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379" r:id="rId4"/>
    <p:sldId id="369" r:id="rId5"/>
    <p:sldId id="368" r:id="rId6"/>
    <p:sldId id="355" r:id="rId7"/>
    <p:sldId id="366" r:id="rId8"/>
    <p:sldId id="363" r:id="rId9"/>
    <p:sldId id="278" r:id="rId10"/>
    <p:sldId id="367" r:id="rId11"/>
    <p:sldId id="370" r:id="rId12"/>
    <p:sldId id="371" r:id="rId13"/>
    <p:sldId id="372" r:id="rId14"/>
    <p:sldId id="373" r:id="rId15"/>
    <p:sldId id="361" r:id="rId16"/>
    <p:sldId id="374" r:id="rId17"/>
    <p:sldId id="375" r:id="rId18"/>
    <p:sldId id="376" r:id="rId19"/>
    <p:sldId id="280" r:id="rId20"/>
    <p:sldId id="289" r:id="rId21"/>
    <p:sldId id="377" r:id="rId22"/>
    <p:sldId id="378" r:id="rId23"/>
    <p:sldId id="55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ilip Bagge" initials="PB" lastIdx="1" clrIdx="0">
    <p:extLst>
      <p:ext uri="{19B8F6BF-5375-455C-9EA6-DF929625EA0E}">
        <p15:presenceInfo xmlns:p15="http://schemas.microsoft.com/office/powerpoint/2012/main" userId="e3abba335f6830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7D978B-DEAC-4856-9C01-289BDD33E47A}" v="21" dt="2023-01-03T09:07:51.4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06" autoAdjust="0"/>
    <p:restoredTop sz="94660"/>
  </p:normalViewPr>
  <p:slideViewPr>
    <p:cSldViewPr snapToGrid="0">
      <p:cViewPr varScale="1">
        <p:scale>
          <a:sx n="86" d="100"/>
          <a:sy n="86" d="100"/>
        </p:scale>
        <p:origin x="763" y="58"/>
      </p:cViewPr>
      <p:guideLst/>
    </p:cSldViewPr>
  </p:slideViewPr>
  <p:notesTextViewPr>
    <p:cViewPr>
      <p:scale>
        <a:sx n="1" d="1"/>
        <a:sy n="1" d="1"/>
      </p:scale>
      <p:origin x="0" y="0"/>
    </p:cViewPr>
  </p:notesTextViewPr>
  <p:sorterViewPr>
    <p:cViewPr>
      <p:scale>
        <a:sx n="45" d="100"/>
        <a:sy n="4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30T07:23:39.406"/>
    </inkml:context>
    <inkml:brush xml:id="br0">
      <inkml:brushProperty name="width" value="0.17639" units="cm"/>
      <inkml:brushProperty name="height" value="0.17639" units="cm"/>
    </inkml:brush>
  </inkml:definitions>
  <inkml:trace contextRef="#ctx0" brushRef="#br0">103 0 24575,'0'4380'0,"-1"-4364"0,-1-1 0,-5 22 0,4-20 0,-2 29 0,3-26 0,-5 25 0,4-26 0,-2 28 0,4-21 0,-8 47 0,4-34 0,2 0 0,3 74 0,2-41 0,-1-38 0,0-19 0,-1 1 0,-1-1 0,1 1 0,-8 28 0,5-27 0,-1-1 0,3 1 0,-1 0 0,2 18 0,0-16 0,-1 2 0,-5 24 0,0 1 0,2-1 0,1 1 0,5 49 0,-1-15 0,-1 1921 0,-1-1985 0,0 1 0,-5 18 0,2-17 0,-1 27 0,4 290 0,2-162 0,-1-157-1365,0-2-5461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00.906"/>
    </inkml:context>
    <inkml:brush xml:id="br0">
      <inkml:brushProperty name="width" value="0.2" units="cm"/>
      <inkml:brushProperty name="height" value="0.2" units="cm"/>
      <inkml:brushProperty name="ignorePressure" value="1"/>
    </inkml:brush>
  </inkml:definitions>
  <inkml:trace contextRef="#ctx0" brushRef="#br0">44 0,'0'446,"-2"-422,0 1,-7 28,4-27,-2 43,-3-21,8-42,0 0,1 0,0 0,0 1,0-1,0 0,1 1,0-1,2 10,-1-14,-1 0,1 0,0-1,0 1,0 0,0-1,1 1,-1-1,0 1,1-1,-1 0,1 0,-1 1,1-1,-1 0,1 0,0-1,0 1,-1 0,1-1,0 1,0-1,0 1,0-1,0 0,0 0,0 0,0 0,3 0,7-1,-1-1,1 0,18-5,-20 4,93-16,-41 10,-3 2,0 2,109 6,-58 1,-37-2,-52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07.343"/>
    </inkml:context>
    <inkml:brush xml:id="br0">
      <inkml:brushProperty name="width" value="0.2" units="cm"/>
      <inkml:brushProperty name="height" value="0.2" units="cm"/>
      <inkml:brushProperty name="ignorePressure" value="1"/>
    </inkml:brush>
  </inkml:definitions>
  <inkml:trace contextRef="#ctx0" brushRef="#br0">375 626,'-16'0,"-9"0,1 0,0-2,-33-6,48 6,1-1,-1 1,1-2,0 1,0-1,1 0,-1-1,1 0,0 0,0-1,1 0,0 0,-7-7,-2-6,0 0,2-1,0 0,-12-27,18 33,2 0,0 0,1 0,0-1,1 0,0 1,0-30,2 19,0 11,1-1,3-25,-3 37,0 1,1-1,-1 1,1-1,0 1,-1-1,1 1,0-1,1 1,-1 0,0-1,1 1,-1 0,1 0,0 0,0 0,0 0,0 1,0-1,0 0,3-1,12-3,0 0,0 1,0 1,1 0,34-1,95 5,-66 2,-59-2,-14-1,1 1,-1 0,1 0,0 1,11 3,-17-3,-1-1,0 1,0 0,0 0,0 0,0 1,0-1,0 0,0 1,-1-1,1 1,-1 0,1-1,-1 1,1 0,-1 0,0 0,0 0,0 0,0 0,0 0,0 0,-1 1,1-1,0 3,0 9,1 1,-1-1,-1 1,-1 0,0-1,-1 0,0 1,-1-1,-1 0,-8 20,5-16,-2-1,0 1,0-2,-2 1,0-1,-1-1,-19 19,13-14,13-14,0 0,-1 0,0-1,0 0,-10 7,13-10,1-1,-1 0,0 0,0 0,0 0,0 0,0-1,0 1,0-1,0 0,-1 0,1 0,0 0,0-1,0 1,0-1,0 0,-4-1,1-1,1 1,-1-1,1-1,-1 1,1-1,0 0,0 0,1 0,-1-1,1 1,0-1,0 0,1 0,0-1,-1 1,2-1,-1 0,1 1,-1-1,0-8,-3-7,2-1,0 0,2 0,0-33,1 49,1 1,1 0,-1-1,1 1,0 0,0 0,0-1,1 1,0 0,0 0,3-5,-3 7,0 1,0-1,0 1,0 0,1 0,-1 0,1 0,0 0,-1 0,1 1,0-1,0 1,0 0,0-1,0 1,0 1,1-1,-1 0,5 1,30-3,0 3,60 5,-93-4,0 0,0 1,0-1,-1 1,1 0,0 0,-1 1,1-1,-1 1,0 0,0 0,0 1,0-1,-1 1,1 0,-1 0,0 0,0 0,0 0,-1 1,1-1,1 6,2 5,0 0,-2 0,1 1,-2 0,4 29,-7-41,5 77,-5-72,-1 0,0-1,0 1,0 0,-1-1,0 0,-5 11,6-17,-1 1,0 0,0-1,0 0,0 1,0-1,-1 0,1 0,-1 0,1 0,-1-1,0 1,0-1,0 1,1-1,-1 0,0 0,-1 0,1-1,0 1,-4-1,-10 2,0-1,-30-3,23 1,7 0,1-1,-1 0,1-1,0-1,0 0,-29-13,13 2,0-2,-32-23,60 36,0 1,-1-1,1 0,1 0,-1-1,0 1,1-1,0 1,0-1,1 0,-1 0,1-1,0 1,0 0,1-1,0 1,0-1,-1-9,2 11,0-1,0 0,0 1,0-1,1 0,0 1,0-1,0 0,0 1,1-1,0 1,0 0,0-1,0 1,1 0,-1 0,1 1,0-1,0 1,1-1,-1 1,6-4,5-1,1 0,0 1,0 1,1 0,23-5,-6 3,57-4,111 9,-109 5,-88-3,0 1,1 1,-1-1,0 0,0 1,0 0,0 0,0 0,0 1,5 2,-8-3,1 0,-1 0,0 0,0 0,0 0,0 0,0 1,0-1,-1 0,1 1,0-1,-1 1,1-1,-1 1,1-1,-1 1,0-1,1 1,-1 0,0-1,0 1,0-1,0 1,-1 0,1-1,0 1,-1-1,1 1,-1-1,0 3,-2 5,-1 1,0 0,0-1,-1 1,0-1,-1-1,0 1,-9 10,1-5,-1 0,-1-1,-21 15,14-12,11-6,-2-1,0 0,0-1,0 0,-22 7,14-8,0-1,0-1,0 0,-1-2,0-1,1-1,-43-3,58 1,1-1,-1 0,1 0,0-1,0 0,0 0,0 0,0-1,1 0,-1 0,1 0,0-1,1 0,-1 0,1 0,0 0,-6-10,-7-12,2 0,-17-39,31 63,-5-13,0 0,1-1,1 1,0-1,2 0,-2-17,3-3,6-65,-5 99,0-1,1 1,0 0,-1 0,1-1,0 1,1 0,-1 0,1 0,-1 0,1 0,0 1,0-1,0 0,0 1,1-1,2-1,-1 1,1 0,0 0,-1 1,1-1,0 1,0 1,0-1,0 1,10-2,7 1,0 1,0 2,0 0,24 4,-45-5,102 25,-85-20,-1 1,1 0,20 12,-22-11,0 0,0 0,1-1,20 3,-13-6,-17-2,-1 0,0-1,0 2,1-1,10 5,-15-5,0 0,-1 0,1 1,0-1,0 0,-1 1,1-1,-1 1,1 0,-1 0,1-1,-1 1,0 0,0 0,0 0,0 0,-1 0,1 0,0 1,-1-1,1 2,2 25,-2 0,-1 0,-1-1,-4 30,3-47,-1 0,0-1,0 1,-1-1,0 0,0 0,-11 17,-49 62,54-75,-1-1,-1 0,-1-1,0 0,0-1,-1 0,-17 10,24-18,1 0,0 0,-1 0,0-1,0 0,1 0,-1 0,0-1,0 0,-1-1,1 0,0 0,0 0,0-1,0 0,0 0,0-1,0 0,0 0,-7-4,-7-4</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12.403"/>
    </inkml:context>
    <inkml:brush xml:id="br0">
      <inkml:brushProperty name="width" value="0.2" units="cm"/>
      <inkml:brushProperty name="height" value="0.2" units="cm"/>
      <inkml:brushProperty name="ignorePressure" value="1"/>
    </inkml:brush>
  </inkml:definitions>
  <inkml:trace contextRef="#ctx0" brushRef="#br0">129 522,'-8'1,"0"-2,1 1,-1-1,1 0,-1 0,1-1,-1 0,-9-4,14 4,0 0,0 0,0 0,0 0,1-1,-1 1,0-1,1 1,0-1,0 0,0 0,0 0,0 0,0 0,1-1,0 1,-1 0,1-1,1 1,-2-5,0-7,0 0,0 0,2 0,0 0,0 0,2 0,0 0,0 0,1 0,1 0,1 1,0-1,1 1,13-23,-14 30,0 1,1 1,-1-1,1 1,0 0,0 1,1-1,-1 1,12-5,1 0,1 1,27-8,-20 10,50-5,-10 3,52-5,-118 13,1 0,-1 0,0 0,1 0,-1 0,0 0,1 0,-1 1,0-1,1 0,-1 1,0 0,0-1,0 1,1 0,-1-1,0 1,0 0,0 0,0 0,0 0,0 0,-1 0,1 0,0 0,0 0,-1 0,1 1,-1-1,1 0,-1 0,1 1,-1-1,0 0,0 1,1-1,-1 0,0 1,-1 1,2 11,0 0,-2-1,-1 17,0-10,-1 157,3-173,-1 1,1-1,-1 0,0 0,0 1,0-1,-1 0,0 0,1 0,-1 0,-1-1,1 1,0 0,-1-1,0 0,0 0,0 1,0-2,0 1,-1 0,1-1,-1 1,0-1,0 0,0 0,0-1,0 1,0-1,-5 1,-11 2,0-2,0 0,0-2,-1 0,-21-3,-6 1,17 2,20 1,-1-1,1 0,-1-1,-16-3,25 3,0 0,-1 0,1 0,0-1,0 1,1-1,-1 0,0 1,0-1,1-1,-1 1,1 0,0-1,-1 1,1-1,0 1,1-1,-1 0,-2-6,-5-11,2-1,1 1,0-1,1-1,2 1,0-1,1 1,1-23,1 34,1-1,0 1,0 0,1 0,0 0,1 0,0 1,1-1,0 1,0 0,1-1,0 2,0-1,1 1,1 0,-1 0,1 1,0-1,11-7,-14 12,1 1,0-1,0 1,0-1,0 1,0 1,0-1,0 1,1 0,-1 0,9 0,-11 1,0 0,0 0,0 0,0 1,0-1,0 1,0 0,0 0,0 0,-1 0,1 0,0 1,-1-1,1 1,-1-1,1 1,-1 0,0 0,0 0,0 1,4 4,-1 3,0 0,-1 0,0 1,0-1,-1 1,-1 0,0 0,0 1,-1 11,0 10,-6 59,5-90,-1 1,1-1,0 1,-1-1,0 0,1 0,-1 1,0-1,0 0,-1 0,1 0,0 0,-1 0,1 0,-1-1,1 1,-1 0,0-1,0 1,0-1,0 0,0 1,-2 0,0-1,-1 1,1-1,-1 0,1 0,-1 0,1-1,-1 0,1 0,-1 0,1 0,-9-2,6 0,1 1,0-1,-1 0,1-1,0 0,0 0,1 0,-8-5,10 6,1 0,-1 0,1 0,-1-1,1 1,0-1,0 1,0-1,0 0,1 0,-1 0,1 0,0 0,-1 0,1 0,0-3,1 1,0 0,0 0,0 1,1-1,0 0,0 1,0-1,1 1,0-1,-1 1,2 0,-1-1,0 1,1 0,0 1,-1-1,2 0,-1 1,0 0,1-1,-1 1,1 1,0-1,7-3,-5 2,-1 1,1 0,0 0,0 1,1-1,-1 2,0-1,1 1,-1-1,1 2,-1-1,1 1,0 0,-1 0,1 1,-1 0,11 2,-14-1,1 0,-1 0,1 0,-1 0,0 1,0-1,0 1,0 0,0 0,0 0,-1 0,0 1,1-1,-1 0,-1 1,1 0,0-1,-1 1,0 0,0 0,0 0,0 0,0 4,1 13,-1 0,0 0,-4 27,2-17,1-28,0 1,0 0,-1 0,1-1,-1 1,0 0,0-1,0 1,0-1,-1 1,1-1,-1 0,0 1,-2 2,1-4,1 0,-1 0,0 0,1 0,-1 0,0-1,0 0,0 1,0-1,-1 0,1 0,0-1,0 1,-1-1,1 1,-5-1,3 0,-1 1,0-1,0 0,0-1,0 1,1-1,-1-1,0 1,1-1,-11-4,14 5,-1-1,1 0,-1 0,1-1,0 1,0 0,0-1,0 1,0-1,1 0,-1 0,1 1,0-1,0 0,0 0,0 0,0 0,0-1,1 1,0 0,0-5,-1 1,1 1,0-1,1 1,0-1,0 1,0-1,1 1,-1 0,2 0,-1 0,1 0,0 0,0 0,4-5,-5 8,1 0,-1 1,0-1,1 1,0 0,-1 0,1 0,0 0,0 0,0 0,0 1,1-1,-1 1,0 0,1 0,-1 1,0-1,1 0,-1 1,1 0,-1 0,1 0,-1 0,1 1,-1-1,0 1,6 2,3 3,-6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11T17:39:11.104"/>
    </inkml:context>
    <inkml:brush xml:id="br0">
      <inkml:brushProperty name="width" value="0.2" units="cm"/>
      <inkml:brushProperty name="height" value="0.2" units="cm"/>
      <inkml:brushProperty name="ignorePressure" value="1"/>
    </inkml:brush>
  </inkml:definitions>
  <inkml:trace contextRef="#ctx0" brushRef="#br0">329 692,'-20'1,"1"-1,1-1,-2-2,2 1,-27-9,37 9,0-2,0 0,1 1,-1-2,1 0,0 0,1 0,-2-1,2 1,0-2,0 1,1 0,-1-1,-3-9,0 2,2 2,-1-1,2 0,0-1,1 0,1 0,0 0,2-1,-2 1,3-1,-1 1,1-18,0 15,0 0,-9-29,6 30,1 0,0 1,1-25,2 35,0 0,1 0,-1 0,1 0,1 2,-1-2,0 0,1 1,0-1,0 2,1-2,-1 1,0 1,1-1,-1 0,7-4,-1-2,1 2,0-1,1 2,1-2,-1 2,1 1,1 0,-1 0,13-4,40-18,-53 22,3 0,-2 1,0 0,1 1,1 0,-1 1,15-1,-5 1,0 2,0 1,0 1,0 0,28 8,-45-8,-1 0,1 1,-1 0,0 0,0 1,0-1,-1 1,1-1,0 2,0-1,-1 1,-1 0,2-1,-1 1,-1 1,0-2,0 2,1 0,-1 0,-1 0,0 0,1 0,-2-1,1 3,0-3,-1 2,1 8,0 0,-1 2,0-1,-1 0,-1 0,0 0,-2 0,1 0,-2 0,0-1,-8 20,4-17,-1 0,0 0,-2-1,0 0,-1-1,-1 0,-24 23,23-26,1 0,-1 0,-1-1,-31 17,40-26,-1 2,0-2,0 0,1 0,-1-1,0 0,0 1,0-1,0-1,0 0,-1 0,2-1,-1-1,0 2,1-2,-10-2,11 2,-1-1,1 1,0 0,0-2,1 0,-1 2,0-3,0 1,1 1,1-2,-2 1,1-1,1 1,0-1,-1 0,2 0,0-1,-1 1,1-1,1 1,-3-8,0-3,1-1,1 1,0 0,2-1,0 2,2-27,1 33,-1 0,1 0,0 0,1 1,0-1,0 1,0-1,2 1,-1 0,1 1,0 0,9-9,-12 11,2 0,0 0,0 2,1-2,-1 1,0 1,1-1,0 1,0 0,0 0,0 1,0 0,0 0,1 1,0 0,-1 0,1 0,7 1,-10 1,0-1,-1 1,1 0,0 2,-1-2,1 0,0 1,-1 1,0-1,0 1,1-1,-2 1,1-1,0 0,0 2,-1-2,1 2,-2 0,1-1,1 0,-2 0,0 1,3 6,2 8,0 1,-2 2,4 25,-4-22,-4-22,0-1,1 0,-1 2,0-2,0 0,0 1,0 0,0-1,0 0,-1 1,1 0,0-1,-1 0,1 0,0 2,-2-2,1 0,1 0,-1 1,0-1,1 0,-1 0,-1 0,1 1,0-1,0-1,-1 1,1 0,0 1,0-2,0 1,-1-1,1 1,-1-1,1 1,-1-1,1 0,0 0,-2 1,2-1,0 0,0 0,-2 0,0-1,-2 1,-1 0,1 0,0-1,-1 0,1 0,-1-1,1 1,0-1,1-1,-1 1,-7-5,7 3,1 0,0 1,1-1,-1-1,0 0,1 2,0-2,1 0,0 0,-1-1,1 1,1 0,-3-6,1-2,1 0,1-1,0 0,-1-13,4 20,-2 10,1 13,0 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11T17:39:11.109"/>
    </inkml:context>
    <inkml:brush xml:id="br0">
      <inkml:brushProperty name="width" value="0.2" units="cm"/>
      <inkml:brushProperty name="height" value="0.2" units="cm"/>
      <inkml:brushProperty name="ignorePressure" value="1"/>
    </inkml:brush>
  </inkml:definitions>
  <inkml:trace contextRef="#ctx0" brushRef="#br0">365 484,'-8'9,"-1"-1,0-1,0 1,-1-1,1 0,-19 8,14-9,2-1,-1 0,0-1,-1-1,1 0,0 0,-2-2,2 0,-1 0,-15-2,24 1,0 0,1-1,-1 1,0-1,0 0,0-1,0 1,0-1,1-1,-1 2,1-1,-1-1,2 0,-2 0,1 0,0 0,1 0,-1-1,2 0,-2 1,2-2,-2 1,2-1,-1 2,1-2,1 0,-2 1,2-1,0 1,-2-9,0-4,1 0,0 0,2-1,0 1,4-23,-3 30,1 1,1-1,-1 0,2 2,-1-2,1 0,1 2,0-1,0 1,10-13,8-8,3 2,-1 1,2 0,48-32,-60 47,1 3,0-1,-1 1,2 0,0 2,0 0,0 1,1 2,-1-1,2 2,24-2,-27 4,-1 0,0 1,1 0,-1 1,1 1,-2 0,18 6,-26-6,0 0,0 0,0 1,-1-1,1 2,-1-1,0 1,-1-2,1 2,0 1,-1-1,-1 0,1 1,0 0,-1-1,0 1,0 0,4 13,-5-10,0-1,1 2,-2-1,0 0,0 1,-1 0,0-2,0 2,-1 0,0-2,0 2,-2 0,1-2,0 1,-6 9,1-4,-2 2,1-1,-2-2,1 2,-2-2,0-1,-18 17,2 0,23-24,2-1,-1-1,0 1,0-2,0 2,-1 0,0-2,1 1,-1 0,-1 0,2-2,-2 1,1 1,-1-2,2 0,-2 2,-6-2,-26 4,1-4,-2 0,-59-7,92 5,-1 1,2-1,-1 1,-1-2,1 1,0-1,0 1,0-2,0 1,0-1,1 1,-1-2,1 2,-1-2,2 0,-2 1,1-1,0 1,2-2,-2 1,1-1,0 2,1-2,-1 0,1 0,0 0,0-1,0 1,1 0,0 1,1-3,-2 3,2-10,0 7,0 0,0-1,2 1,-1 0,0 0,1-1,1 1,-1 0,1 1,0-2,1 2,0 0,-1-1,1 1,1 1,0-1,-1 0,3 1,-3 0,2 0,1 0,-1 2,0-2,7-2,2 2,0 0,1 0,0 1,0 1,-1 0,1 2,1 0,-1 1,0 0,1 1,-1 2,22 4,-36-7,-1 1,0-1,0 0,-1 1,1-1,1 2,-1-2,-1 1,1-1,0 1,-1 0,2-1,-1 1,-1 1,1-2,-1 1,1 0,-1 0,1 0,-1 1,0-2,2 1,-2 0,0 0,0 1,0-1,0 0,0 0,0 0,0 1,0-2,0 1,0 0,0 0,0 0,-2 1,2 0,-21 42,17-39,-11 19</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5:42.060"/>
    </inkml:context>
    <inkml:brush xml:id="br0">
      <inkml:brushProperty name="width" value="0.2" units="cm"/>
      <inkml:brushProperty name="height" value="0.2" units="cm"/>
      <inkml:brushProperty name="ignorePressure" value="1"/>
    </inkml:brush>
  </inkml:definitions>
  <inkml:trace contextRef="#ctx0" brushRef="#br0">126 1,'-2'112,"4"122,2-205,2 0,9 31,-8-34,0 0,4 51,-8-53,1-1,0 1,10 25,-7-25,-1-1,-2 1,3 26,-6-34,1 14,0 1,8 31,-4-20,-1 0,-2 0,-6 76,1-27,2 1467,-1-1530,-10 53,5-53,-1 52,8 20,-2 73,-10-92,5-51,-2 56,8-65,0 26,-2 1,-9 58,5-69,0 59,5-62,-1 1,-9 40,-14 75,18-110,3 1,1-1,5 78,1-30,-2-7,-3 93,-10-107,8-49,1 0,-2 27,6 47,-2 38,-21-14,21 93,-1 9,-9-136,5-51,-2 54,7-64,-1-1,-7 28,5-27,-4 45,6-35,-9 43,6-44,-3 53,8 1127,1-546,0-646,1 0,1-1,4 19,-2-17,-2 0,2 26,-3-22,8 40,-5-41,-1 1,0 24,-3 746,-3-382,4-386,1-1,0 0,14 45,-10-43,0 1,3 48,-7-31,1-2,2 1,15 51,-7-38,15 110,-24-132,13 46,-11-51,0 0,3 46,-8-60,0 0,1 0,0-1,1 1,1-1,0 0,1 0,11 18,-10-15,0 1,-1-1,5 31,-6-24,13 34,63 123,-36-63,-20-71,34 48,2 2,-44-67,31 39,-39-57,2 0,-1-1,1 0,1 0,20 13,-23-17,0-1,-1 2,11 11,-12-12,0 0,1 0,-1-1,16 10,18 9,-31-18,0-1,0 0,0 0,0-1,1 0,0-1,0-1,0 0,0 0,13 1,55 8,-53-8,42 4,-39-6,41 8,-41-5,41 2,548-6,-299-3,-289 1,-1-3,0 0,40-11,-37 7,1 1,41-3,-61 9,0-1,0-1,0 0,0-1,14-7,-12 6,-1 0,1 0,21-3,-16 4,0-2,0 0,-1-1,0-1,0-1,-1-1,0 0,19-16,44-22,-68 41,0-1,-1 0,0-1,0 0,18-19,-6 5,50-36,-56 48,-1-2,-1 0,0-1,0-1,-2 0,0-1,15-22,-11 11,36-42,8-12,-8 8,-38 53,0-1,-1 0,-1-1,19-42,38-83,16-39,-11 26,-61 125,80-176,-74 171,-4 10,-1 0,-2-1,19-63,-29 81,0 0,1 1,1 0,13-21,-11 19,0-1,9-22,-2-3,1 1,40-65,-38 74,-2 5,-1 0,-1 0,20-54,-7 6,-16 46,-1-1,10-46,-9 30,2 0,1 1,26-52,6-17,15-62,-47 137,-2 0,-2-1,-1 0,-2-1,4-75,-11-660,-1 327,-1 414,-1 1,-8-34,4 29,-4-18,6 35,1-1,-3-41,4 22,-2 1,-17-69,4 24,9 47,-18-49,19 63,0-1,1 0,1 0,1-1,-2-38,7 24,-3 1,-1-1,-1 1,-14-45,10 52,-2-7,-11-70,-3-18,1 10,20 95,-2 0,0 0,-16-36,12 33,1 0,-6-29,9 31,-14-35,-3-11,-11-40,21 70,-14-62,-10-53,18 82,13 51,-1 0,-18-34,-9-24,20 37,-29-57,-40-43,4 7,-53-92,66 102,-47-57,55 89,10 23,8 14,24 32,-38-40,36 44,1-2,-20-28,19 24,-1 1,-1 0,-1 2,-36-30,26 24,-46-52,53 54,0 2,-2 0,-49-33,9 6,47 36,-1 1,0 1,-1 0,0 2,-1 0,-1 2,-32-10,-71-28,58 18,53 21,-1 1,0 1,0 0,-1 1,-31-5,33 8,1-1,0 0,0-1,-20-9,-7-2,-23 0,45 12,0-1,-22-8,-5-6,-149-49,172 61,-7-3,-2 1,1 2,-1 1,-43-1,-25 5,-120 4,212-2,0 1,1 0,-1 0,0 1,1 0,-1 0,1 0,0 1,0 0,-9 8,-7 7,-31 33,26-25,12-9,0 1,2 1,0 0,1 0,-12 28,9-18,-33 48,-128 147,162-204</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5:43.601"/>
    </inkml:context>
    <inkml:brush xml:id="br0">
      <inkml:brushProperty name="width" value="0.2" units="cm"/>
      <inkml:brushProperty name="height" value="0.2" units="cm"/>
      <inkml:brushProperty name="ignorePressure" value="1"/>
    </inkml:brush>
  </inkml:definitions>
  <inkml:trace contextRef="#ctx0" brushRef="#br0">290 1,'-2'0,"0"1,0-1,0 1,0 0,0-1,1 1,-1 0,0 0,1 0,-1 0,0 0,1 1,-1-1,1 0,0 1,-1-1,1 1,0 0,0-1,0 1,-1 2,-19 45,17-38,-59 201,57-189,-22 56,2-10,16-41,-1-1,-21 38,16-34,-15 39,30-68,0 1,0-1,0 0,0 1,1-1,-1 1,1-1,0 1,-1-1,1 1,0 0,1-1,-1 1,0-1,1 1,0-1,-1 1,1-1,0 0,0 1,2 1,-1-1,0-1,0 0,1-1,-1 1,1 0,0-1,-1 1,1-1,0 0,0 0,0 0,0 0,0-1,0 1,0-1,0 0,5 0,55 2,78-9,-61-4,-49 6,55-3,357 9,-422-1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5:51.940"/>
    </inkml:context>
    <inkml:brush xml:id="br0">
      <inkml:brushProperty name="width" value="0.2" units="cm"/>
      <inkml:brushProperty name="height" value="0.2" units="cm"/>
      <inkml:brushProperty name="ignorePressure" value="1"/>
    </inkml:brush>
  </inkml:definitions>
  <inkml:trace contextRef="#ctx0" brushRef="#br0">402 868,'-3'3,"0"-1,-1 1,1-1,-1 0,0 0,1 0,-1-1,0 1,0-1,0 0,0 0,0-1,0 1,-1-1,1 0,0 0,0 0,0 0,-7-2,3 0,-1 0,1 0,0 0,0-1,0-1,1 1,-1-1,-11-8,0-5,2-1,0 0,0-1,-19-30,15 20,8 9,0 0,1-1,2-1,0 0,1 0,1-1,1 0,1-1,1 1,1-1,1 0,2 0,1-40,1 59,0-1,1 0,-1 1,1-1,0 1,1-1,-1 1,1 0,0 0,1 0,6-8,7-4,29-26,-11 12,0-5,-18 18,1 0,37-29,-42 41,0-1,0 1,1 1,0 1,-1 0,2 1,-1 0,0 1,27-1,44-8,-41 5,0 2,0 1,67 6,-19-1,-80-2,-1-1,0 1,-1 1,1 0,-1 0,20 5,-26-4,-1-1,0 0,-1 1,1 0,0 0,0 0,-1 0,1 0,-1 0,1 1,-1-1,0 1,0 0,0-1,-1 1,1 0,0 0,-1 0,0 0,0 1,0-1,0 0,0 4,24 172,-23-157,9 42,-6-45,-2 1,2 25,-4-4,1-6,-2 1,-1-1,-6 40,4-62,-1-1,0 0,0 0,-1-1,-1 1,0-1,0-1,-1 1,-10 11,4-8,0 0,-1 0,0-2,-1 0,-22 15,7-11,-1-1,-51 18,3-1,52-21,0-1,0-1,0-2,-1 0,0-2,0-2,-1 0,1-2,-46-3,64 1,-1 0,1-1,-1-1,1 0,0 0,0-1,0 0,1-1,0 0,0 0,0-1,0-1,1 1,-14-15,7 3,3 4,0 0,-15-26,23 33,1 0,0 0,0-1,1 1,0-1,0 0,0 0,1 0,0-9,3-280,-2 288,1 0,1 0,-1 1,1-1,1 0,-1 1,7-14,34-56,-17 34,13-14,-14 24,-23 30,1 1,0-1,0 1,0 0,1-1,-1 1,1 1,0-1,0 0,0 1,0 0,0 0,0 0,7-1,3-1,0 2,0 0,20 0,22-3,2-3,-1 2,1 3,94 7,-136-3,-1 1,0 0,28 8,-40-9,0 0,0 0,0 1,0-1,0 1,0-1,0 1,0 0,-1 0,1 0,-1 0,1 1,-1-1,0 1,0-1,0 1,0 0,-1 0,1-1,-1 1,1 0,-1 1,1 5,1 18,-2 0,-4 53,0-16,1-43,-2 0,0 0,-1 0,-2-1,0 1,-14 28,11-27,6-13,-1 0,0-1,-1 0,0 0,0 0,-1-1,0 0,0 0,-1-1,0 1,0-2,0 1,-1-1,0-1,0 1,0-2,0 1,-1-1,1 0,-1-1,-16 2,-17 3,10-2,-65 4,78-8,0 1,-29 7,28-4,-42 2,50-6,0-1,0-1,-1 0,2 0,-27-8,32 6,-1 0,0-1,1 1,0-2,0 1,0-1,0 0,1-1,0 1,-8-10,7 7,1 1,1-1,-1 0,1 0,0-1,1 1,0-1,1 0,0 0,0-1,1 1,-3-16,5 19,0 0,0-1,0 1,1 0,0 0,0 0,0-1,1 1,0 0,0 1,1-1,-1 0,1 1,0-1,1 1,0 0,-1 0,2 0,-1 1,6-6,20-14,59-34,14-11,-81 54,1 0,37-17,-32 18,-12 6,0 1,1 1,0 1,0 0,0 1,30-3,107 3,-119 4,-32 0,1 0,-1 0,1 1,-1-1,1 1,-1-1,1 1,-1 0,1 0,-1 1,0-1,0 1,1-1,4 5,-6-4,0 1,0-1,0 1,-1 0,1 0,0 0,-1 0,0 0,0 0,0 0,0 0,0 1,-1-1,1 0,-1 1,0 3,2 30,-2 0,-1 0,-9 54,8-83,-1 1,0-1,0 1,-1-1,0 0,0 0,-1-1,0 1,0-1,-1 0,0-1,-9 9,-9 6,-2-2,-31 20,-9 5,45-30,-1-1,0-1,-1-1,0-1,-28 8,28-13,-1-1,1-1,-1 0,0-2,0-1,-27-4,-18 2,39 2,14 1,0-1,0 0,0-1,-25-6,38 7,0-1,-1 0,1-1,0 1,0 0,-1-1,1 0,0 0,1 0,-1 0,0 0,1 0,-1-1,1 1,-1-1,1 0,0 0,0 0,1 0,-1 0,1 0,-1 0,1 0,0-1,0 1,0-5,-2-17,1-1,2 0,3-33,0-4,-3 56,0 1,0-1,1 0,0 1,0-1,1 0,-1 1,2 0,-1-1,1 1,-1 0,2 0,-1 1,1-1,-1 1,2-1,-1 1,0 0,1 1,0-1,0 1,1 0,-1 0,9-4,3-1,0 1,0 1,1 0,0 2,1 0,-1 1,1 0,27-1,-16 1,52-15,-59 12,1 1,0 2,40-4,-23 7,-17-1,0 1,0 2,0 0,33 7,-53-7,1 1,-1 0,0 0,0 0,1 0,-2 1,1-1,0 1,0 0,-1 0,0 1,1-1,-1 1,-1-1,1 1,0 0,-1 0,0 0,0 1,0-1,0 0,-1 1,0-1,1 9,0-7,-2 1,1-1,-1 1,0 0,0-1,-1 1,0-1,0 1,0-1,-1 1,0-1,0 0,-1 0,0 0,0 0,-7 11,-5-2,-1 0,-1-1,0 0,-1-1,0-1,-39 18,39-22,-1 0,-33 8,-5 2,44-13,0-1,0 0,0-1,0-1,-1 0,1-1,-1 0,0-1,-21-2,30 1,0 0,0 0,0 0,0-1,0 0,0 1,0-2,1 1,-1 0,1-1,0 0,0 0,0 0,0-1,0 1,1-1,-1 0,1 0,0 0,0-1,1 1,-1-1,1 1,0-1,0 0,1 0,-2-8,0 2,2 1,-1-1,1 1,1-1,0 0,1 1,2-14,-2 19,0 1,0 0,1 0,-1-1,1 1,0 0,0 0,1 1,-1-1,1 0,0 1,0 0,0-1,0 1,0 0,1 1,0-1,-1 1,7-4,39-20,-33 17,1 0,1 0,-1 2,36-11,-17 10,1 1,0 2,0 1,0 2,48 4,-80-1,0 0,1 0,-1 0,0 1,-1 0,1 0,0 0,0 1,-1-1,1 1,-1 0,0 1,0-1,0 1,-1 0,1-1,-1 2,0-1,4 6,-5-6,0 0,0-1,0 1,-1 0,0 0,0 0,0 0,0 0,0 0,-1 1,0-1,0 0,0 0,0 0,-1 0,1 1,-1-1,0 0,-1 0,1 0,0 0,-1-1,0 1,-4 6,-1-3,1 1,-1-1,-1-1,1 0,-1 0,0 0,0-1,-1 0,1-1,-1 0,0 0,-1-1,1 0,0 0,-1-1,0-1,-9 1,-10 3,25-4,0 1,0-1,0-1,-1 1,1 0,0-1,-1 0,1 0,0 0,0-1,-1 0,1 1,0-1,0-1,0 1,0-1,0 1,0-1,0 0,0-1,1 1,-1-1,-3-2,3 0,-1 0,1 0,0 0,0 0,0 0,1-1,-1 0,2 0,-1 0,-2-8,4 12,0 1,1-1,-1 0,1 0,0 0,0 0,-1 0,1 0,0 0,1 0,-1 0,0 0,1 0,-1 0,1 0,-1 0,1 0,0 0,0 0,0 1,0-1,0 0,0 1,0-1,1 1,-1-1,1 1,-1-1,1 1,-1 0,1 0,0 0,-1 0,1 0,0 0,3-1,16-2,-1 0,1 1,0 1,0 1,0 1,36 4,2-1,-22-3,-18 0,0 0,36 6,-55-6,1 0,0 0,0 0,0 0,0 1,0-1,-1 0,1 0,0 1,0-1,0 0,-1 1,1-1,0 1,-1-1,1 1,0-1,-1 1,1-1,0 1,-1 0,1-1,-1 1,1 0,-1 0,0-1,1 1,-1 0,0 0,1-1,-1 2,0 0,-1 0,1-1,-1 1,1 0,-1-1,0 1,0-1,0 1,0-1,0 1,0-1,0 0,0 1,-2 0,-5 5,1-1,-1 0,0 0,-15 7,10-8,-1-1,0-1,-1 0,1 0,0-1,-16-1,14 0,-1 0,1 2,0 0,-19 5,-11 7,-1-2,-56 8,80-18,1-1,-32 0,46-2,1 0,0-1,0 0,0 0,0-1,0 0,0 0,0-1,0 0,1 0,-10-6,14 8,0 0,1 0,-1-1,0 1,1 0,-1-1,1 1,0-1,-1 0,1 0,0 1,0-1,0 0,0 0,0 0,1 0,-1 0,1 0,-1 0,1 0,0 0,-1 0,1 0,0 0,0-1,1 1,-1 0,0 0,1 0,-1 0,1 0,0 0,0 0,0 0,0 0,0 1,1-3,1 0,1 0,0 0,-1 0,1 0,1 0,-1 1,0 0,1 0,0 0,-1 1,1 0,0-1,7 0,15-2,0 1,1 1,-1 2,1 0,32 5,15-1,-72-3,1 0,-1 0,1 0,-1 1,1-1,-1 1,0 0,1 0,-1 0,0 0,0 0,0 1,0 0,0-1,3 4,-3-3,-1 1,0 0,0 0,-1-1,1 1,-1 0,1 1,-1-1,0 0,0 0,0 0,-1 1,1-1,-1 0,0 7,2 17,-1 0,-1-1,-2 1,-7 38,7-58,-1 1,0-1,0 0,-1-1,-5 9,-10 20,22-33,7-5,10-7,-19 10,13-6,0 1,-1 1,1 0,20-2,-16 3,1-1,17-7,-23 6,0-1,0 0,-1-2,0 1,0-1,0-1,-1 0,16-17,-11 13,-17 25,-18 29,-51 54,55-75,-1-1,-1 0,-32 28,41-40,-1-1,0 1,0-2,0 1,0-1,-1 0,0-1,0 0,0-1,-1 0,-11 1,20-3,1-1,0 0,-1 0,1 0,-1 0,1 0,-1 0,1 0,-1 0,1-1,-1 1,1-1,0 1,-1-1,1 1,0-1,-1 0,1 1,0-1,0 0,-1-1,-4-8</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6:02.950"/>
    </inkml:context>
    <inkml:brush xml:id="br0">
      <inkml:brushProperty name="width" value="0.2" units="cm"/>
      <inkml:brushProperty name="height" value="0.2" units="cm"/>
      <inkml:brushProperty name="ignorePressure" value="1"/>
    </inkml:brush>
  </inkml:definitions>
  <inkml:trace contextRef="#ctx0" brushRef="#br0">420 1087,'-5'0,"-1"1,1 0,-1 0,1 1,-8 3,-17 4,11-6,0-1,0-1,-24-1,36-1,0 1,0-1,0-1,1 1,-1-1,0-1,1 1,-1-1,1 0,0 0,0-1,-7-5,1-1,0-1,1 1,0-2,1 0,1 0,0-1,0 0,1 0,1-1,0 0,1 0,1-1,0 1,-4-23,0-3,2-1,1 0,1-60,6-318,-1 411,0 1,1-1,-1 0,2 1,-1-1,1 1,0-1,1 1,-1 0,2 0,-1 0,1 0,0 0,8-10,-4 9,0 1,0 0,1 0,0 0,0 1,1 1,-1-1,1 2,19-7,-4 3,-1 1,1 1,1 1,38-1,105 5,-83 2,-79-1,0 1,0 0,0 0,0 1,0 0,0 0,0 1,-1-1,0 1,1 1,-1-1,0 1,0 0,-1 1,1-1,8 10,4 8,0 0,28 48,-19-27,-3-7,-4-9,24 48,-38-64,-2 1,1-1,-1 1,-1 0,0 1,-1-1,2 23,-7 188,3-217,-1 0,0 1,-1-1,0 0,0 0,0 0,-1 0,1 0,-2-1,1 1,0-1,-1 0,0 0,0 0,-1 0,-9 7,-3 0,-1 0,0-2,-35 16,43-21,-12 3,0-1,0 0,-1-2,1-1,-29 2,-10 2,6-2,-1-2,-71-5,44 0,79 1,-1 0,0 0,0-1,0 0,1 0,-1 0,0 0,1-1,-1 0,1 0,-1 0,1 0,0-1,0 1,0-1,0 0,1-1,-1 1,1 0,-4-6,3 3,0-1,0 0,1 0,0-1,0 1,0 0,1-1,1 0,-1 0,1 1,0-16,-1-2,-7-36,4 36,-2-38,6 21,6-55,-3 80,1-1,1 1,1 0,0 0,14-29,-2 10,2 0,1 2,41-54,-54 79,0 0,1 1,1 0,0 0,0 1,0 0,1 1,-1 0,2 0,-1 1,1 1,-1 0,1 0,0 1,1 0,-1 1,16-2,49 2,92 7,-165-4,-1-1,1 0,-1 1,1 0,-1 0,0 0,0 0,1 0,-1 0,0 0,0 1,0-1,0 1,0-1,0 1,-1 0,1 0,-1 0,1 0,-1 0,0 0,1 0,-1 1,0-1,0 0,-1 1,1-1,0 0,-1 1,1 3,0 9,0 0,0 0,-2 0,-1 15,0-3,1 26,1-26,-1 0,-1 0,-1 0,-1 0,-11 34,-6 15,18-59,-2 0,0 0,0 0,-2 0,0-1,-18 29,17-34,0 0,-1 0,0 0,-1-1,-1-1,1 0,-18 12,19-16,0-1,0 1,-1-2,1 1,-1-1,0-1,0 0,0 0,0-1,-20 0,8-1,-104-4,122 4,0-1,0 0,0 1,1-2,-1 1,1 0,-1-1,1 1,-1-1,1 0,0 0,0-1,0 1,0-1,-3-3,2 1,0 0,0 0,1-1,0 1,0-1,0 0,1 0,-3-9,1-5,0 0,2-1,0 0,2-31,0 50,0-26,2 0,5-35,-4 53,-1 0,2 0,-1 0,1 1,1-1,-1 1,2 0,-1 0,11-12,-3 6,0 1,2 1,-1 0,1 1,21-13,-25 18,0 1,0 1,1-1,0 2,0-1,0 2,0 0,1 0,13-1,-23 4,0 0,0 0,0 0,0 0,0 1,0-1,0 1,0 0,0 0,0 0,0 0,-1 1,1-1,0 1,-1-1,1 1,3 3,-3-1,0 0,1 0,-1 0,-1 0,1 1,0-1,-1 1,0 0,2 7,1 8,-1 0,-1 1,-1-1,-1 23,1-9,-1-14,0 0,-1 0,-1 0,-1 0,-5 20,6-35,-1 0,0 0,-1 0,1 0,-1 0,0-1,0 1,0-1,-1 0,1 0,-1 0,-8 6,3-4,0 0,0-1,-1 0,1-1,-1 0,-12 3,-4 0,0-2,0-1,-1-1,-38-1,62-1,-1-1,1 0,0 0,-1-1,1 1,0-1,-1 0,1 0,0 0,0 0,0 0,0-1,0 0,0 1,-4-5,4 4,1-1,0 0,0 0,1 0,-1 0,0 0,1 0,0 0,0 0,0-1,0 1,1-1,-1 1,1 0,0-6,-2-55,9-74,-5 123,1 0,0 0,1 1,1 0,0-1,1 1,1 1,0-1,0 1,2 1,-1-1,13-12,-17 21,0 1,1 0,-1 0,1 0,-1 0,1 1,0 0,0 0,0 0,0 0,0 1,0 0,1 0,5 0,11-1,-1 2,27 3,-9 0,-33-3,1 0,-1 0,0 1,0 0,0 1,0-1,0 1,0 0,-1 1,1 0,8 5,-7-3,-1 1,0-1,0 1,0 1,-1-1,0 1,-1 0,5 9,-2-4,0 1,-2 1,0-1,0 1,-1 0,3 19,-6-26,0 0,0 0,-1 0,0 0,0 0,-1 0,0 0,0 0,0 0,-1 0,0 0,-1-1,0 1,1-1,-6 7,6-10,-1 0,1 0,-1-1,0 1,0-1,-1 0,1 1,0-2,-1 1,1 0,-1-1,1 1,-5 0,-56 10,38-8,11-1,0-1,0 0,0-1,0-1,0 0,-1-1,1-1,0 0,0-1,1 0,-1-1,1-1,-1-1,-15-8,10 4,8 4,0 0,1-1,-1 0,1-1,-11-10,20 17,0-1,0 0,1 0,-1 0,1 0,-1 0,1 0,0 0,0-1,0 1,0 0,0-1,0 1,1-1,-1 1,1-1,0 1,0-1,0 1,0-1,0 1,0-1,1 1,-1 0,1-1,0 1,-1-1,1 1,0 0,0-1,1 1,-1 0,3-3,1-1,-1 1,1-1,0 1,1 1,-1-1,1 1,0 0,0 0,0 1,1-1,-1 1,1 1,0-1,-1 1,1 1,14-3,8 1,1 1,53 4,-33 0,-42-2,1 1,-1-1,1 1,-1 1,1 0,-1 0,0 1,14 6,-20-8,1 0,-1 1,0-1,0 1,1 0,-1 0,-1-1,1 1,0 1,0-1,-1 0,1 0,-1 0,0 1,1-1,-1 1,0-1,0 1,-1-1,1 1,-1 0,1-1,-1 1,0 0,0 0,0-1,0 1,0 0,-1-1,1 1,-2 3,1-2,-1-1,0 1,1 0,-1-1,0 1,-1-1,1 0,-1 0,1 1,-1-2,0 1,0 0,0-1,-1 1,1-1,-1 0,-6 3,9-5,1 0,-1 1,1-1,-1 0,1 0,-1 0,1 0,-1 0,1-1,-1 1,0 0,1 0,-1 0,1 0,-1 0,1-1,-1 1,1 0,-1-1,1 1,0 0,-1-1,1 1,-1 0,1-1,0 1,-1-1,1 1,-1-1,-5-22,5-20,1 40,1-1,-1 1,1 0,0-1,0 1,0 0,0 0,0 0,1 0,-1 0,1 0,0 0,0 1,0-1,0 1,1-1,-1 1,1 0,-1 0,1 0,0 0,0 0,-1 1,7-3,3 0,1 0,-1 1,1 1,0 0,13 0,1 0,-26 1,0 1,0 0,0-1,0 1,0 0,0 0,0 0,1 0,-1 0,0 0,0 0,0 0,0 1,0-1,0 0,0 1,0-1,0 1,0-1,0 1,0-1,0 1,0-1,-1 1,1 0,0 0,0-1,-1 1,1 0,0 0,-1 0,1 0,-1 0,1 0,-1 0,1 1,-1-1,0 1,-1-1,1 1,0-1,-1 0,1 1,-1-1,1 0,-1 1,1-1,-1 0,0 0,0 0,0 1,1-1,-1 0,0 0,0 0,-1-1,1 1,0 0,0 0,0 0,-1-1,1 1,0-1,-3 1,-43 14,-1-2,-1-2,-55 4,91-13,0-1,0 0,0 0,-20-3,30 2,0-1,0 1,0-1,1 0,-1 1,0-1,0 0,1-1,-1 1,1 0,-1-1,1 0,0 1,0-1,-1 0,1 0,0 0,1-1,-1 1,0 0,1-1,-1 1,1-1,0 1,0-1,-2-5,0-6,-3-6,1-1,0 0,2-1,1 1,0-30,2 49,1-1,-1 1,1-1,0 1,-1-1,1 1,0 0,0-1,1 1,-1 0,0 0,1 0,-1 0,1 0,0 0,0 1,-1-1,1 0,0 1,1-1,-1 1,0 0,0 0,0 0,1 0,-1 0,1 0,-1 1,0-1,5 1,9-2,-1 1,0 0,32 4,-22-1,-24-2,19 0,0 1,0 1,-1 1,24 7,-38-9,-1 0,0 1,0-1,0 1,0 0,0 0,0 1,0-1,-1 1,1 0,-1 0,0 0,0 0,0 1,0-1,-1 1,1 0,-1 0,0-1,0 2,0-1,-1 0,1 0,1 8,0 24,-2 0,-1 0,-7 57,2-68,4-22,0 1,0 0,0 0,1 0,-1-1,1 1,0 0,0 5,1-9,-1 0,0 1,1-1,-1 1,0-1,1 0,-1 1,0-1,1 0,-1 0,1 1,-1-1,1 0,-1 0,1 0,-1 1,1-1,-1 0,1 0,-1 0,1 0,-1 0,1 0,-1 0,1 0,-1 0,1 0,-1 0,1 0,-1-1,0 1,1 0,-1 0,1 0,-1-1,1 1,-1 0,0-1,1 1,23-14,-21 13,151-79,-151 78,0 0,1 1,-1-1,1 0,-1 1,1 0,0 0,0 0,0 0,-1 1,1-1,5 1,-7 0,0 1,-1-1,1 1,-1 0,1-1,0 1,-1 0,0 0,1 0,-1 0,0 0,1 0,-1 1,0-1,0 0,0 1,0-1,0 1,0-1,0 1,-1-1,1 1,-1-1,1 1,-1 0,1-1,-1 1,0 0,0 2,2 9,0 0,-2-1,1 1,-2 0,1 0,-2-1,-5 25,5-29,-1-1,0 0,0 0,0 0,-1 0,0 0,0-1,-1 1,0-1,0 0,0-1,-1 1,0-1,-8 5,-72 42,55-35,1 1,-35 27,55-37,0-2,0 1,-14 5,-22 15,45-27,0 1,0-1,1 1,-1-1,0 1,1 0,-1-1,1 1,-1 0,0 0,1-1,-1 1,1 0,0 0,-1-1,1 1,0 0,-1 2,1-3,0 0,1 1,-1-1,0 1,0-1,0 1,1-1,-1 1,0-1,0 0,1 1,-1-1,0 0,1 1,-1-1,0 0,1 1,-1-1,1 0,-1 0,0 0,1 1,-1-1,1 0,2 1,0 0,0-1,0 1,0-1,0 1,0-1,0 0,0 0,5-1,1-1,0 1,0-1,0-1,-1 0,1 0,-1-1,1 0,-1 0,0-1,-1 0,1 0,-1-1,10-10,15-21,-24 27,0-1,1 1,0 0,0 1,1 0,1 1,-1 0,1 0,1 1,18-8,-3 3,21-7,-45 18,1 0,-1 0,0 1,0-1,0 1,0-1,1 1,-1 0,0 0,0 1,6 0,-8 0,0-1,0 1,-1-1,1 0,0 1,0-1,-1 1,1 0,0-1,-1 1,1 0,-1-1,1 1,-1 0,1-1,-1 1,1 0,-1 0,0 0,1 0,-1-1,0 1,0 0,1 0,-1 0,0 0,0 0,0 0,0 0,-1-1,1 1,0 0,0 1,-13 34,8-24,-6 29,10-35,0-1,0 1,0 0,-1-1,0 1,0-1,0 0,-1 0,0 0,0 0,0 0,-1 0,1-1,-1 0,-7 7,-2-3,-1 0,1-1,-1 0,0-2,-24 8,-13 4,-94 34,113-34,29-14,-1-1,1 1,-1-1,1 0,-1 0,0-1,0 1,0-1,0 0,0 0,0 0,0 0,0-1,-6 1,2-5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30T07:23:39.407"/>
    </inkml:context>
    <inkml:brush xml:id="br0">
      <inkml:brushProperty name="width" value="0.17639" units="cm"/>
      <inkml:brushProperty name="height" value="0.17639" units="cm"/>
    </inkml:brush>
  </inkml:definitions>
  <inkml:trace contextRef="#ctx0" brushRef="#br0">0 1 24575,'1'7'0,"-1"0"0,1 0 0,0 0 0,0 0 0,1 0 0,1-1 0,4 13 0,3-1 0,14 23 0,-3-8 0,-14-20 0,-1 1 0,-1 0 0,6 24 0,-3-13 0,-4-9 0,-1-6 0,0 0 0,1 0 0,0-1 0,0 1 0,8 11 0,-9-17 0,-3-2 0,2 1 0,-1-2 0,1 1 0,-1 0 0,0-1 0,1 1 0,0 0 0,1 1 0,-2-3 0,0 0 0,-1 0 0,1 0 0,-1 1 0,1-1 0,0 0 0,0 0 0,0 0 0,-1 0 0,1 0 0,-1-1 0,1 1 0,0 0 0,-1 0 0,1 0 0,-1 0 0,1-1 0,0 1 0,-1-1 0,1 1 0,-1 0 0,1 0 0,-1-1 0,1 1 0,-1-1 0,1 1 0,-1 0 0,1-1 0,-1 0 0,0 1 0,1-1 0,-1 1 0,0-1 0,1 0 0,16-27 0,-13 20 0,1 0 0,11-13 0,4-4 0,-9 12 0,0 1 0,20-19 0,16-13 0,-32 29 0,0 0 0,20-13 0,20-18-1365,-43 36-5461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30T07:23:39.408"/>
    </inkml:context>
    <inkml:brush xml:id="br0">
      <inkml:brushProperty name="width" value="0.17639" units="cm"/>
      <inkml:brushProperty name="height" value="0.17639" units="cm"/>
    </inkml:brush>
  </inkml:definitions>
  <inkml:trace contextRef="#ctx0" brushRef="#br0">0 4135 24575,'1'8'0,"0"-1"0,1 1 0,0-1 0,1 0 0,-1 0 0,6 11 0,0 1 0,2 6 0,1-1 0,1-1 0,28 39 0,-34-52 0,0-1 0,-1 1 0,0 0 0,6 22 0,7 43 0,-16-67 0,1 0 0,0-1 0,0 1 0,0-1 0,1 0 0,0 0 0,0 1 0,1-2 0,0 1 0,9 9 0,2 0 0,2-1 0,28 20 0,-28-23 0,-1-1 0,21 9 0,-25-14 0,0 0 0,0-1 0,0-1 0,1 1 0,22 2 0,-19-4 0,1 2 0,27 10 0,-31-9 0,2-1 0,-2-1 0,2 0 0,15 2 0,-16-4 0,0 1 0,26 8 0,-29-6 0,2-2 0,-1 0 0,26 3 0,-5-4 0,34 6 0,-29-4 0,1-1 0,66-3 0,-38-1 0,-54 0 0,0 0 0,27-7 0,-9 1 0,3 1 0,-22 2 0,1 2 0,25-2 0,-24 3 0,0-2 0,-1 0 0,1 0 0,0-1 0,-1-1 0,20-9 0,15-4 0,-25 10 0,50-15 0,-60 21 0,-1-3 0,-1 1 0,1-1 0,18-11 0,46-32 0,-38 16 0,-30 24 0,0 0 0,1 0 0,20-12 0,-18 13 0,0-1 0,12-9 0,7-7 0,-14 13 0,-2-2 0,0 0 0,-1-1 0,0 0 0,13-18 0,42-41 0,-60 65 0,17-16 0,-17 17 0,0 0 0,14-18 0,25-45 0,-9 11 0,2-8 0,-31 47 0,13-31 0,-4 7 0,7-20 0,-18 43 0,0 1 0,5-11 0,12-53 0,-16 54 0,18-47 0,0 4 0,-16 38 0,-4 17 0,-2 0 0,0-1 0,0 1 0,-2-1 0,1-19 0,-5 23 0,2-1 0,0 1 0,1-1 0,0 1 0,8-23 0,-5 21 0,-1-1 0,-1-1 0,0 1 0,-1-1 0,-1 1 0,-1-21 0,0 29 0,2 0 0,-1 0 0,1 0 0,1 0 0,6-17 0,-5 16 0,-1 0 0,0 0 0,0 0 0,0-15 0,-3-96 0,1-18 0,6 79 0,-2 34 0,0-33 0,-6-530 0,0 579 0,0 1 0,0 0 0,-4-12 0,2 9 0,-3-20 0,-2-27 0,4 39 0,-1-29 0,5 39 0,0 1 0,0-1 0,-1 1 0,0 0 0,0 0 0,-2-1 0,-4-14 0,2 12 0,1 1 0,1-1 0,0 0 0,0 0 0,1 0 0,0-25 0,1 26 0,-1-1 0,1 1 0,-2 0 0,0 0 0,-1 0 0,0 0 0,0 1 0,-12-19 0,7 7 0,1 0 0,1 0 0,-5-30 0,9 39 0,0 2 0,2 2 0,-1 1 0,-1-1 0,0 1 0,0 0 0,-1-1 0,0 1 0,-6-9 0,0 0 0,0 0 0,2-1 0,0 1 0,-6-23 0,-11-28 0,20 58 0,0-1 0,0 0 0,-2 0 0,-11-17 0,10 18 0,1-1 0,-8-17 0,-3-4 0,-2 0 0,-37-68 0,43 75 0,-30-42 0,6 11 0,16 29 0,2 5 0,-11-19 0,-3 1 0,-1 1 0,-64-54 0,72 71 0,-1 2 0,-2 2 0,-44-25 0,-81-34 0,60 32 0,80 39 0,-1 0 0,1 1 0,-1 2 0,0-1 0,0 1 0,-1 1 0,0 1 0,1 0 0,-1 1 0,-25 2 0,-39-1 0,-39 2 0,95 1 0,-35 10 0,36-8 0,-36 5 0,43-7 0,0 0 0,-27 9 0,30-8 0,-1 0 0,1-1 0,-1 0 0,-18 1 0,27-4 0,-5-1 0,1 1 0,0 1 0,0 0 0,-1 0 0,2 1 0,-2 0 0,2 1 0,-15 5 0,7-1 0,-1-1 0,-27 6 0,26-8 0,1 1 0,-20 8 0,-23 11 0,-20 9 0,68-26 0,0 0 0,0 1 0,-21 17 0,-3 0 56,30-21-340,-2 2-1,2 0 1,-1 0 0,-10 10 0,8-5-6542</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30T07:23:39.409"/>
    </inkml:context>
    <inkml:brush xml:id="br0">
      <inkml:brushProperty name="width" value="0.17639" units="cm"/>
      <inkml:brushProperty name="height" value="0.17639" units="cm"/>
    </inkml:brush>
  </inkml:definitions>
  <inkml:trace contextRef="#ctx0" brushRef="#br0">197 0 24575,'0'2'0,"0"0"0,-1 1 0,1-2 0,-1 2 0,1-2 0,-1 1 0,0 0 0,0 0 0,1 0 0,-2 0 0,-1 3 0,-18 19 0,4-5 0,-3 14 0,17-26 0,0-1 0,-1 0 0,0 0 0,0 0 0,0 0 0,-1 0 0,-9 7 0,9-8 0,-1 0 0,1 0 0,0 0 0,0 1 0,1 0 0,0 0 0,-1 0 0,-3 11 0,-2 5 0,-8 29 0,11-30 0,6-18 0,-1 0 0,2 1 0,-1-1 0,1 0 0,-1 6 0,1-9 0,0 1 0,0-1 0,0 1 0,0 0 0,0 0 0,0-1 0,0 1 0,1 0 0,-1-1 0,0 1 0,0-1 0,1 1 0,-1 0 0,0-1 0,0 1 0,1-1 0,0 1 0,-1-1 0,0 1 0,1-1 0,-1 1 0,1-1 0,0 1 0,-1-1 0,1 0 0,0 0 0,-1 1 0,1-1 0,-1 1 0,1-1 0,0 0 0,-1 0 0,3 0 0,8 1 0,0-1 0,0 0 0,0-1 0,17-3 0,13-1 0,181 3 42,-122 3-1449,-86-1-5419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0:58.746"/>
    </inkml:context>
    <inkml:brush xml:id="br0">
      <inkml:brushProperty name="width" value="0.2" units="cm"/>
      <inkml:brushProperty name="height" value="0.2" units="cm"/>
      <inkml:brushProperty name="ignorePressure" value="1"/>
    </inkml:brush>
  </inkml:definitions>
  <inkml:trace contextRef="#ctx0" brushRef="#br0">1 0,'0'4322,"1"-4294,10 53,-5-53,1 52,-7 725,-1-352,3-431,0 0,2 0,0 0,12 32,4 26,13 42,-21-83,-1 0,5 42,-12-58,1 0,1 0,1-1,1 0,1 0,13 23,-7 2,-14-38,1-1,1 0,0 0,5 12,22 45,-24-49,2 1,0-1,19 29,-3-8,-18-27,0-1,1 1,0-1,13 13,-9-13,79 68,-77-68,0 0,0-1,1-1,0 0,24 8,-24-10,0 1,-1 0,19 12,-23-12,1 0,0-1,0 0,0 0,1-1,-1-1,19 4,33-3,-47-4,0 1,0 0,-1 1,1 0,23 8,-14-2,0-1,0-1,1-2,45 4,103-9,-69-1,316 2,-401-2,1 0,36-8,-3-1,-31 6,0 0,1-2,-2 0,38-18,-41 17,0 2,0 1,25-5,-19 5,33-11,-3-2,-33 12,1-2,23-11,-11 2,0-2,-1-1,55-45,18-12,16-34,-80 71,-25 22,30-41,7-7,-6 5,-36 43,25-26,-17 22,-2-1,22-35,-23 32,32-38,-32 43,-1-1,-1 0,19-38,13-21,-13 24,49-114,-62 126,0 1,-2-2,-1 0,-3-1,10-51,26-157,-27 130,-1 23,-16 78,-1-1,-1 0,4-45,-9 64,-1-11,2 0,0 0,1 0,0 0,1 1,11-31,-7 23,-1-1,0 0,-2 0,-1 0,-1-1,-1 1,-3-31,1 20,1 0,9-60,2 14,-4-1,-7-149,-2 97,2-285,-2 385,-9-54,5 53,-2-51,9 10,1 42,-2 1,-1-1,-9-54,-1 28,7 37,0 1,-2 0,-9-25,-35-93,28 91,-2 1,-2 1,-2 2,-65-82,-37-35,60 75,-46-55,29 34,7 28,-31-46,77 93,-73-53,98 79,-20-15,-1 2,-1 1,-51-26,17 14,37 17,-53-20,28 14,40 15,0 1,0 0,0 1,0 0,-16-2,9 3,-1-2,1 0,1-2,-26-10,26 9,0 0,0 2,-1 0,-25-3,29 6,-1-1,0 0,-26-11,2 0,17 10,0 1,-1 1,1 1,-1 1,-46 4,3 0,-15-4,-80 2,10 23,108-16,1 2,0 2,1 2,-44 19,-63 39,34-12,98-49,1 0,-23 21,17-14,7-3,1 0,1 1,0 1,1 1,1 0,-16 30,-10 15,27-47,1 0,1 1,-8 20,11-21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00.906"/>
    </inkml:context>
    <inkml:brush xml:id="br0">
      <inkml:brushProperty name="width" value="0.2" units="cm"/>
      <inkml:brushProperty name="height" value="0.2" units="cm"/>
      <inkml:brushProperty name="ignorePressure" value="1"/>
    </inkml:brush>
  </inkml:definitions>
  <inkml:trace contextRef="#ctx0" brushRef="#br0">44 0,'0'446,"-2"-422,0 1,-7 28,4-27,-2 43,-3-21,8-42,0 0,1 0,0 0,0 1,0-1,0 0,1 1,0-1,2 10,-1-14,-1 0,1 0,0-1,0 1,0 0,0-1,1 1,-1-1,0 1,1-1,-1 0,1 0,-1 1,1-1,-1 0,1 0,0-1,0 1,-1 0,1-1,0 1,0-1,0 1,0-1,0 0,0 0,0 0,0 0,3 0,7-1,-1-1,1 0,18-5,-20 4,93-16,-41 10,-3 2,0 2,109 6,-58 1,-37-2,-52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07.343"/>
    </inkml:context>
    <inkml:brush xml:id="br0">
      <inkml:brushProperty name="width" value="0.2" units="cm"/>
      <inkml:brushProperty name="height" value="0.2" units="cm"/>
      <inkml:brushProperty name="ignorePressure" value="1"/>
    </inkml:brush>
  </inkml:definitions>
  <inkml:trace contextRef="#ctx0" brushRef="#br0">375 626,'-16'0,"-9"0,1 0,0-2,-33-6,48 6,1-1,-1 1,1-2,0 1,0-1,1 0,-1-1,1 0,0 0,0-1,1 0,0 0,-7-7,-2-6,0 0,2-1,0 0,-12-27,18 33,2 0,0 0,1 0,0-1,1 0,0 1,0-30,2 19,0 11,1-1,3-25,-3 37,0 1,1-1,-1 1,1-1,0 1,-1-1,1 1,0-1,1 1,-1 0,0-1,1 1,-1 0,1 0,0 0,0 0,0 0,0 1,0-1,0 0,3-1,12-3,0 0,0 1,0 1,1 0,34-1,95 5,-66 2,-59-2,-14-1,1 1,-1 0,1 0,0 1,11 3,-17-3,-1-1,0 1,0 0,0 0,0 0,0 1,0-1,0 0,0 1,-1-1,1 1,-1 0,1-1,-1 1,1 0,-1 0,0 0,0 0,0 0,0 0,0 0,0 0,-1 1,1-1,0 3,0 9,1 1,-1-1,-1 1,-1 0,0-1,-1 0,0 1,-1-1,-1 0,-8 20,5-16,-2-1,0 1,0-2,-2 1,0-1,-1-1,-19 19,13-14,13-14,0 0,-1 0,0-1,0 0,-10 7,13-10,1-1,-1 0,0 0,0 0,0 0,0 0,0-1,0 1,0-1,0 0,-1 0,1 0,0 0,0-1,0 1,0-1,0 0,-4-1,1-1,1 1,-1-1,1-1,-1 1,1-1,0 0,0 0,1 0,-1-1,1 1,0-1,0 0,1 0,0-1,-1 1,2-1,-1 0,1 1,-1-1,0-8,-3-7,2-1,0 0,2 0,0-33,1 49,1 1,1 0,-1-1,1 1,0 0,0 0,0-1,1 1,0 0,0 0,3-5,-3 7,0 1,0-1,0 1,0 0,1 0,-1 0,1 0,0 0,-1 0,1 1,0-1,0 1,0 0,0-1,0 1,0 1,1-1,-1 0,5 1,30-3,0 3,60 5,-93-4,0 0,0 1,0-1,-1 1,1 0,0 0,-1 1,1-1,-1 1,0 0,0 0,0 1,0-1,-1 1,1 0,-1 0,0 0,0 0,0 0,-1 1,1-1,1 6,2 5,0 0,-2 0,1 1,-2 0,4 29,-7-41,5 77,-5-72,-1 0,0-1,0 1,0 0,-1-1,0 0,-5 11,6-17,-1 1,0 0,0-1,0 0,0 1,0-1,-1 0,1 0,-1 0,1 0,-1-1,0 1,0-1,0 1,1-1,-1 0,0 0,-1 0,1-1,0 1,-4-1,-10 2,0-1,-30-3,23 1,7 0,1-1,-1 0,1-1,0-1,0 0,-29-13,13 2,0-2,-32-23,60 36,0 1,-1-1,1 0,1 0,-1-1,0 1,1-1,0 1,0-1,1 0,-1 0,1-1,0 1,0 0,1-1,0 1,0-1,-1-9,2 11,0-1,0 0,0 1,0-1,1 0,0 1,0-1,0 0,0 1,1-1,0 1,0 0,0-1,0 1,1 0,-1 0,1 1,0-1,0 1,1-1,-1 1,6-4,5-1,1 0,0 1,0 1,1 0,23-5,-6 3,57-4,111 9,-109 5,-88-3,0 1,1 1,-1-1,0 0,0 1,0 0,0 0,0 0,0 1,5 2,-8-3,1 0,-1 0,0 0,0 0,0 0,0 0,0 1,0-1,-1 0,1 1,0-1,-1 1,1-1,-1 1,1-1,-1 1,0-1,1 1,-1 0,0-1,0 1,0-1,0 1,-1 0,1-1,0 1,-1-1,1 1,-1-1,0 3,-2 5,-1 1,0 0,0-1,-1 1,0-1,-1-1,0 1,-9 10,1-5,-1 0,-1-1,-21 15,14-12,11-6,-2-1,0 0,0-1,0 0,-22 7,14-8,0-1,0-1,0 0,-1-2,0-1,1-1,-43-3,58 1,1-1,-1 0,1 0,0-1,0 0,0 0,0 0,0-1,1 0,-1 0,1 0,0-1,1 0,-1 0,1 0,0 0,-6-10,-7-12,2 0,-17-39,31 63,-5-13,0 0,1-1,1 1,0-1,2 0,-2-17,3-3,6-65,-5 99,0-1,1 1,0 0,-1 0,1-1,0 1,1 0,-1 0,1 0,-1 0,1 0,0 1,0-1,0 0,0 1,1-1,2-1,-1 1,1 0,0 0,-1 1,1-1,0 1,0 1,0-1,0 1,10-2,7 1,0 1,0 2,0 0,24 4,-45-5,102 25,-85-20,-1 1,1 0,20 12,-22-11,0 0,0 0,1-1,20 3,-13-6,-17-2,-1 0,0-1,0 2,1-1,10 5,-15-5,0 0,-1 0,1 1,0-1,0 0,-1 1,1-1,-1 1,1 0,-1 0,1-1,-1 1,0 0,0 0,0 0,0 0,-1 0,1 0,0 1,-1-1,1 2,2 25,-2 0,-1 0,-1-1,-4 30,3-47,-1 0,0-1,0 1,-1-1,0 0,0 0,-11 17,-49 62,54-75,-1-1,-1 0,-1-1,0 0,0-1,-1 0,-17 10,24-18,1 0,0 0,-1 0,0-1,0 0,1 0,-1 0,0-1,0 0,-1-1,1 0,0 0,0 0,0-1,0 0,0 0,0-1,0 0,0 0,-7-4,-7-4</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1:12.403"/>
    </inkml:context>
    <inkml:brush xml:id="br0">
      <inkml:brushProperty name="width" value="0.2" units="cm"/>
      <inkml:brushProperty name="height" value="0.2" units="cm"/>
      <inkml:brushProperty name="ignorePressure" value="1"/>
    </inkml:brush>
  </inkml:definitions>
  <inkml:trace contextRef="#ctx0" brushRef="#br0">129 522,'-8'1,"0"-2,1 1,-1-1,1 0,-1 0,1-1,-1 0,-9-4,14 4,0 0,0 0,0 0,0 0,1-1,-1 1,0-1,1 1,0-1,0 0,0 0,0 0,0 0,0 0,1-1,0 1,-1 0,1-1,1 1,-2-5,0-7,0 0,0 0,2 0,0 0,0 0,2 0,0 0,0 0,1 0,1 0,1 1,0-1,1 1,13-23,-14 30,0 1,1 1,-1-1,1 1,0 0,0 1,1-1,-1 1,12-5,1 0,1 1,27-8,-20 10,50-5,-10 3,52-5,-118 13,1 0,-1 0,0 0,1 0,-1 0,0 0,1 0,-1 1,0-1,1 0,-1 1,0 0,0-1,0 1,1 0,-1-1,0 1,0 0,0 0,0 0,0 0,0 0,-1 0,1 0,0 0,0 0,-1 0,1 1,-1-1,1 0,-1 0,1 1,-1-1,0 0,0 1,1-1,-1 0,0 1,-1 1,2 11,0 0,-2-1,-1 17,0-10,-1 157,3-173,-1 1,1-1,-1 0,0 0,0 1,0-1,-1 0,0 0,1 0,-1 0,-1-1,1 1,0 0,-1-1,0 0,0 0,0 1,0-2,0 1,-1 0,1-1,-1 1,0-1,0 0,0 0,0-1,0 1,0-1,-5 1,-11 2,0-2,0 0,0-2,-1 0,-21-3,-6 1,17 2,20 1,-1-1,1 0,-1-1,-16-3,25 3,0 0,-1 0,1 0,0-1,0 1,1-1,-1 0,0 1,0-1,1-1,-1 1,1 0,0-1,-1 1,1-1,0 1,1-1,-1 0,-2-6,-5-11,2-1,1 1,0-1,1-1,2 1,0-1,1 1,1-23,1 34,1-1,0 1,0 0,1 0,0 0,1 0,0 1,1-1,0 1,0 0,1-1,0 2,0-1,1 1,1 0,-1 0,1 1,0-1,11-7,-14 12,1 1,0-1,0 1,0-1,0 1,0 1,0-1,0 1,1 0,-1 0,9 0,-11 1,0 0,0 0,0 0,0 1,0-1,0 1,0 0,0 0,0 0,-1 0,1 0,0 1,-1-1,1 1,-1-1,1 1,-1 0,0 0,0 0,0 1,4 4,-1 3,0 0,-1 0,0 1,0-1,-1 1,-1 0,0 0,0 1,-1 11,0 10,-6 59,5-90,-1 1,1-1,0 1,-1-1,0 0,1 0,-1 1,0-1,0 0,-1 0,1 0,0 0,-1 0,1 0,-1-1,1 1,-1 0,0-1,0 1,0-1,0 0,0 1,-2 0,0-1,-1 1,1-1,-1 0,1 0,-1 0,1-1,-1 0,1 0,-1 0,1 0,-9-2,6 0,1 1,0-1,-1 0,1-1,0 0,0 0,1 0,-8-5,10 6,1 0,-1 0,1 0,-1-1,1 1,0-1,0 1,0-1,0 0,1 0,-1 0,1 0,0 0,-1 0,1 0,0-3,1 1,0 0,0 0,0 1,1-1,0 0,0 1,0-1,1 1,0-1,-1 1,2 0,-1-1,0 1,1 0,0 1,-1-1,2 0,-1 1,0 0,1-1,-1 1,1 1,0-1,7-3,-5 2,-1 1,1 0,0 0,0 1,1-1,-1 2,0-1,1 1,-1-1,1 2,-1-1,1 1,0 0,-1 0,1 1,-1 0,11 2,-14-1,1 0,-1 0,1 0,-1 0,0 1,0-1,0 1,0 0,0 0,0 0,-1 0,0 1,1-1,-1 0,-1 1,1 0,0-1,-1 1,0 0,0 0,0 0,0 0,0 4,1 13,-1 0,0 0,-4 27,2-17,1-28,0 1,0 0,-1 0,1-1,-1 1,0 0,0-1,0 1,0-1,-1 1,1-1,-1 0,0 1,-2 2,1-4,1 0,-1 0,0 0,1 0,-1 0,0-1,0 0,0 1,0-1,-1 0,1 0,0-1,0 1,-1-1,1 1,-5-1,3 0,-1 1,0-1,0 0,0-1,0 1,1-1,-1-1,0 1,1-1,-11-4,14 5,-1-1,1 0,-1 0,1-1,0 1,0 0,0-1,0 1,0-1,1 0,-1 0,1 1,0-1,0 0,0 0,0 0,0 0,0-1,1 1,0 0,0-5,-1 1,1 1,0-1,1 1,0-1,0 1,0-1,1 1,-1 0,2 0,-1 0,1 0,0 0,0 0,4-5,-5 8,1 0,-1 1,0-1,1 1,0 0,-1 0,1 0,0 0,0 0,0 0,0 1,1-1,-1 1,0 0,1 0,-1 1,0-1,1 0,-1 1,1 0,-1 0,1 0,-1 0,1 1,-1-1,0 1,6 2,3 3,-6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1-29T18:30:58.746"/>
    </inkml:context>
    <inkml:brush xml:id="br0">
      <inkml:brushProperty name="width" value="0.2" units="cm"/>
      <inkml:brushProperty name="height" value="0.2" units="cm"/>
      <inkml:brushProperty name="ignorePressure" value="1"/>
    </inkml:brush>
  </inkml:definitions>
  <inkml:trace contextRef="#ctx0" brushRef="#br0">1 0,'0'4322,"1"-4294,10 53,-5-53,1 52,-7 725,-1-352,3-431,0 0,2 0,0 0,12 32,4 26,13 42,-21-83,-1 0,5 42,-12-58,1 0,1 0,1-1,1 0,1 0,13 23,-7 2,-14-38,1-1,1 0,0 0,5 12,22 45,-24-49,2 1,0-1,19 29,-3-8,-18-27,0-1,1 1,0-1,13 13,-9-13,79 68,-77-68,0 0,0-1,1-1,0 0,24 8,-24-10,0 1,-1 0,19 12,-23-12,1 0,0-1,0 0,0 0,1-1,-1-1,19 4,33-3,-47-4,0 1,0 0,-1 1,1 0,23 8,-14-2,0-1,0-1,1-2,45 4,103-9,-69-1,316 2,-401-2,1 0,36-8,-3-1,-31 6,0 0,1-2,-2 0,38-18,-41 17,0 2,0 1,25-5,-19 5,33-11,-3-2,-33 12,1-2,23-11,-11 2,0-2,-1-1,55-45,18-12,16-34,-80 71,-25 22,30-41,7-7,-6 5,-36 43,25-26,-17 22,-2-1,22-35,-23 32,32-38,-32 43,-1-1,-1 0,19-38,13-21,-13 24,49-114,-62 126,0 1,-2-2,-1 0,-3-1,10-51,26-157,-27 130,-1 23,-16 78,-1-1,-1 0,4-45,-9 64,-1-11,2 0,0 0,1 0,0 0,1 1,11-31,-7 23,-1-1,0 0,-2 0,-1 0,-1-1,-1 1,-3-31,1 20,1 0,9-60,2 14,-4-1,-7-149,-2 97,2-285,-2 385,-9-54,5 53,-2-51,9 10,1 42,-2 1,-1-1,-9-54,-1 28,7 37,0 1,-2 0,-9-25,-35-93,28 91,-2 1,-2 1,-2 2,-65-82,-37-35,60 75,-46-55,29 34,7 28,-31-46,77 93,-73-53,98 79,-20-15,-1 2,-1 1,-51-26,17 14,37 17,-53-20,28 14,40 15,0 1,0 0,0 1,0 0,-16-2,9 3,-1-2,1 0,1-2,-26-10,26 9,0 0,0 2,-1 0,-25-3,29 6,-1-1,0 0,-26-11,2 0,17 10,0 1,-1 1,1 1,-1 1,-46 4,3 0,-15-4,-80 2,10 23,108-16,1 2,0 2,1 2,-44 19,-63 39,34-12,98-49,1 0,-23 21,17-14,7-3,1 0,1 1,0 1,1 1,1 0,-16 30,-10 15,27-47,1 0,1 1,-8 20,11-21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6B4C-8527-4E53-B0D3-828EA4B7180B}"/>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6F78D3D-6761-4941-B963-B92D07F3C841}"/>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BA2C5D3-1F99-4DE4-B343-A5BC1D8F54EB}"/>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5" name="Footer Placeholder 4">
            <a:extLst>
              <a:ext uri="{FF2B5EF4-FFF2-40B4-BE49-F238E27FC236}">
                <a16:creationId xmlns:a16="http://schemas.microsoft.com/office/drawing/2014/main" id="{0BB7ED57-D5AA-440D-B4FE-3E17185DB87D}"/>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DB184CD-303B-4393-81E9-642BDC23529A}"/>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1817049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432F0-8024-470F-8035-62338487240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67D1B7-1105-416A-AB7C-29544D40F8B9}"/>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5C5B63-C31D-423D-8EEE-CE27839C70EB}"/>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5" name="Footer Placeholder 4">
            <a:extLst>
              <a:ext uri="{FF2B5EF4-FFF2-40B4-BE49-F238E27FC236}">
                <a16:creationId xmlns:a16="http://schemas.microsoft.com/office/drawing/2014/main" id="{BD16F18A-2CE0-42D3-BD1E-641D33631552}"/>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0E35CF40-92A8-4931-943C-5ED9F7F4AC78}"/>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4196827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37FB7F-A9A2-4CF6-A1DC-928CC454271D}"/>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BDBE21-3747-4E3F-BE61-36E3BB316E4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666082-4992-4408-9F72-E63765B841A0}"/>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5" name="Footer Placeholder 4">
            <a:extLst>
              <a:ext uri="{FF2B5EF4-FFF2-40B4-BE49-F238E27FC236}">
                <a16:creationId xmlns:a16="http://schemas.microsoft.com/office/drawing/2014/main" id="{6BC20578-66B9-494F-BE89-B64DBC8AD418}"/>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9A19822-2795-4A42-9F4B-BB44114C5E0B}"/>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3122917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C8C64-55B4-4D9C-9A03-622B4967E35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C5CE74-1431-4D04-B6E8-75E5F6DC3613}"/>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C02CD-1F0F-4BF4-A31B-C7A415BE50D5}"/>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5" name="Footer Placeholder 4">
            <a:extLst>
              <a:ext uri="{FF2B5EF4-FFF2-40B4-BE49-F238E27FC236}">
                <a16:creationId xmlns:a16="http://schemas.microsoft.com/office/drawing/2014/main" id="{113EEB6D-D440-430A-B47B-212BAB4F9A19}"/>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C94D97D1-442F-4983-A715-5332FB8190B6}"/>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2589348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382BD-3772-4026-A1E2-E994DF41E5DB}"/>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C63DF40-284D-4DE5-BF10-F6C2802F0F0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B83B3B-34EF-4D5C-93AF-C55069433942}"/>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5" name="Footer Placeholder 4">
            <a:extLst>
              <a:ext uri="{FF2B5EF4-FFF2-40B4-BE49-F238E27FC236}">
                <a16:creationId xmlns:a16="http://schemas.microsoft.com/office/drawing/2014/main" id="{DAAD7463-CB28-45D0-9ADE-79BC35C113B3}"/>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8446A13B-873E-4757-9621-6422AED788FE}"/>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284923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099E-CB2D-4F01-89E5-0C894D356B4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848108-AFA1-4DA1-92F0-5DE3F8B364FA}"/>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0846F2-74CD-490C-AF75-2464921B05D3}"/>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2C51E0-2532-4D13-ACC6-C51AE51DD9F3}"/>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6" name="Footer Placeholder 5">
            <a:extLst>
              <a:ext uri="{FF2B5EF4-FFF2-40B4-BE49-F238E27FC236}">
                <a16:creationId xmlns:a16="http://schemas.microsoft.com/office/drawing/2014/main" id="{349A945E-F194-42A5-A239-6B39AC65AC10}"/>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94E6634D-BBE1-44ED-A355-7E58120D7860}"/>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162216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58BA0-575A-4E57-8893-65736F53D89E}"/>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5E1947-36A2-4609-849D-7B08A709172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86DDFD-048C-4AB3-92CA-D31FD8F5AC82}"/>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4B9C3E-3034-43A1-989E-F4756FC54E5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0C12BC-DBD4-4A66-BC97-29D55E16A8B4}"/>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44296FF-0DF2-41D5-BA49-1D596436E030}"/>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8" name="Footer Placeholder 7">
            <a:extLst>
              <a:ext uri="{FF2B5EF4-FFF2-40B4-BE49-F238E27FC236}">
                <a16:creationId xmlns:a16="http://schemas.microsoft.com/office/drawing/2014/main" id="{974A3D41-6557-4528-865D-7A424D05612E}"/>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DC8FC9C-4550-49C8-A2BE-9AE670A40298}"/>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4270739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0FD37-DB45-4279-89E7-6600E585B0A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1B871A1-29DD-4F99-90C9-F901DDCAC8CC}"/>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4" name="Footer Placeholder 3">
            <a:extLst>
              <a:ext uri="{FF2B5EF4-FFF2-40B4-BE49-F238E27FC236}">
                <a16:creationId xmlns:a16="http://schemas.microsoft.com/office/drawing/2014/main" id="{F8309F6E-52D2-4B61-893D-5DED38859FCE}"/>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374979E8-B968-4E78-ABD6-BA4DCFFEDEB7}"/>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3561799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721D82-EB25-4AD8-A0C9-A2A50B686E87}"/>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3" name="Footer Placeholder 2">
            <a:extLst>
              <a:ext uri="{FF2B5EF4-FFF2-40B4-BE49-F238E27FC236}">
                <a16:creationId xmlns:a16="http://schemas.microsoft.com/office/drawing/2014/main" id="{C7285410-17AD-4E0F-B10E-B8986A99250D}"/>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4" name="Slide Number Placeholder 3">
            <a:extLst>
              <a:ext uri="{FF2B5EF4-FFF2-40B4-BE49-F238E27FC236}">
                <a16:creationId xmlns:a16="http://schemas.microsoft.com/office/drawing/2014/main" id="{E871F33E-5AF4-4F3F-8308-600FDA4C308A}"/>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3434733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36EC7-DD81-465A-944F-D9F038F2C2B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2A3CE81-D8FF-4CE1-9F8F-89C5E4921E2E}"/>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A9C980-B509-429A-80C4-C2A720AAFF4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D63848-2F17-4471-9707-D381A4B52488}"/>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6" name="Footer Placeholder 5">
            <a:extLst>
              <a:ext uri="{FF2B5EF4-FFF2-40B4-BE49-F238E27FC236}">
                <a16:creationId xmlns:a16="http://schemas.microsoft.com/office/drawing/2014/main" id="{E2DBCF9D-04BF-4756-9AB3-39FA7A594E6F}"/>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46740ACD-2EBE-4E33-96BE-B9F0713FBF6A}"/>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931747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FC666-FC4A-4941-952D-A941063642A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450C64-E98F-4E94-9145-2E907B833A80}"/>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3B14B9EA-B645-4AD9-A330-0BD1A6DF5A7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B9923E-36A7-4AD0-BD35-03A634C43044}"/>
              </a:ext>
            </a:extLst>
          </p:cNvPr>
          <p:cNvSpPr>
            <a:spLocks noGrp="1"/>
          </p:cNvSpPr>
          <p:nvPr>
            <p:ph type="dt" sz="half" idx="10"/>
          </p:nvPr>
        </p:nvSpPr>
        <p:spPr>
          <a:xfrm>
            <a:off x="838200" y="6356350"/>
            <a:ext cx="2743200" cy="365125"/>
          </a:xfrm>
          <a:prstGeom prst="rect">
            <a:avLst/>
          </a:prstGeom>
        </p:spPr>
        <p:txBody>
          <a:bodyPr/>
          <a:lstStyle/>
          <a:p>
            <a:fld id="{B5E5517A-BD41-459C-826F-995C7970D88F}" type="datetimeFigureOut">
              <a:rPr lang="en-GB" smtClean="0"/>
              <a:t>03/01/2023</a:t>
            </a:fld>
            <a:endParaRPr lang="en-GB" dirty="0"/>
          </a:p>
        </p:txBody>
      </p:sp>
      <p:sp>
        <p:nvSpPr>
          <p:cNvPr id="6" name="Footer Placeholder 5">
            <a:extLst>
              <a:ext uri="{FF2B5EF4-FFF2-40B4-BE49-F238E27FC236}">
                <a16:creationId xmlns:a16="http://schemas.microsoft.com/office/drawing/2014/main" id="{209451D3-DC8E-4335-864F-33A47A4B5A2F}"/>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6D63ADCF-2E3E-4633-8A7A-6720B92911F4}"/>
              </a:ext>
            </a:extLst>
          </p:cNvPr>
          <p:cNvSpPr>
            <a:spLocks noGrp="1"/>
          </p:cNvSpPr>
          <p:nvPr>
            <p:ph type="sldNum" sz="quarter" idx="12"/>
          </p:nvPr>
        </p:nvSpPr>
        <p:spPr>
          <a:xfrm>
            <a:off x="8610600" y="6356350"/>
            <a:ext cx="2743200" cy="365125"/>
          </a:xfrm>
          <a:prstGeom prst="rect">
            <a:avLst/>
          </a:prstGeom>
        </p:spPr>
        <p:txBody>
          <a:bodyPr/>
          <a:lstStyle/>
          <a:p>
            <a:fld id="{5B6028D4-71E5-450A-B17B-B40C4772261F}" type="slidenum">
              <a:rPr lang="en-GB" smtClean="0"/>
              <a:t>‹#›</a:t>
            </a:fld>
            <a:endParaRPr lang="en-GB" dirty="0"/>
          </a:p>
        </p:txBody>
      </p:sp>
    </p:spTree>
    <p:extLst>
      <p:ext uri="{BB962C8B-B14F-4D97-AF65-F5344CB8AC3E}">
        <p14:creationId xmlns:p14="http://schemas.microsoft.com/office/powerpoint/2010/main" val="3447017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Table 9">
            <a:extLst>
              <a:ext uri="{FF2B5EF4-FFF2-40B4-BE49-F238E27FC236}">
                <a16:creationId xmlns:a16="http://schemas.microsoft.com/office/drawing/2014/main" id="{DECCD218-6C7E-48D5-9763-4EA15CD043A1}"/>
              </a:ext>
            </a:extLst>
          </p:cNvPr>
          <p:cNvGraphicFramePr>
            <a:graphicFrameLocks noGrp="1"/>
          </p:cNvGraphicFramePr>
          <p:nvPr userDrawn="1">
            <p:extLst>
              <p:ext uri="{D42A27DB-BD31-4B8C-83A1-F6EECF244321}">
                <p14:modId xmlns:p14="http://schemas.microsoft.com/office/powerpoint/2010/main" val="4052020289"/>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2" name="Picture 1" descr="A picture containing diagram&#10;&#10;Description automatically generated">
            <a:extLst>
              <a:ext uri="{FF2B5EF4-FFF2-40B4-BE49-F238E27FC236}">
                <a16:creationId xmlns:a16="http://schemas.microsoft.com/office/drawing/2014/main" id="{8B6156B0-4B7A-BB8E-D6D6-5272643D5A09}"/>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10816"/>
          <a:stretch/>
        </p:blipFill>
        <p:spPr>
          <a:xfrm>
            <a:off x="9969623" y="6297244"/>
            <a:ext cx="2098551" cy="414273"/>
          </a:xfrm>
          <a:prstGeom prst="rect">
            <a:avLst/>
          </a:prstGeom>
        </p:spPr>
      </p:pic>
      <p:sp>
        <p:nvSpPr>
          <p:cNvPr id="3" name="TextBox 2">
            <a:extLst>
              <a:ext uri="{FF2B5EF4-FFF2-40B4-BE49-F238E27FC236}">
                <a16:creationId xmlns:a16="http://schemas.microsoft.com/office/drawing/2014/main" id="{CC7F0C20-2F34-9DB5-C30E-7DD3C4913E9A}"/>
              </a:ext>
            </a:extLst>
          </p:cNvPr>
          <p:cNvSpPr txBox="1"/>
          <p:nvPr userDrawn="1"/>
        </p:nvSpPr>
        <p:spPr>
          <a:xfrm>
            <a:off x="9000640" y="6329750"/>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2990399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customXml" Target="../ink/ink12.xml"/><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customXml" Target="../ink/ink9.xml"/><Relationship Id="rId1" Type="http://schemas.openxmlformats.org/officeDocument/2006/relationships/slideLayout" Target="../slideLayouts/slideLayout2.xml"/><Relationship Id="rId6" Type="http://schemas.openxmlformats.org/officeDocument/2006/relationships/customXml" Target="../ink/ink11.xml"/><Relationship Id="rId5" Type="http://schemas.openxmlformats.org/officeDocument/2006/relationships/image" Target="../media/image8.png"/><Relationship Id="rId4" Type="http://schemas.openxmlformats.org/officeDocument/2006/relationships/customXml" Target="../ink/ink10.xm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17" Type="http://schemas.openxmlformats.org/officeDocument/2006/relationships/image" Target="../media/image12.png"/><Relationship Id="rId2" Type="http://schemas.openxmlformats.org/officeDocument/2006/relationships/customXml" Target="../ink/ink13.xml"/><Relationship Id="rId1" Type="http://schemas.openxmlformats.org/officeDocument/2006/relationships/slideLayout" Target="../slideLayouts/slideLayout2.xml"/><Relationship Id="rId4" Type="http://schemas.openxmlformats.org/officeDocument/2006/relationships/customXml" Target="../ink/ink14.xml"/></Relationships>
</file>

<file path=ppt/slides/_rels/slide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customXml" Target="../ink/ink1.xml"/><Relationship Id="rId7" Type="http://schemas.openxmlformats.org/officeDocument/2006/relationships/image" Target="../media/image4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45.png"/><Relationship Id="rId5" Type="http://schemas.openxmlformats.org/officeDocument/2006/relationships/image" Target="../media/image42.png"/><Relationship Id="rId10" Type="http://schemas.openxmlformats.org/officeDocument/2006/relationships/customXml" Target="../ink/ink4.xml"/><Relationship Id="rId9" Type="http://schemas.openxmlformats.org/officeDocument/2006/relationships/image" Target="../media/image44.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customXml" Target="../ink/ink17.xml"/><Relationship Id="rId3" Type="http://schemas.microsoft.com/office/2007/relationships/hdphoto" Target="../media/hdphoto1.wdp"/><Relationship Id="rId7" Type="http://schemas.openxmlformats.org/officeDocument/2006/relationships/image" Target="../media/image17.pn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customXml" Target="../ink/ink16.xml"/><Relationship Id="rId11" Type="http://schemas.openxmlformats.org/officeDocument/2006/relationships/image" Target="../media/image13.png"/><Relationship Id="rId5" Type="http://schemas.openxmlformats.org/officeDocument/2006/relationships/image" Target="../media/image16.png"/><Relationship Id="rId10" Type="http://schemas.openxmlformats.org/officeDocument/2006/relationships/customXml" Target="../ink/ink18.xml"/><Relationship Id="rId4" Type="http://schemas.openxmlformats.org/officeDocument/2006/relationships/customXml" Target="../ink/ink15.xml"/><Relationship Id="rId9" Type="http://schemas.openxmlformats.org/officeDocument/2006/relationships/image" Target="../media/image18.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image" Target="../media/image6.png"/><Relationship Id="rId7" Type="http://schemas.openxmlformats.org/officeDocument/2006/relationships/image" Target="../media/image30.png"/><Relationship Id="rId12" Type="http://schemas.openxmlformats.org/officeDocument/2006/relationships/customXml" Target="../ink/ink8.xml"/><Relationship Id="rId2" Type="http://schemas.openxmlformats.org/officeDocument/2006/relationships/customXml" Target="../ink/ink5.xml"/><Relationship Id="rId1" Type="http://schemas.openxmlformats.org/officeDocument/2006/relationships/slideLayout" Target="../slideLayouts/slideLayout2.xml"/><Relationship Id="rId11" Type="http://schemas.openxmlformats.org/officeDocument/2006/relationships/image" Target="../media/image5.png"/><Relationship Id="rId10" Type="http://schemas.openxmlformats.org/officeDocument/2006/relationships/customXml" Target="../ink/ink7.xml"/><Relationship Id="rId9"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0CB68F7-D95C-4ADB-984B-A6C5686817EC}"/>
              </a:ext>
            </a:extLst>
          </p:cNvPr>
          <p:cNvSpPr/>
          <p:nvPr/>
        </p:nvSpPr>
        <p:spPr>
          <a:xfrm>
            <a:off x="2203704" y="859536"/>
            <a:ext cx="5573135" cy="859536"/>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t>Programming Ideas Simplified</a:t>
            </a:r>
          </a:p>
        </p:txBody>
      </p:sp>
      <p:sp>
        <p:nvSpPr>
          <p:cNvPr id="21" name="Rectangle 20">
            <a:extLst>
              <a:ext uri="{FF2B5EF4-FFF2-40B4-BE49-F238E27FC236}">
                <a16:creationId xmlns:a16="http://schemas.microsoft.com/office/drawing/2014/main" id="{74C83D1B-46E4-4DB1-9010-D748FC2F7456}"/>
              </a:ext>
            </a:extLst>
          </p:cNvPr>
          <p:cNvSpPr/>
          <p:nvPr/>
        </p:nvSpPr>
        <p:spPr>
          <a:xfrm>
            <a:off x="2203704" y="2569463"/>
            <a:ext cx="5573135" cy="256946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0" dirty="0">
                <a:latin typeface="+mj-lt"/>
              </a:rPr>
              <a:t>Indefinite infinite </a:t>
            </a:r>
            <a:br>
              <a:rPr lang="en-GB" sz="6000" dirty="0">
                <a:latin typeface="+mj-lt"/>
              </a:rPr>
            </a:br>
            <a:r>
              <a:rPr lang="en-GB" sz="6000" dirty="0">
                <a:latin typeface="+mj-lt"/>
              </a:rPr>
              <a:t>Loops</a:t>
            </a:r>
          </a:p>
        </p:txBody>
      </p:sp>
      <p:sp>
        <p:nvSpPr>
          <p:cNvPr id="2" name="TextBox 1">
            <a:extLst>
              <a:ext uri="{FF2B5EF4-FFF2-40B4-BE49-F238E27FC236}">
                <a16:creationId xmlns:a16="http://schemas.microsoft.com/office/drawing/2014/main" id="{7ACE4420-5567-BC17-5175-FEA28A1AABAD}"/>
              </a:ext>
            </a:extLst>
          </p:cNvPr>
          <p:cNvSpPr txBox="1"/>
          <p:nvPr/>
        </p:nvSpPr>
        <p:spPr>
          <a:xfrm>
            <a:off x="2203704" y="6320901"/>
            <a:ext cx="6727232" cy="369332"/>
          </a:xfrm>
          <a:prstGeom prst="rect">
            <a:avLst/>
          </a:prstGeom>
          <a:noFill/>
        </p:spPr>
        <p:txBody>
          <a:bodyPr wrap="square" rtlCol="0">
            <a:spAutoFit/>
          </a:bodyPr>
          <a:lstStyle/>
          <a:p>
            <a:r>
              <a:rPr lang="en-GB" dirty="0">
                <a:solidFill>
                  <a:srgbClr val="0070C0"/>
                </a:solidFill>
              </a:rPr>
              <a:t>Terms of use are on the last slide</a:t>
            </a:r>
          </a:p>
        </p:txBody>
      </p:sp>
    </p:spTree>
    <p:extLst>
      <p:ext uri="{BB962C8B-B14F-4D97-AF65-F5344CB8AC3E}">
        <p14:creationId xmlns:p14="http://schemas.microsoft.com/office/powerpoint/2010/main" val="3627412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68682"/>
            <a:ext cx="10515600"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65143" y="2568682"/>
            <a:ext cx="3292324" cy="1715451"/>
          </a:xfrm>
          <a:prstGeom prst="wedgeRoundRectCallout">
            <a:avLst>
              <a:gd name="adj1" fmla="val 21231"/>
              <a:gd name="adj2" fmla="val 6890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actions are </a:t>
            </a:r>
            <a:r>
              <a:rPr lang="en-GB" sz="3200" dirty="0">
                <a:solidFill>
                  <a:srgbClr val="FF9900"/>
                </a:solidFill>
              </a:rPr>
              <a:t>inside</a:t>
            </a:r>
            <a:r>
              <a:rPr lang="en-GB" sz="3200" dirty="0"/>
              <a:t> the loop?</a:t>
            </a:r>
          </a:p>
        </p:txBody>
      </p:sp>
      <p:sp>
        <p:nvSpPr>
          <p:cNvPr id="9" name="Title 1">
            <a:extLst>
              <a:ext uri="{FF2B5EF4-FFF2-40B4-BE49-F238E27FC236}">
                <a16:creationId xmlns:a16="http://schemas.microsoft.com/office/drawing/2014/main" id="{BE031B37-6F9A-4CC4-9DF3-D0B76E47F316}"/>
              </a:ext>
            </a:extLst>
          </p:cNvPr>
          <p:cNvSpPr txBox="1">
            <a:spLocks/>
          </p:cNvSpPr>
          <p:nvPr/>
        </p:nvSpPr>
        <p:spPr>
          <a:xfrm>
            <a:off x="2223426" y="4558"/>
            <a:ext cx="4432480" cy="840268"/>
          </a:xfrm>
          <a:prstGeom prst="rect">
            <a:avLst/>
          </a:prstGeom>
          <a:solidFill>
            <a:srgbClr val="0070C0"/>
          </a:solidFill>
          <a:ln>
            <a:solidFill>
              <a:srgbClr val="0070C0"/>
            </a:solidFill>
          </a:ln>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solidFill>
                  <a:schemeClr val="bg1"/>
                </a:solidFill>
              </a:rPr>
              <a:t>Indefinite Loop</a:t>
            </a:r>
            <a:endParaRPr lang="en-GB" dirty="0">
              <a:solidFill>
                <a:schemeClr val="bg1"/>
              </a:solidFill>
            </a:endParaRPr>
          </a:p>
        </p:txBody>
      </p:sp>
      <p:pic>
        <p:nvPicPr>
          <p:cNvPr id="5" name="Graphic 4" descr="Clipboard outline">
            <a:extLst>
              <a:ext uri="{FF2B5EF4-FFF2-40B4-BE49-F238E27FC236}">
                <a16:creationId xmlns:a16="http://schemas.microsoft.com/office/drawing/2014/main" id="{06D82281-6B50-481A-BD78-8CF7CF3E3A6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4105" y="5093589"/>
            <a:ext cx="914400" cy="914400"/>
          </a:xfrm>
          <a:prstGeom prst="rect">
            <a:avLst/>
          </a:prstGeom>
        </p:spPr>
      </p:pic>
    </p:spTree>
    <p:extLst>
      <p:ext uri="{BB962C8B-B14F-4D97-AF65-F5344CB8AC3E}">
        <p14:creationId xmlns:p14="http://schemas.microsoft.com/office/powerpoint/2010/main" val="2456455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68682"/>
            <a:ext cx="10515600"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a:t>
            </a:r>
            <a:r>
              <a:rPr lang="en-GB" sz="4000" dirty="0">
                <a:solidFill>
                  <a:srgbClr val="0070C0"/>
                </a:solidFill>
                <a:highlight>
                  <a:srgbClr val="FF9900"/>
                </a:highlight>
              </a:rPr>
              <a:t>move forward 1 step</a:t>
            </a:r>
          </a:p>
          <a:p>
            <a:pPr marL="0" indent="0">
              <a:buNone/>
            </a:pPr>
            <a:r>
              <a:rPr lang="it-IT" sz="4000" dirty="0">
                <a:solidFill>
                  <a:srgbClr val="0070C0"/>
                </a:solidFill>
              </a:rPr>
              <a:t>	</a:t>
            </a:r>
            <a:r>
              <a:rPr lang="it-IT" sz="4000" dirty="0">
                <a:solidFill>
                  <a:srgbClr val="0070C0"/>
                </a:solidFill>
                <a:highlight>
                  <a:srgbClr val="FF9900"/>
                </a:highlight>
              </a:rPr>
              <a:t>Turn quarter turn to right</a:t>
            </a:r>
            <a:endParaRPr lang="en-GB" sz="4000" dirty="0">
              <a:solidFill>
                <a:srgbClr val="0070C0"/>
              </a:solidFill>
              <a:highlight>
                <a:srgbClr val="FF9900"/>
              </a:highlight>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65143" y="2568682"/>
            <a:ext cx="3292324" cy="1715451"/>
          </a:xfrm>
          <a:prstGeom prst="wedgeRoundRectCallout">
            <a:avLst>
              <a:gd name="adj1" fmla="val 21231"/>
              <a:gd name="adj2" fmla="val 6890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actions are inside the loop?</a:t>
            </a:r>
          </a:p>
        </p:txBody>
      </p:sp>
      <p:sp>
        <p:nvSpPr>
          <p:cNvPr id="9" name="Title 1">
            <a:extLst>
              <a:ext uri="{FF2B5EF4-FFF2-40B4-BE49-F238E27FC236}">
                <a16:creationId xmlns:a16="http://schemas.microsoft.com/office/drawing/2014/main" id="{BE031B37-6F9A-4CC4-9DF3-D0B76E47F316}"/>
              </a:ext>
            </a:extLst>
          </p:cNvPr>
          <p:cNvSpPr txBox="1">
            <a:spLocks/>
          </p:cNvSpPr>
          <p:nvPr/>
        </p:nvSpPr>
        <p:spPr>
          <a:xfrm>
            <a:off x="2223426" y="4558"/>
            <a:ext cx="4432480" cy="840268"/>
          </a:xfrm>
          <a:prstGeom prst="rect">
            <a:avLst/>
          </a:prstGeom>
          <a:solidFill>
            <a:srgbClr val="0070C0"/>
          </a:solidFill>
          <a:ln>
            <a:solidFill>
              <a:srgbClr val="0070C0"/>
            </a:solidFill>
          </a:ln>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solidFill>
                  <a:schemeClr val="bg1"/>
                </a:solidFill>
              </a:rPr>
              <a:t>Indefinite Loop</a:t>
            </a:r>
            <a:endParaRPr lang="en-GB" dirty="0">
              <a:solidFill>
                <a:schemeClr val="bg1"/>
              </a:solidFill>
            </a:endParaRPr>
          </a:p>
        </p:txBody>
      </p:sp>
    </p:spTree>
    <p:extLst>
      <p:ext uri="{BB962C8B-B14F-4D97-AF65-F5344CB8AC3E}">
        <p14:creationId xmlns:p14="http://schemas.microsoft.com/office/powerpoint/2010/main" val="297398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68682"/>
            <a:ext cx="10515600"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65143" y="2568682"/>
            <a:ext cx="3292324" cy="1715451"/>
          </a:xfrm>
          <a:prstGeom prst="wedgeRoundRectCallout">
            <a:avLst>
              <a:gd name="adj1" fmla="val 21231"/>
              <a:gd name="adj2" fmla="val 6890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actions are </a:t>
            </a:r>
            <a:r>
              <a:rPr lang="en-GB" sz="3200" dirty="0">
                <a:solidFill>
                  <a:srgbClr val="FF9900"/>
                </a:solidFill>
              </a:rPr>
              <a:t>outside</a:t>
            </a:r>
            <a:r>
              <a:rPr lang="en-GB" sz="3200" dirty="0"/>
              <a:t> the loop?</a:t>
            </a:r>
          </a:p>
        </p:txBody>
      </p:sp>
      <p:sp>
        <p:nvSpPr>
          <p:cNvPr id="9" name="Title 1">
            <a:extLst>
              <a:ext uri="{FF2B5EF4-FFF2-40B4-BE49-F238E27FC236}">
                <a16:creationId xmlns:a16="http://schemas.microsoft.com/office/drawing/2014/main" id="{BE031B37-6F9A-4CC4-9DF3-D0B76E47F316}"/>
              </a:ext>
            </a:extLst>
          </p:cNvPr>
          <p:cNvSpPr txBox="1">
            <a:spLocks/>
          </p:cNvSpPr>
          <p:nvPr/>
        </p:nvSpPr>
        <p:spPr>
          <a:xfrm>
            <a:off x="2223426" y="4558"/>
            <a:ext cx="4432480" cy="840268"/>
          </a:xfrm>
          <a:prstGeom prst="rect">
            <a:avLst/>
          </a:prstGeom>
          <a:solidFill>
            <a:srgbClr val="0070C0"/>
          </a:solidFill>
          <a:ln>
            <a:solidFill>
              <a:srgbClr val="0070C0"/>
            </a:solidFill>
          </a:ln>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solidFill>
                  <a:schemeClr val="bg1"/>
                </a:solidFill>
              </a:rPr>
              <a:t>Indefinite Loop</a:t>
            </a:r>
            <a:endParaRPr lang="en-GB" dirty="0">
              <a:solidFill>
                <a:schemeClr val="bg1"/>
              </a:solidFill>
            </a:endParaRPr>
          </a:p>
        </p:txBody>
      </p:sp>
      <p:pic>
        <p:nvPicPr>
          <p:cNvPr id="5" name="Graphic 4" descr="Clipboard outline">
            <a:extLst>
              <a:ext uri="{FF2B5EF4-FFF2-40B4-BE49-F238E27FC236}">
                <a16:creationId xmlns:a16="http://schemas.microsoft.com/office/drawing/2014/main" id="{06D82281-6B50-481A-BD78-8CF7CF3E3A6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4105" y="5093589"/>
            <a:ext cx="914400" cy="914400"/>
          </a:xfrm>
          <a:prstGeom prst="rect">
            <a:avLst/>
          </a:prstGeom>
        </p:spPr>
      </p:pic>
    </p:spTree>
    <p:extLst>
      <p:ext uri="{BB962C8B-B14F-4D97-AF65-F5344CB8AC3E}">
        <p14:creationId xmlns:p14="http://schemas.microsoft.com/office/powerpoint/2010/main" val="417065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68682"/>
            <a:ext cx="10515600" cy="3946947"/>
          </a:xfrm>
        </p:spPr>
        <p:txBody>
          <a:bodyPr>
            <a:normAutofit/>
          </a:bodyPr>
          <a:lstStyle/>
          <a:p>
            <a:pPr marL="0" indent="0">
              <a:buNone/>
            </a:pPr>
            <a:r>
              <a:rPr lang="en-GB" sz="4000" dirty="0">
                <a:solidFill>
                  <a:srgbClr val="0070C0"/>
                </a:solidFill>
                <a:highlight>
                  <a:srgbClr val="FF9900"/>
                </a:highlight>
              </a:rPr>
              <a:t>Stand up</a:t>
            </a:r>
          </a:p>
          <a:p>
            <a:pPr marL="0" indent="0">
              <a:buNone/>
            </a:pPr>
            <a:r>
              <a:rPr lang="en-GB" sz="4000" dirty="0">
                <a:solidFill>
                  <a:srgbClr val="0070C0"/>
                </a:solidFill>
                <a:highlight>
                  <a:srgbClr val="FF9900"/>
                </a:highlight>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65143" y="2568682"/>
            <a:ext cx="3292324" cy="1715451"/>
          </a:xfrm>
          <a:prstGeom prst="wedgeRoundRectCallout">
            <a:avLst>
              <a:gd name="adj1" fmla="val 21231"/>
              <a:gd name="adj2" fmla="val 6890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actions are </a:t>
            </a:r>
            <a:r>
              <a:rPr lang="en-GB" sz="3200" dirty="0">
                <a:solidFill>
                  <a:srgbClr val="FF9900"/>
                </a:solidFill>
              </a:rPr>
              <a:t>outside</a:t>
            </a:r>
            <a:r>
              <a:rPr lang="en-GB" sz="3200" dirty="0"/>
              <a:t> the loop?</a:t>
            </a:r>
          </a:p>
        </p:txBody>
      </p:sp>
      <p:sp>
        <p:nvSpPr>
          <p:cNvPr id="9" name="Title 1">
            <a:extLst>
              <a:ext uri="{FF2B5EF4-FFF2-40B4-BE49-F238E27FC236}">
                <a16:creationId xmlns:a16="http://schemas.microsoft.com/office/drawing/2014/main" id="{BE031B37-6F9A-4CC4-9DF3-D0B76E47F316}"/>
              </a:ext>
            </a:extLst>
          </p:cNvPr>
          <p:cNvSpPr txBox="1">
            <a:spLocks/>
          </p:cNvSpPr>
          <p:nvPr/>
        </p:nvSpPr>
        <p:spPr>
          <a:xfrm>
            <a:off x="2223426" y="4558"/>
            <a:ext cx="4432480" cy="840268"/>
          </a:xfrm>
          <a:prstGeom prst="rect">
            <a:avLst/>
          </a:prstGeom>
          <a:solidFill>
            <a:srgbClr val="0070C0"/>
          </a:solidFill>
          <a:ln>
            <a:solidFill>
              <a:srgbClr val="0070C0"/>
            </a:solidFill>
          </a:ln>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solidFill>
                  <a:schemeClr val="bg1"/>
                </a:solidFill>
              </a:rPr>
              <a:t>Indefinite Loop</a:t>
            </a:r>
            <a:endParaRPr lang="en-GB" dirty="0">
              <a:solidFill>
                <a:schemeClr val="bg1"/>
              </a:solidFill>
            </a:endParaRPr>
          </a:p>
        </p:txBody>
      </p:sp>
      <p:pic>
        <p:nvPicPr>
          <p:cNvPr id="5" name="Graphic 4" descr="Clipboard outline">
            <a:extLst>
              <a:ext uri="{FF2B5EF4-FFF2-40B4-BE49-F238E27FC236}">
                <a16:creationId xmlns:a16="http://schemas.microsoft.com/office/drawing/2014/main" id="{06D82281-6B50-481A-BD78-8CF7CF3E3A6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4105" y="5093589"/>
            <a:ext cx="914400" cy="914400"/>
          </a:xfrm>
          <a:prstGeom prst="rect">
            <a:avLst/>
          </a:prstGeom>
        </p:spPr>
      </p:pic>
    </p:spTree>
    <p:extLst>
      <p:ext uri="{BB962C8B-B14F-4D97-AF65-F5344CB8AC3E}">
        <p14:creationId xmlns:p14="http://schemas.microsoft.com/office/powerpoint/2010/main" val="3162550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51F08845-124A-48A0-9876-79D59D8F4B55}"/>
              </a:ext>
            </a:extLst>
          </p:cNvPr>
          <p:cNvSpPr>
            <a:spLocks noGrp="1"/>
          </p:cNvSpPr>
          <p:nvPr>
            <p:ph idx="1"/>
          </p:nvPr>
        </p:nvSpPr>
        <p:spPr>
          <a:xfrm>
            <a:off x="2223426" y="2549469"/>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grpSp>
        <p:nvGrpSpPr>
          <p:cNvPr id="13" name="Group 12">
            <a:extLst>
              <a:ext uri="{FF2B5EF4-FFF2-40B4-BE49-F238E27FC236}">
                <a16:creationId xmlns:a16="http://schemas.microsoft.com/office/drawing/2014/main" id="{7C759AD4-BCA4-4DD3-8226-F6B93AA6B446}"/>
              </a:ext>
            </a:extLst>
          </p:cNvPr>
          <p:cNvGrpSpPr/>
          <p:nvPr/>
        </p:nvGrpSpPr>
        <p:grpSpPr>
          <a:xfrm>
            <a:off x="5971726" y="2420001"/>
            <a:ext cx="1368360" cy="2558160"/>
            <a:chOff x="5645793" y="2352268"/>
            <a:chExt cx="1368360" cy="2558160"/>
          </a:xfrm>
        </p:grpSpPr>
        <mc:AlternateContent xmlns:mc="http://schemas.openxmlformats.org/markup-compatibility/2006" xmlns:p14="http://schemas.microsoft.com/office/powerpoint/2010/main">
          <mc:Choice Requires="p14">
            <p:contentPart p14:bwMode="auto" r:id="rId2">
              <p14:nvContentPartPr>
                <p14:cNvPr id="11" name="Ink 10">
                  <a:extLst>
                    <a:ext uri="{FF2B5EF4-FFF2-40B4-BE49-F238E27FC236}">
                      <a16:creationId xmlns:a16="http://schemas.microsoft.com/office/drawing/2014/main" id="{D1DE19B2-DC7A-4B05-87A3-F51C195E688F}"/>
                    </a:ext>
                  </a:extLst>
                </p14:cNvPr>
                <p14:cNvContentPartPr/>
                <p14:nvPr/>
              </p14:nvContentPartPr>
              <p14:xfrm>
                <a:off x="5645793" y="2352268"/>
                <a:ext cx="1368360" cy="2558160"/>
              </p14:xfrm>
            </p:contentPart>
          </mc:Choice>
          <mc:Fallback xmlns="">
            <p:pic>
              <p:nvPicPr>
                <p:cNvPr id="11" name="Ink 10">
                  <a:extLst>
                    <a:ext uri="{FF2B5EF4-FFF2-40B4-BE49-F238E27FC236}">
                      <a16:creationId xmlns:a16="http://schemas.microsoft.com/office/drawing/2014/main" id="{D1DE19B2-DC7A-4B05-87A3-F51C195E688F}"/>
                    </a:ext>
                  </a:extLst>
                </p:cNvPr>
                <p:cNvPicPr/>
                <p:nvPr/>
              </p:nvPicPr>
              <p:blipFill>
                <a:blip r:embed="rId3"/>
                <a:stretch>
                  <a:fillRect/>
                </a:stretch>
              </p:blipFill>
              <p:spPr>
                <a:xfrm>
                  <a:off x="5609793" y="2316273"/>
                  <a:ext cx="1440000" cy="262979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2" name="Ink 11">
                  <a:extLst>
                    <a:ext uri="{FF2B5EF4-FFF2-40B4-BE49-F238E27FC236}">
                      <a16:creationId xmlns:a16="http://schemas.microsoft.com/office/drawing/2014/main" id="{70B68D40-4257-44E5-9D59-84646563AD06}"/>
                    </a:ext>
                  </a:extLst>
                </p14:cNvPr>
                <p14:cNvContentPartPr/>
                <p14:nvPr/>
              </p14:nvContentPartPr>
              <p14:xfrm>
                <a:off x="5754513" y="2618668"/>
                <a:ext cx="281160" cy="285480"/>
              </p14:xfrm>
            </p:contentPart>
          </mc:Choice>
          <mc:Fallback xmlns="">
            <p:pic>
              <p:nvPicPr>
                <p:cNvPr id="12" name="Ink 11">
                  <a:extLst>
                    <a:ext uri="{FF2B5EF4-FFF2-40B4-BE49-F238E27FC236}">
                      <a16:creationId xmlns:a16="http://schemas.microsoft.com/office/drawing/2014/main" id="{70B68D40-4257-44E5-9D59-84646563AD06}"/>
                    </a:ext>
                  </a:extLst>
                </p:cNvPr>
                <p:cNvPicPr/>
                <p:nvPr/>
              </p:nvPicPr>
              <p:blipFill>
                <a:blip r:embed="rId5"/>
                <a:stretch>
                  <a:fillRect/>
                </a:stretch>
              </p:blipFill>
              <p:spPr>
                <a:xfrm>
                  <a:off x="5718559" y="2582668"/>
                  <a:ext cx="352708" cy="3571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14" name="Ink 13">
                <a:extLst>
                  <a:ext uri="{FF2B5EF4-FFF2-40B4-BE49-F238E27FC236}">
                    <a16:creationId xmlns:a16="http://schemas.microsoft.com/office/drawing/2014/main" id="{C8231EC7-E62E-422D-87E8-900625993A54}"/>
                  </a:ext>
                </a:extLst>
              </p14:cNvPr>
              <p14:cNvContentPartPr/>
              <p14:nvPr/>
            </p14:nvContentPartPr>
            <p14:xfrm>
              <a:off x="5854726" y="3615561"/>
              <a:ext cx="247680" cy="233640"/>
            </p14:xfrm>
          </p:contentPart>
        </mc:Choice>
        <mc:Fallback xmlns="">
          <p:pic>
            <p:nvPicPr>
              <p:cNvPr id="14" name="Ink 13">
                <a:extLst>
                  <a:ext uri="{FF2B5EF4-FFF2-40B4-BE49-F238E27FC236}">
                    <a16:creationId xmlns:a16="http://schemas.microsoft.com/office/drawing/2014/main" id="{C8231EC7-E62E-422D-87E8-900625993A54}"/>
                  </a:ext>
                </a:extLst>
              </p:cNvPr>
              <p:cNvPicPr/>
              <p:nvPr/>
            </p:nvPicPr>
            <p:blipFill>
              <a:blip r:embed="rId7"/>
              <a:stretch>
                <a:fillRect/>
              </a:stretch>
            </p:blipFill>
            <p:spPr>
              <a:xfrm>
                <a:off x="5818726" y="3579561"/>
                <a:ext cx="319320" cy="3052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5" name="Ink 14">
                <a:extLst>
                  <a:ext uri="{FF2B5EF4-FFF2-40B4-BE49-F238E27FC236}">
                    <a16:creationId xmlns:a16="http://schemas.microsoft.com/office/drawing/2014/main" id="{8C4DB905-A390-4632-BEEE-CF1EDA4E5AED}"/>
                  </a:ext>
                </a:extLst>
              </p14:cNvPr>
              <p14:cNvContentPartPr/>
              <p14:nvPr/>
            </p14:nvContentPartPr>
            <p14:xfrm>
              <a:off x="5925646" y="4531401"/>
              <a:ext cx="191160" cy="188280"/>
            </p14:xfrm>
          </p:contentPart>
        </mc:Choice>
        <mc:Fallback xmlns="">
          <p:pic>
            <p:nvPicPr>
              <p:cNvPr id="15" name="Ink 14">
                <a:extLst>
                  <a:ext uri="{FF2B5EF4-FFF2-40B4-BE49-F238E27FC236}">
                    <a16:creationId xmlns:a16="http://schemas.microsoft.com/office/drawing/2014/main" id="{8C4DB905-A390-4632-BEEE-CF1EDA4E5AED}"/>
                  </a:ext>
                </a:extLst>
              </p:cNvPr>
              <p:cNvPicPr/>
              <p:nvPr/>
            </p:nvPicPr>
            <p:blipFill>
              <a:blip r:embed="rId9"/>
              <a:stretch>
                <a:fillRect/>
              </a:stretch>
            </p:blipFill>
            <p:spPr>
              <a:xfrm>
                <a:off x="5889646" y="4495401"/>
                <a:ext cx="262800" cy="259920"/>
              </a:xfrm>
              <a:prstGeom prst="rect">
                <a:avLst/>
              </a:prstGeom>
            </p:spPr>
          </p:pic>
        </mc:Fallback>
      </mc:AlternateContent>
      <p:sp>
        <p:nvSpPr>
          <p:cNvPr id="16" name="Title 1">
            <a:extLst>
              <a:ext uri="{FF2B5EF4-FFF2-40B4-BE49-F238E27FC236}">
                <a16:creationId xmlns:a16="http://schemas.microsoft.com/office/drawing/2014/main" id="{62A78209-3CED-4AA7-8B88-C609AEFA1D7F}"/>
              </a:ext>
            </a:extLst>
          </p:cNvPr>
          <p:cNvSpPr>
            <a:spLocks noGrp="1"/>
          </p:cNvSpPr>
          <p:nvPr>
            <p:ph type="title"/>
          </p:nvPr>
        </p:nvSpPr>
        <p:spPr>
          <a:xfrm>
            <a:off x="2223425" y="4558"/>
            <a:ext cx="6598841" cy="840268"/>
          </a:xfrm>
          <a:solidFill>
            <a:srgbClr val="0070C0"/>
          </a:solidFill>
          <a:ln>
            <a:solidFill>
              <a:srgbClr val="0070C0"/>
            </a:solidFill>
          </a:ln>
        </p:spPr>
        <p:txBody>
          <a:bodyPr anchor="ctr" anchorCtr="0"/>
          <a:lstStyle/>
          <a:p>
            <a:r>
              <a:rPr lang="en-GB" dirty="0">
                <a:solidFill>
                  <a:schemeClr val="bg1"/>
                </a:solidFill>
              </a:rPr>
              <a:t>Flow of control reminder</a:t>
            </a:r>
          </a:p>
        </p:txBody>
      </p:sp>
    </p:spTree>
    <p:extLst>
      <p:ext uri="{BB962C8B-B14F-4D97-AF65-F5344CB8AC3E}">
        <p14:creationId xmlns:p14="http://schemas.microsoft.com/office/powerpoint/2010/main" val="195155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6733" y="2585117"/>
            <a:ext cx="6595534"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72564" y="2585118"/>
            <a:ext cx="3301836" cy="1699016"/>
          </a:xfrm>
          <a:prstGeom prst="wedgeRoundRectCallout">
            <a:avLst>
              <a:gd name="adj1" fmla="val 20478"/>
              <a:gd name="adj2" fmla="val 70719"/>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draw the flow of control?</a:t>
            </a:r>
          </a:p>
        </p:txBody>
      </p:sp>
      <p:sp>
        <p:nvSpPr>
          <p:cNvPr id="9" name="Title 1">
            <a:extLst>
              <a:ext uri="{FF2B5EF4-FFF2-40B4-BE49-F238E27FC236}">
                <a16:creationId xmlns:a16="http://schemas.microsoft.com/office/drawing/2014/main" id="{FB89704E-D7C2-41A3-A200-6E8D7BD89C3A}"/>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Flow of control</a:t>
            </a:r>
          </a:p>
        </p:txBody>
      </p:sp>
      <p:pic>
        <p:nvPicPr>
          <p:cNvPr id="10" name="Graphic 9" descr="Clipboard outline">
            <a:extLst>
              <a:ext uri="{FF2B5EF4-FFF2-40B4-BE49-F238E27FC236}">
                <a16:creationId xmlns:a16="http://schemas.microsoft.com/office/drawing/2014/main" id="{02354A76-0B7E-479D-AE01-7CC062BB08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4105" y="5093589"/>
            <a:ext cx="914400" cy="914400"/>
          </a:xfrm>
          <a:prstGeom prst="rect">
            <a:avLst/>
          </a:prstGeom>
        </p:spPr>
      </p:pic>
    </p:spTree>
    <p:extLst>
      <p:ext uri="{BB962C8B-B14F-4D97-AF65-F5344CB8AC3E}">
        <p14:creationId xmlns:p14="http://schemas.microsoft.com/office/powerpoint/2010/main" val="2925217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6733" y="2585117"/>
            <a:ext cx="6595534"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9" name="Title 1">
            <a:extLst>
              <a:ext uri="{FF2B5EF4-FFF2-40B4-BE49-F238E27FC236}">
                <a16:creationId xmlns:a16="http://schemas.microsoft.com/office/drawing/2014/main" id="{FB89704E-D7C2-41A3-A200-6E8D7BD89C3A}"/>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Flow of control</a:t>
            </a:r>
          </a:p>
        </p:txBody>
      </p:sp>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0085A810-E922-41B8-B2E1-1978C0F2C409}"/>
                  </a:ext>
                </a:extLst>
              </p14:cNvPr>
              <p14:cNvContentPartPr/>
              <p14:nvPr/>
            </p14:nvContentPartPr>
            <p14:xfrm>
              <a:off x="8822266" y="4616957"/>
              <a:ext cx="217151" cy="249920"/>
            </p14:xfrm>
          </p:contentPart>
        </mc:Choice>
        <mc:Fallback xmlns="">
          <p:pic>
            <p:nvPicPr>
              <p:cNvPr id="6" name="Ink 5">
                <a:extLst>
                  <a:ext uri="{FF2B5EF4-FFF2-40B4-BE49-F238E27FC236}">
                    <a16:creationId xmlns:a16="http://schemas.microsoft.com/office/drawing/2014/main" id="{0085A810-E922-41B8-B2E1-1978C0F2C409}"/>
                  </a:ext>
                </a:extLst>
              </p:cNvPr>
              <p:cNvPicPr/>
              <p:nvPr/>
            </p:nvPicPr>
            <p:blipFill>
              <a:blip r:embed="rId3"/>
              <a:stretch>
                <a:fillRect/>
              </a:stretch>
            </p:blipFill>
            <p:spPr>
              <a:xfrm>
                <a:off x="8786254" y="4580945"/>
                <a:ext cx="288814" cy="321583"/>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5" name="Ink 14">
                <a:extLst>
                  <a:ext uri="{FF2B5EF4-FFF2-40B4-BE49-F238E27FC236}">
                    <a16:creationId xmlns:a16="http://schemas.microsoft.com/office/drawing/2014/main" id="{D00A0D06-1926-49F0-9DA5-CF58BA876655}"/>
                  </a:ext>
                </a:extLst>
              </p14:cNvPr>
              <p14:cNvContentPartPr/>
              <p14:nvPr/>
            </p14:nvContentPartPr>
            <p14:xfrm>
              <a:off x="8829107" y="2832437"/>
              <a:ext cx="250794" cy="207976"/>
            </p14:xfrm>
          </p:contentPart>
        </mc:Choice>
        <mc:Fallback xmlns="">
          <p:pic>
            <p:nvPicPr>
              <p:cNvPr id="15" name="Ink 14">
                <a:extLst>
                  <a:ext uri="{FF2B5EF4-FFF2-40B4-BE49-F238E27FC236}">
                    <a16:creationId xmlns:a16="http://schemas.microsoft.com/office/drawing/2014/main" id="{D00A0D06-1926-49F0-9DA5-CF58BA876655}"/>
                  </a:ext>
                </a:extLst>
              </p:cNvPr>
              <p:cNvPicPr/>
              <p:nvPr/>
            </p:nvPicPr>
            <p:blipFill>
              <a:blip r:embed="rId17"/>
              <a:stretch>
                <a:fillRect/>
              </a:stretch>
            </p:blipFill>
            <p:spPr>
              <a:xfrm>
                <a:off x="8793073" y="2796393"/>
                <a:ext cx="322501" cy="279704"/>
              </a:xfrm>
              <a:prstGeom prst="rect">
                <a:avLst/>
              </a:prstGeom>
            </p:spPr>
          </p:pic>
        </mc:Fallback>
      </mc:AlternateContent>
      <p:sp>
        <p:nvSpPr>
          <p:cNvPr id="2" name="Oval 1">
            <a:extLst>
              <a:ext uri="{FF2B5EF4-FFF2-40B4-BE49-F238E27FC236}">
                <a16:creationId xmlns:a16="http://schemas.microsoft.com/office/drawing/2014/main" id="{E7A70410-37AA-48A2-9D1F-F944F0C9F1C9}"/>
              </a:ext>
            </a:extLst>
          </p:cNvPr>
          <p:cNvSpPr/>
          <p:nvPr/>
        </p:nvSpPr>
        <p:spPr>
          <a:xfrm>
            <a:off x="8792032" y="2776320"/>
            <a:ext cx="299039" cy="3310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C3E4BEF6-031B-4A06-B2FB-8E3B87C9258F}"/>
              </a:ext>
            </a:extLst>
          </p:cNvPr>
          <p:cNvSpPr/>
          <p:nvPr/>
        </p:nvSpPr>
        <p:spPr>
          <a:xfrm>
            <a:off x="8792033" y="3585831"/>
            <a:ext cx="299039" cy="3310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8F2144FE-6A0E-4F33-B3E6-AFD929FCB791}"/>
              </a:ext>
            </a:extLst>
          </p:cNvPr>
          <p:cNvSpPr/>
          <p:nvPr/>
        </p:nvSpPr>
        <p:spPr>
          <a:xfrm>
            <a:off x="8792034" y="4600801"/>
            <a:ext cx="299039" cy="3310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514812B0-9AA7-4EE8-A3D5-E20F006A6913}"/>
              </a:ext>
            </a:extLst>
          </p:cNvPr>
          <p:cNvSpPr/>
          <p:nvPr/>
        </p:nvSpPr>
        <p:spPr>
          <a:xfrm>
            <a:off x="8780862" y="5410312"/>
            <a:ext cx="299039" cy="3310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Connector 4">
            <a:extLst>
              <a:ext uri="{FF2B5EF4-FFF2-40B4-BE49-F238E27FC236}">
                <a16:creationId xmlns:a16="http://schemas.microsoft.com/office/drawing/2014/main" id="{6E134EEF-2E97-48E1-8B49-7877C916053A}"/>
              </a:ext>
            </a:extLst>
          </p:cNvPr>
          <p:cNvCxnSpPr/>
          <p:nvPr/>
        </p:nvCxnSpPr>
        <p:spPr>
          <a:xfrm flipH="1">
            <a:off x="8941551" y="2936425"/>
            <a:ext cx="12953" cy="2984981"/>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Freeform: Shape 7">
            <a:extLst>
              <a:ext uri="{FF2B5EF4-FFF2-40B4-BE49-F238E27FC236}">
                <a16:creationId xmlns:a16="http://schemas.microsoft.com/office/drawing/2014/main" id="{A17FFBDA-D474-434F-806B-82ACC5127362}"/>
              </a:ext>
            </a:extLst>
          </p:cNvPr>
          <p:cNvSpPr/>
          <p:nvPr/>
        </p:nvSpPr>
        <p:spPr>
          <a:xfrm>
            <a:off x="8912426" y="4273376"/>
            <a:ext cx="1137350" cy="1989975"/>
          </a:xfrm>
          <a:custGeom>
            <a:avLst/>
            <a:gdLst>
              <a:gd name="connsiteX0" fmla="*/ 28354 w 1137350"/>
              <a:gd name="connsiteY0" fmla="*/ 1572769 h 1989975"/>
              <a:gd name="connsiteX1" fmla="*/ 19210 w 1137350"/>
              <a:gd name="connsiteY1" fmla="*/ 1773937 h 1989975"/>
              <a:gd name="connsiteX2" fmla="*/ 247810 w 1137350"/>
              <a:gd name="connsiteY2" fmla="*/ 1965961 h 1989975"/>
              <a:gd name="connsiteX3" fmla="*/ 723298 w 1137350"/>
              <a:gd name="connsiteY3" fmla="*/ 1956817 h 1989975"/>
              <a:gd name="connsiteX4" fmla="*/ 988474 w 1137350"/>
              <a:gd name="connsiteY4" fmla="*/ 1691641 h 1989975"/>
              <a:gd name="connsiteX5" fmla="*/ 1125634 w 1137350"/>
              <a:gd name="connsiteY5" fmla="*/ 1088137 h 1989975"/>
              <a:gd name="connsiteX6" fmla="*/ 1116490 w 1137350"/>
              <a:gd name="connsiteY6" fmla="*/ 502921 h 1989975"/>
              <a:gd name="connsiteX7" fmla="*/ 1006762 w 1137350"/>
              <a:gd name="connsiteY7" fmla="*/ 82297 h 1989975"/>
              <a:gd name="connsiteX8" fmla="*/ 595282 w 1137350"/>
              <a:gd name="connsiteY8" fmla="*/ 1 h 1989975"/>
              <a:gd name="connsiteX9" fmla="*/ 64930 w 1137350"/>
              <a:gd name="connsiteY9" fmla="*/ 82297 h 1989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7350" h="1989975">
                <a:moveTo>
                  <a:pt x="28354" y="1572769"/>
                </a:moveTo>
                <a:cubicBezTo>
                  <a:pt x="5494" y="1640587"/>
                  <a:pt x="-17366" y="1708405"/>
                  <a:pt x="19210" y="1773937"/>
                </a:cubicBezTo>
                <a:cubicBezTo>
                  <a:pt x="55786" y="1839469"/>
                  <a:pt x="130462" y="1935481"/>
                  <a:pt x="247810" y="1965961"/>
                </a:cubicBezTo>
                <a:cubicBezTo>
                  <a:pt x="365158" y="1996441"/>
                  <a:pt x="599854" y="2002537"/>
                  <a:pt x="723298" y="1956817"/>
                </a:cubicBezTo>
                <a:cubicBezTo>
                  <a:pt x="846742" y="1911097"/>
                  <a:pt x="921418" y="1836421"/>
                  <a:pt x="988474" y="1691641"/>
                </a:cubicBezTo>
                <a:cubicBezTo>
                  <a:pt x="1055530" y="1546861"/>
                  <a:pt x="1104298" y="1286257"/>
                  <a:pt x="1125634" y="1088137"/>
                </a:cubicBezTo>
                <a:cubicBezTo>
                  <a:pt x="1146970" y="890017"/>
                  <a:pt x="1136302" y="670561"/>
                  <a:pt x="1116490" y="502921"/>
                </a:cubicBezTo>
                <a:cubicBezTo>
                  <a:pt x="1096678" y="335281"/>
                  <a:pt x="1093630" y="166117"/>
                  <a:pt x="1006762" y="82297"/>
                </a:cubicBezTo>
                <a:cubicBezTo>
                  <a:pt x="919894" y="-1523"/>
                  <a:pt x="752254" y="1"/>
                  <a:pt x="595282" y="1"/>
                </a:cubicBezTo>
                <a:cubicBezTo>
                  <a:pt x="438310" y="1"/>
                  <a:pt x="251620" y="41149"/>
                  <a:pt x="64930" y="8229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70851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6733" y="2585117"/>
            <a:ext cx="6595534"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9" name="Title 1">
            <a:extLst>
              <a:ext uri="{FF2B5EF4-FFF2-40B4-BE49-F238E27FC236}">
                <a16:creationId xmlns:a16="http://schemas.microsoft.com/office/drawing/2014/main" id="{FB89704E-D7C2-41A3-A200-6E8D7BD89C3A}"/>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
        <p:nvSpPr>
          <p:cNvPr id="20" name="Speech Bubble: Rectangle with Corners Rounded 19">
            <a:extLst>
              <a:ext uri="{FF2B5EF4-FFF2-40B4-BE49-F238E27FC236}">
                <a16:creationId xmlns:a16="http://schemas.microsoft.com/office/drawing/2014/main" id="{67884D84-8ACE-4082-BAA9-2ACCCC29ACF8}"/>
              </a:ext>
            </a:extLst>
          </p:cNvPr>
          <p:cNvSpPr/>
          <p:nvPr/>
        </p:nvSpPr>
        <p:spPr>
          <a:xfrm>
            <a:off x="7772564" y="2585118"/>
            <a:ext cx="3301836" cy="1699016"/>
          </a:xfrm>
          <a:prstGeom prst="wedgeRoundRectCallout">
            <a:avLst>
              <a:gd name="adj1" fmla="val 20478"/>
              <a:gd name="adj2" fmla="val 70719"/>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have actions after the loop?</a:t>
            </a:r>
          </a:p>
        </p:txBody>
      </p:sp>
      <p:pic>
        <p:nvPicPr>
          <p:cNvPr id="21" name="Graphic 20" descr="Clipboard outline">
            <a:extLst>
              <a:ext uri="{FF2B5EF4-FFF2-40B4-BE49-F238E27FC236}">
                <a16:creationId xmlns:a16="http://schemas.microsoft.com/office/drawing/2014/main" id="{35006627-5138-4B51-8C55-07E496E298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4105" y="5093589"/>
            <a:ext cx="914400" cy="914400"/>
          </a:xfrm>
          <a:prstGeom prst="rect">
            <a:avLst/>
          </a:prstGeom>
        </p:spPr>
      </p:pic>
    </p:spTree>
    <p:extLst>
      <p:ext uri="{BB962C8B-B14F-4D97-AF65-F5344CB8AC3E}">
        <p14:creationId xmlns:p14="http://schemas.microsoft.com/office/powerpoint/2010/main" val="127317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6733" y="2585117"/>
            <a:ext cx="6595534"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9" name="Title 1">
            <a:extLst>
              <a:ext uri="{FF2B5EF4-FFF2-40B4-BE49-F238E27FC236}">
                <a16:creationId xmlns:a16="http://schemas.microsoft.com/office/drawing/2014/main" id="{FB89704E-D7C2-41A3-A200-6E8D7BD89C3A}"/>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
        <p:nvSpPr>
          <p:cNvPr id="20" name="Speech Bubble: Rectangle with Corners Rounded 19">
            <a:extLst>
              <a:ext uri="{FF2B5EF4-FFF2-40B4-BE49-F238E27FC236}">
                <a16:creationId xmlns:a16="http://schemas.microsoft.com/office/drawing/2014/main" id="{67884D84-8ACE-4082-BAA9-2ACCCC29ACF8}"/>
              </a:ext>
            </a:extLst>
          </p:cNvPr>
          <p:cNvSpPr/>
          <p:nvPr/>
        </p:nvSpPr>
        <p:spPr>
          <a:xfrm>
            <a:off x="7772564" y="2585118"/>
            <a:ext cx="3301836" cy="1699016"/>
          </a:xfrm>
          <a:prstGeom prst="wedgeRoundRectCallout">
            <a:avLst>
              <a:gd name="adj1" fmla="val 20478"/>
              <a:gd name="adj2" fmla="val 70719"/>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have actions after the loop?</a:t>
            </a:r>
          </a:p>
        </p:txBody>
      </p:sp>
      <p:sp>
        <p:nvSpPr>
          <p:cNvPr id="6" name="Speech Bubble: Rectangle with Corners Rounded 5">
            <a:extLst>
              <a:ext uri="{FF2B5EF4-FFF2-40B4-BE49-F238E27FC236}">
                <a16:creationId xmlns:a16="http://schemas.microsoft.com/office/drawing/2014/main" id="{72657E51-EDB9-4477-9B26-56AC727DABC8}"/>
              </a:ext>
            </a:extLst>
          </p:cNvPr>
          <p:cNvSpPr/>
          <p:nvPr/>
        </p:nvSpPr>
        <p:spPr>
          <a:xfrm>
            <a:off x="8886439" y="5128881"/>
            <a:ext cx="1078828" cy="840269"/>
          </a:xfrm>
          <a:prstGeom prst="wedgeRoundRectCallout">
            <a:avLst>
              <a:gd name="adj1" fmla="val 22049"/>
              <a:gd name="adj2" fmla="val -85472"/>
              <a:gd name="adj3" fmla="val 16667"/>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No</a:t>
            </a:r>
          </a:p>
        </p:txBody>
      </p:sp>
    </p:spTree>
    <p:extLst>
      <p:ext uri="{BB962C8B-B14F-4D97-AF65-F5344CB8AC3E}">
        <p14:creationId xmlns:p14="http://schemas.microsoft.com/office/powerpoint/2010/main" val="1921608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8AF43-E2E9-4BA9-854E-4E4C6645167D}"/>
              </a:ext>
            </a:extLst>
          </p:cNvPr>
          <p:cNvSpPr>
            <a:spLocks noGrp="1"/>
          </p:cNvSpPr>
          <p:nvPr>
            <p:ph sz="half" idx="1"/>
          </p:nvPr>
        </p:nvSpPr>
        <p:spPr>
          <a:xfrm>
            <a:off x="2239298" y="2552657"/>
            <a:ext cx="5181600" cy="3708971"/>
          </a:xfrm>
        </p:spPr>
        <p:txBody>
          <a:bodyPr>
            <a:normAutofit/>
          </a:bodyPr>
          <a:lstStyle/>
          <a:p>
            <a:pPr marL="0" indent="0">
              <a:buNone/>
            </a:pPr>
            <a:r>
              <a:rPr lang="en-GB" sz="3600" dirty="0">
                <a:solidFill>
                  <a:srgbClr val="0070C0"/>
                </a:solidFill>
              </a:rPr>
              <a:t>Wave</a:t>
            </a:r>
          </a:p>
          <a:p>
            <a:pPr marL="0" indent="0">
              <a:buNone/>
            </a:pPr>
            <a:r>
              <a:rPr lang="en-GB" sz="3600" dirty="0">
                <a:solidFill>
                  <a:srgbClr val="0070C0"/>
                </a:solidFill>
              </a:rPr>
              <a:t>Loop always</a:t>
            </a:r>
          </a:p>
          <a:p>
            <a:pPr marL="0" indent="0">
              <a:buNone/>
            </a:pPr>
            <a:r>
              <a:rPr lang="en-GB" sz="3600" dirty="0">
                <a:solidFill>
                  <a:srgbClr val="0070C0"/>
                </a:solidFill>
              </a:rPr>
              <a:t>	stand</a:t>
            </a:r>
          </a:p>
          <a:p>
            <a:pPr marL="0" indent="0">
              <a:buNone/>
            </a:pPr>
            <a:r>
              <a:rPr lang="en-GB" sz="3600" dirty="0">
                <a:solidFill>
                  <a:srgbClr val="0070C0"/>
                </a:solidFill>
              </a:rPr>
              <a:t>	sit</a:t>
            </a:r>
          </a:p>
          <a:p>
            <a:pPr marL="0" indent="0">
              <a:buNone/>
            </a:pPr>
            <a:endParaRPr lang="en-GB" sz="2000" dirty="0"/>
          </a:p>
          <a:p>
            <a:pPr marL="0" indent="0">
              <a:buNone/>
            </a:pPr>
            <a:endParaRPr lang="en-GB" sz="3600" dirty="0"/>
          </a:p>
        </p:txBody>
      </p:sp>
      <p:sp>
        <p:nvSpPr>
          <p:cNvPr id="9" name="Speech Bubble: Rectangle with Corners Rounded 8">
            <a:extLst>
              <a:ext uri="{FF2B5EF4-FFF2-40B4-BE49-F238E27FC236}">
                <a16:creationId xmlns:a16="http://schemas.microsoft.com/office/drawing/2014/main" id="{10340336-CD1F-47CB-ABBE-6DF4D9961705}"/>
              </a:ext>
            </a:extLst>
          </p:cNvPr>
          <p:cNvSpPr/>
          <p:nvPr/>
        </p:nvSpPr>
        <p:spPr>
          <a:xfrm>
            <a:off x="5557579" y="2592172"/>
            <a:ext cx="3806553" cy="2047561"/>
          </a:xfrm>
          <a:prstGeom prst="wedgeRoundRectCallout">
            <a:avLst>
              <a:gd name="adj1" fmla="val 21699"/>
              <a:gd name="adj2" fmla="val 60245"/>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Now write your own everyday algorithm that uses an indefinite loop</a:t>
            </a:r>
          </a:p>
        </p:txBody>
      </p:sp>
      <p:sp>
        <p:nvSpPr>
          <p:cNvPr id="13" name="Speech Bubble: Rectangle with Corners Rounded 12">
            <a:extLst>
              <a:ext uri="{FF2B5EF4-FFF2-40B4-BE49-F238E27FC236}">
                <a16:creationId xmlns:a16="http://schemas.microsoft.com/office/drawing/2014/main" id="{F3ABB291-6982-433F-B727-B7396F0B6241}"/>
              </a:ext>
            </a:extLst>
          </p:cNvPr>
          <p:cNvSpPr/>
          <p:nvPr/>
        </p:nvSpPr>
        <p:spPr>
          <a:xfrm>
            <a:off x="10011698" y="3428999"/>
            <a:ext cx="2180302" cy="1716833"/>
          </a:xfrm>
          <a:prstGeom prst="wedgeRoundRectCallout">
            <a:avLst>
              <a:gd name="adj1" fmla="val 21139"/>
              <a:gd name="adj2" fmla="val 66163"/>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your neighbour act it out?</a:t>
            </a:r>
          </a:p>
        </p:txBody>
      </p:sp>
      <p:sp>
        <p:nvSpPr>
          <p:cNvPr id="14" name="Speech Bubble: Rectangle with Corners Rounded 13">
            <a:extLst>
              <a:ext uri="{FF2B5EF4-FFF2-40B4-BE49-F238E27FC236}">
                <a16:creationId xmlns:a16="http://schemas.microsoft.com/office/drawing/2014/main" id="{AB5A1E6D-1822-4D30-8139-D859730CCBFB}"/>
              </a:ext>
            </a:extLst>
          </p:cNvPr>
          <p:cNvSpPr/>
          <p:nvPr/>
        </p:nvSpPr>
        <p:spPr>
          <a:xfrm>
            <a:off x="3585711" y="5167311"/>
            <a:ext cx="5417679" cy="1196758"/>
          </a:xfrm>
          <a:prstGeom prst="wedgeRoundRectCallout">
            <a:avLst>
              <a:gd name="adj1" fmla="val 55377"/>
              <a:gd name="adj2" fmla="val 20129"/>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t>One mark if it makes sense</a:t>
            </a:r>
          </a:p>
          <a:p>
            <a:r>
              <a:rPr lang="en-GB" sz="2400" dirty="0"/>
              <a:t>One mark if each action is on a new line</a:t>
            </a:r>
          </a:p>
          <a:p>
            <a:r>
              <a:rPr lang="en-GB" sz="2400" dirty="0"/>
              <a:t>One mark if you indent the actions</a:t>
            </a:r>
          </a:p>
        </p:txBody>
      </p:sp>
      <p:sp>
        <p:nvSpPr>
          <p:cNvPr id="15" name="Title 1">
            <a:extLst>
              <a:ext uri="{FF2B5EF4-FFF2-40B4-BE49-F238E27FC236}">
                <a16:creationId xmlns:a16="http://schemas.microsoft.com/office/drawing/2014/main" id="{4F66A0A2-68D6-4331-8CDD-62EB2D6989F3}"/>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Tree>
    <p:extLst>
      <p:ext uri="{BB962C8B-B14F-4D97-AF65-F5344CB8AC3E}">
        <p14:creationId xmlns:p14="http://schemas.microsoft.com/office/powerpoint/2010/main" val="3342764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1089570" y="0"/>
            <a:ext cx="7738832" cy="840268"/>
          </a:xfrm>
          <a:solidFill>
            <a:srgbClr val="FF9900"/>
          </a:solidFill>
          <a:ln>
            <a:solidFill>
              <a:srgbClr val="0070C0"/>
            </a:solidFill>
          </a:ln>
        </p:spPr>
        <p:txBody>
          <a:bodyPr anchor="ctr" anchorCtr="0"/>
          <a:lstStyle/>
          <a:p>
            <a:r>
              <a:rPr lang="en-GB" dirty="0">
                <a:solidFill>
                  <a:schemeClr val="bg1"/>
                </a:solidFill>
              </a:rPr>
              <a:t>Revising Count-Controlled-Loops</a:t>
            </a:r>
          </a:p>
        </p:txBody>
      </p:sp>
      <p:sp>
        <p:nvSpPr>
          <p:cNvPr id="7" name="TextBox 6">
            <a:extLst>
              <a:ext uri="{FF2B5EF4-FFF2-40B4-BE49-F238E27FC236}">
                <a16:creationId xmlns:a16="http://schemas.microsoft.com/office/drawing/2014/main" id="{922709CB-2C6D-46BB-A865-DB32CEFCAA12}"/>
              </a:ext>
            </a:extLst>
          </p:cNvPr>
          <p:cNvSpPr txBox="1"/>
          <p:nvPr/>
        </p:nvSpPr>
        <p:spPr>
          <a:xfrm>
            <a:off x="1089570" y="840268"/>
            <a:ext cx="7738832" cy="5447645"/>
          </a:xfrm>
          <a:prstGeom prst="rect">
            <a:avLst/>
          </a:prstGeom>
          <a:noFill/>
        </p:spPr>
        <p:txBody>
          <a:bodyPr wrap="square" rtlCol="0">
            <a:spAutoFit/>
          </a:bodyPr>
          <a:lstStyle/>
          <a:p>
            <a:r>
              <a:rPr lang="en-GB" sz="3000" dirty="0">
                <a:solidFill>
                  <a:srgbClr val="0070C0"/>
                </a:solidFill>
              </a:rPr>
              <a:t>A loop is a set of instructions that are repeated</a:t>
            </a:r>
          </a:p>
          <a:p>
            <a:r>
              <a:rPr lang="en-GB" sz="3000" b="1" dirty="0">
                <a:solidFill>
                  <a:srgbClr val="0070C0"/>
                </a:solidFill>
              </a:rPr>
              <a:t>A count-controlled-loop </a:t>
            </a:r>
          </a:p>
          <a:p>
            <a:pPr marL="285750" indent="-285750">
              <a:buFont typeface="Arial" panose="020B0604020202020204" pitchFamily="34" charset="0"/>
              <a:buChar char="•"/>
            </a:pPr>
            <a:r>
              <a:rPr lang="en-GB" sz="3000" dirty="0">
                <a:solidFill>
                  <a:srgbClr val="0070C0"/>
                </a:solidFill>
              </a:rPr>
              <a:t>Can replace a sequence where there is a pattern.</a:t>
            </a:r>
          </a:p>
          <a:p>
            <a:pPr marL="285750" indent="-285750">
              <a:buFont typeface="Arial" panose="020B0604020202020204" pitchFamily="34" charset="0"/>
              <a:buChar char="•"/>
            </a:pPr>
            <a:r>
              <a:rPr lang="en-GB" sz="3000" dirty="0">
                <a:solidFill>
                  <a:srgbClr val="0070C0"/>
                </a:solidFill>
              </a:rPr>
              <a:t>Is controlled by the number </a:t>
            </a:r>
          </a:p>
          <a:p>
            <a:pPr marL="285750" indent="-285750">
              <a:buFont typeface="Arial" panose="020B0604020202020204" pitchFamily="34" charset="0"/>
              <a:buChar char="•"/>
            </a:pPr>
            <a:r>
              <a:rPr lang="en-GB" sz="3000" dirty="0">
                <a:solidFill>
                  <a:srgbClr val="0070C0"/>
                </a:solidFill>
              </a:rPr>
              <a:t>Ends after the number of repeats are complete</a:t>
            </a:r>
          </a:p>
          <a:p>
            <a:pPr marL="285750" indent="-285750">
              <a:buFont typeface="Arial" panose="020B0604020202020204" pitchFamily="34" charset="0"/>
              <a:buChar char="•"/>
            </a:pPr>
            <a:r>
              <a:rPr lang="en-GB" sz="3000" dirty="0">
                <a:solidFill>
                  <a:srgbClr val="0070C0"/>
                </a:solidFill>
              </a:rPr>
              <a:t>Is called a repeat loop in Scratch programming</a:t>
            </a:r>
          </a:p>
          <a:p>
            <a:pPr marL="285750" indent="-285750">
              <a:buFont typeface="Arial" panose="020B0604020202020204" pitchFamily="34" charset="0"/>
              <a:buChar char="•"/>
            </a:pPr>
            <a:r>
              <a:rPr lang="en-GB" sz="3000" dirty="0">
                <a:solidFill>
                  <a:srgbClr val="0070C0"/>
                </a:solidFill>
              </a:rPr>
              <a:t>Has a flow of control (order that commands are executed in)</a:t>
            </a:r>
          </a:p>
          <a:p>
            <a:pPr marL="285750" indent="-285750">
              <a:buFont typeface="Arial" panose="020B0604020202020204" pitchFamily="34" charset="0"/>
              <a:buChar char="•"/>
            </a:pPr>
            <a:r>
              <a:rPr lang="en-GB" sz="3000" dirty="0">
                <a:solidFill>
                  <a:srgbClr val="0070C0"/>
                </a:solidFill>
              </a:rPr>
              <a:t>Can be used in an algorithm or in programming</a:t>
            </a:r>
          </a:p>
          <a:p>
            <a:endParaRPr lang="en-GB" dirty="0"/>
          </a:p>
        </p:txBody>
      </p:sp>
      <p:sp>
        <p:nvSpPr>
          <p:cNvPr id="10" name="TextBox 9">
            <a:extLst>
              <a:ext uri="{FF2B5EF4-FFF2-40B4-BE49-F238E27FC236}">
                <a16:creationId xmlns:a16="http://schemas.microsoft.com/office/drawing/2014/main" id="{2C49A42F-3960-42D7-8AF6-8AB2EDABBEC6}"/>
              </a:ext>
            </a:extLst>
          </p:cNvPr>
          <p:cNvSpPr txBox="1"/>
          <p:nvPr/>
        </p:nvSpPr>
        <p:spPr>
          <a:xfrm>
            <a:off x="8947493" y="422971"/>
            <a:ext cx="2842167" cy="2603758"/>
          </a:xfrm>
          <a:prstGeom prst="rect">
            <a:avLst/>
          </a:prstGeom>
          <a:noFill/>
        </p:spPr>
        <p:txBody>
          <a:bodyPr wrap="square">
            <a:spAutoFit/>
          </a:bodyPr>
          <a:lstStyle/>
          <a:p>
            <a:pPr marL="0" indent="0">
              <a:buFont typeface="Arial" panose="020B0604020202020204" pitchFamily="34" charset="0"/>
              <a:buNone/>
            </a:pPr>
            <a:r>
              <a:rPr lang="en-GB" sz="3200" dirty="0">
                <a:solidFill>
                  <a:srgbClr val="FF9900"/>
                </a:solidFill>
              </a:rPr>
              <a:t>stand</a:t>
            </a:r>
          </a:p>
          <a:p>
            <a:pPr marL="0" indent="0">
              <a:buFont typeface="Arial" panose="020B0604020202020204" pitchFamily="34" charset="0"/>
              <a:buNone/>
            </a:pPr>
            <a:r>
              <a:rPr lang="en-GB" sz="3200" dirty="0">
                <a:solidFill>
                  <a:srgbClr val="FF9900"/>
                </a:solidFill>
              </a:rPr>
              <a:t>loop 4 times</a:t>
            </a:r>
          </a:p>
          <a:p>
            <a:pPr marL="0" indent="0">
              <a:buFont typeface="Arial" panose="020B0604020202020204" pitchFamily="34" charset="0"/>
              <a:buNone/>
            </a:pPr>
            <a:r>
              <a:rPr lang="en-GB" sz="3200" dirty="0">
                <a:solidFill>
                  <a:srgbClr val="FF9900"/>
                </a:solidFill>
              </a:rPr>
              <a:t>	wave</a:t>
            </a:r>
          </a:p>
          <a:p>
            <a:pPr marL="0" indent="0">
              <a:buFont typeface="Arial" panose="020B0604020202020204" pitchFamily="34" charset="0"/>
              <a:buNone/>
            </a:pPr>
            <a:r>
              <a:rPr lang="en-GB" sz="3200" dirty="0">
                <a:solidFill>
                  <a:srgbClr val="FF9900"/>
                </a:solidFill>
              </a:rPr>
              <a:t>	bow</a:t>
            </a:r>
          </a:p>
          <a:p>
            <a:pPr marL="0" indent="0">
              <a:buFont typeface="Arial" panose="020B0604020202020204" pitchFamily="34" charset="0"/>
              <a:buNone/>
            </a:pPr>
            <a:r>
              <a:rPr lang="en-GB" sz="3200" dirty="0">
                <a:solidFill>
                  <a:srgbClr val="FF9900"/>
                </a:solidFill>
              </a:rPr>
              <a:t>sit</a:t>
            </a:r>
          </a:p>
        </p:txBody>
      </p:sp>
      <p:sp>
        <p:nvSpPr>
          <p:cNvPr id="21" name="Oval 20">
            <a:extLst>
              <a:ext uri="{FF2B5EF4-FFF2-40B4-BE49-F238E27FC236}">
                <a16:creationId xmlns:a16="http://schemas.microsoft.com/office/drawing/2014/main" id="{5696C12A-F790-401A-85B2-A8087B742C6B}"/>
              </a:ext>
            </a:extLst>
          </p:cNvPr>
          <p:cNvSpPr/>
          <p:nvPr/>
        </p:nvSpPr>
        <p:spPr>
          <a:xfrm>
            <a:off x="10800622" y="2577678"/>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16CD2345-2F2E-4A1D-B0FF-781751FA4BA6}"/>
              </a:ext>
            </a:extLst>
          </p:cNvPr>
          <p:cNvSpPr/>
          <p:nvPr/>
        </p:nvSpPr>
        <p:spPr>
          <a:xfrm>
            <a:off x="10806897" y="559339"/>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772D1C89-575F-4312-ADE7-E5BB35A2150F}"/>
              </a:ext>
            </a:extLst>
          </p:cNvPr>
          <p:cNvSpPr/>
          <p:nvPr/>
        </p:nvSpPr>
        <p:spPr>
          <a:xfrm>
            <a:off x="10800622" y="1641935"/>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350DC37-78A9-4EE0-BA1E-190A9651DE7C}"/>
              </a:ext>
            </a:extLst>
          </p:cNvPr>
          <p:cNvSpPr/>
          <p:nvPr/>
        </p:nvSpPr>
        <p:spPr>
          <a:xfrm>
            <a:off x="10790585" y="2144493"/>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a:extLst>
              <a:ext uri="{FF2B5EF4-FFF2-40B4-BE49-F238E27FC236}">
                <a16:creationId xmlns:a16="http://schemas.microsoft.com/office/drawing/2014/main" id="{01744149-0055-4833-86B1-2E6600F04369}"/>
              </a:ext>
            </a:extLst>
          </p:cNvPr>
          <p:cNvCxnSpPr>
            <a:cxnSpLocks/>
          </p:cNvCxnSpPr>
          <p:nvPr/>
        </p:nvCxnSpPr>
        <p:spPr>
          <a:xfrm>
            <a:off x="10896342" y="210798"/>
            <a:ext cx="0" cy="2815931"/>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Freeform: Shape 25">
            <a:extLst>
              <a:ext uri="{FF2B5EF4-FFF2-40B4-BE49-F238E27FC236}">
                <a16:creationId xmlns:a16="http://schemas.microsoft.com/office/drawing/2014/main" id="{03B33F29-A0A2-404A-BFB4-005D0FC735D2}"/>
              </a:ext>
            </a:extLst>
          </p:cNvPr>
          <p:cNvSpPr/>
          <p:nvPr/>
        </p:nvSpPr>
        <p:spPr>
          <a:xfrm>
            <a:off x="10890066" y="1091463"/>
            <a:ext cx="722206" cy="1426744"/>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BCA35943-3E5E-4847-8223-0332AA9FA21D}"/>
              </a:ext>
            </a:extLst>
          </p:cNvPr>
          <p:cNvSpPr txBox="1"/>
          <p:nvPr/>
        </p:nvSpPr>
        <p:spPr>
          <a:xfrm>
            <a:off x="11663329" y="1452115"/>
            <a:ext cx="528671" cy="369332"/>
          </a:xfrm>
          <a:prstGeom prst="rect">
            <a:avLst/>
          </a:prstGeom>
          <a:noFill/>
        </p:spPr>
        <p:txBody>
          <a:bodyPr wrap="square" rtlCol="0">
            <a:spAutoFit/>
          </a:bodyPr>
          <a:lstStyle/>
          <a:p>
            <a:r>
              <a:rPr lang="en-GB" b="1" dirty="0"/>
              <a:t>X4</a:t>
            </a:r>
          </a:p>
        </p:txBody>
      </p:sp>
      <p:grpSp>
        <p:nvGrpSpPr>
          <p:cNvPr id="28" name="Group 27">
            <a:extLst>
              <a:ext uri="{FF2B5EF4-FFF2-40B4-BE49-F238E27FC236}">
                <a16:creationId xmlns:a16="http://schemas.microsoft.com/office/drawing/2014/main" id="{9E29B244-3ED1-4624-ADBC-FE7F53C29664}"/>
              </a:ext>
            </a:extLst>
          </p:cNvPr>
          <p:cNvGrpSpPr/>
          <p:nvPr/>
        </p:nvGrpSpPr>
        <p:grpSpPr>
          <a:xfrm>
            <a:off x="9186739" y="3197154"/>
            <a:ext cx="2476590" cy="3237875"/>
            <a:chOff x="2223426" y="1635877"/>
            <a:chExt cx="4054346" cy="5450694"/>
          </a:xfrm>
        </p:grpSpPr>
        <p:pic>
          <p:nvPicPr>
            <p:cNvPr id="29" name="Picture 28" descr="A screenshot of a cell phone&#10;&#10;Description automatically generated">
              <a:extLst>
                <a:ext uri="{FF2B5EF4-FFF2-40B4-BE49-F238E27FC236}">
                  <a16:creationId xmlns:a16="http://schemas.microsoft.com/office/drawing/2014/main" id="{87A52870-93EC-4883-BF44-6A616F6426E4}"/>
                </a:ext>
              </a:extLst>
            </p:cNvPr>
            <p:cNvPicPr>
              <a:picLocks noChangeAspect="1"/>
            </p:cNvPicPr>
            <p:nvPr/>
          </p:nvPicPr>
          <p:blipFill rotWithShape="1">
            <a:blip r:embed="rId2">
              <a:extLst>
                <a:ext uri="{28A0092B-C50C-407E-A947-70E740481C1C}">
                  <a14:useLocalDpi xmlns:a14="http://schemas.microsoft.com/office/drawing/2010/main" val="0"/>
                </a:ext>
              </a:extLst>
            </a:blip>
            <a:srcRect r="29432" b="37551"/>
            <a:stretch/>
          </p:blipFill>
          <p:spPr>
            <a:xfrm>
              <a:off x="2223426" y="1720855"/>
              <a:ext cx="3794100" cy="5365716"/>
            </a:xfrm>
            <a:prstGeom prst="rect">
              <a:avLst/>
            </a:prstGeom>
          </p:spPr>
        </p:pic>
        <p:grpSp>
          <p:nvGrpSpPr>
            <p:cNvPr id="30" name="Group 29">
              <a:extLst>
                <a:ext uri="{FF2B5EF4-FFF2-40B4-BE49-F238E27FC236}">
                  <a16:creationId xmlns:a16="http://schemas.microsoft.com/office/drawing/2014/main" id="{DA500D82-2BB0-40B0-8C15-339D945FFDFD}"/>
                </a:ext>
              </a:extLst>
            </p:cNvPr>
            <p:cNvGrpSpPr/>
            <p:nvPr/>
          </p:nvGrpSpPr>
          <p:grpSpPr>
            <a:xfrm>
              <a:off x="4587572" y="1635877"/>
              <a:ext cx="1690200" cy="5075640"/>
              <a:chOff x="3896077" y="1689386"/>
              <a:chExt cx="1690200" cy="5075640"/>
            </a:xfrm>
          </p:grpSpPr>
          <mc:AlternateContent xmlns:mc="http://schemas.openxmlformats.org/markup-compatibility/2006" xmlns:p14="http://schemas.microsoft.com/office/powerpoint/2010/main">
            <mc:Choice Requires="p14">
              <p:contentPart p14:bwMode="auto" r:id="rId3">
                <p14:nvContentPartPr>
                  <p14:cNvPr id="35" name="Ink 34">
                    <a:extLst>
                      <a:ext uri="{FF2B5EF4-FFF2-40B4-BE49-F238E27FC236}">
                        <a16:creationId xmlns:a16="http://schemas.microsoft.com/office/drawing/2014/main" id="{78FBA511-A04A-418E-AD1A-B1E9345A9210}"/>
                      </a:ext>
                    </a:extLst>
                  </p14:cNvPr>
                  <p14:cNvContentPartPr/>
                  <p14:nvPr/>
                </p14:nvContentPartPr>
                <p14:xfrm>
                  <a:off x="4014517" y="1689386"/>
                  <a:ext cx="60840" cy="5038200"/>
                </p14:xfrm>
              </p:contentPart>
            </mc:Choice>
            <mc:Fallback xmlns="">
              <p:pic>
                <p:nvPicPr>
                  <p:cNvPr id="2" name="Ink 1">
                    <a:extLst>
                      <a:ext uri="{FF2B5EF4-FFF2-40B4-BE49-F238E27FC236}">
                        <a16:creationId xmlns:a16="http://schemas.microsoft.com/office/drawing/2014/main" id="{B4E57352-6581-4F36-B214-63100B04E373}"/>
                      </a:ext>
                    </a:extLst>
                  </p:cNvPr>
                  <p:cNvPicPr/>
                  <p:nvPr/>
                </p:nvPicPr>
                <p:blipFill>
                  <a:blip r:embed="rId5"/>
                  <a:stretch>
                    <a:fillRect/>
                  </a:stretch>
                </p:blipFill>
                <p:spPr>
                  <a:xfrm>
                    <a:off x="3982837" y="1657706"/>
                    <a:ext cx="123840" cy="51015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6" name="Ink 35">
                    <a:extLst>
                      <a:ext uri="{FF2B5EF4-FFF2-40B4-BE49-F238E27FC236}">
                        <a16:creationId xmlns:a16="http://schemas.microsoft.com/office/drawing/2014/main" id="{A0FFFFB6-B6FE-41F1-88F6-55CEADF6B884}"/>
                      </a:ext>
                    </a:extLst>
                  </p14:cNvPr>
                  <p14:cNvContentPartPr/>
                  <p14:nvPr/>
                </p14:nvContentPartPr>
                <p14:xfrm>
                  <a:off x="3896077" y="6539306"/>
                  <a:ext cx="279000" cy="225720"/>
                </p14:xfrm>
              </p:contentPart>
            </mc:Choice>
            <mc:Fallback xmlns="">
              <p:pic>
                <p:nvPicPr>
                  <p:cNvPr id="3" name="Ink 2">
                    <a:extLst>
                      <a:ext uri="{FF2B5EF4-FFF2-40B4-BE49-F238E27FC236}">
                        <a16:creationId xmlns:a16="http://schemas.microsoft.com/office/drawing/2014/main" id="{BB85CF07-E018-47E7-825F-58D6859554E6}"/>
                      </a:ext>
                    </a:extLst>
                  </p:cNvPr>
                  <p:cNvPicPr/>
                  <p:nvPr/>
                </p:nvPicPr>
                <p:blipFill>
                  <a:blip r:embed="rId7"/>
                  <a:stretch>
                    <a:fillRect/>
                  </a:stretch>
                </p:blipFill>
                <p:spPr>
                  <a:xfrm>
                    <a:off x="3864397" y="6507986"/>
                    <a:ext cx="342000" cy="288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7" name="Ink 36">
                    <a:extLst>
                      <a:ext uri="{FF2B5EF4-FFF2-40B4-BE49-F238E27FC236}">
                        <a16:creationId xmlns:a16="http://schemas.microsoft.com/office/drawing/2014/main" id="{1283AB70-0874-441E-AFEA-25CD971BC35D}"/>
                      </a:ext>
                    </a:extLst>
                  </p14:cNvPr>
                  <p14:cNvContentPartPr/>
                  <p14:nvPr/>
                </p14:nvContentPartPr>
                <p14:xfrm>
                  <a:off x="4035037" y="2850746"/>
                  <a:ext cx="1551240" cy="2924640"/>
                </p14:xfrm>
              </p:contentPart>
            </mc:Choice>
            <mc:Fallback xmlns="">
              <p:pic>
                <p:nvPicPr>
                  <p:cNvPr id="5" name="Ink 4">
                    <a:extLst>
                      <a:ext uri="{FF2B5EF4-FFF2-40B4-BE49-F238E27FC236}">
                        <a16:creationId xmlns:a16="http://schemas.microsoft.com/office/drawing/2014/main" id="{7269A432-1BF9-4E23-B6CE-A9CFDB6CBFA7}"/>
                      </a:ext>
                    </a:extLst>
                  </p:cNvPr>
                  <p:cNvPicPr/>
                  <p:nvPr/>
                </p:nvPicPr>
                <p:blipFill>
                  <a:blip r:embed="rId9"/>
                  <a:stretch>
                    <a:fillRect/>
                  </a:stretch>
                </p:blipFill>
                <p:spPr>
                  <a:xfrm>
                    <a:off x="4003357" y="2819066"/>
                    <a:ext cx="1614240" cy="29876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38" name="Ink 37">
                    <a:extLst>
                      <a:ext uri="{FF2B5EF4-FFF2-40B4-BE49-F238E27FC236}">
                        <a16:creationId xmlns:a16="http://schemas.microsoft.com/office/drawing/2014/main" id="{586DB276-823F-46C7-BBBC-151737FC98BE}"/>
                      </a:ext>
                    </a:extLst>
                  </p14:cNvPr>
                  <p14:cNvContentPartPr/>
                  <p14:nvPr/>
                </p14:nvContentPartPr>
                <p14:xfrm>
                  <a:off x="4058077" y="2842106"/>
                  <a:ext cx="274320" cy="216000"/>
                </p14:xfrm>
              </p:contentPart>
            </mc:Choice>
            <mc:Fallback xmlns="">
              <p:pic>
                <p:nvPicPr>
                  <p:cNvPr id="6" name="Ink 5">
                    <a:extLst>
                      <a:ext uri="{FF2B5EF4-FFF2-40B4-BE49-F238E27FC236}">
                        <a16:creationId xmlns:a16="http://schemas.microsoft.com/office/drawing/2014/main" id="{C2F0D423-A11C-4C7C-8414-C5ED22CD474E}"/>
                      </a:ext>
                    </a:extLst>
                  </p:cNvPr>
                  <p:cNvPicPr/>
                  <p:nvPr/>
                </p:nvPicPr>
                <p:blipFill>
                  <a:blip r:embed="rId11"/>
                  <a:stretch>
                    <a:fillRect/>
                  </a:stretch>
                </p:blipFill>
                <p:spPr>
                  <a:xfrm>
                    <a:off x="4026397" y="2810426"/>
                    <a:ext cx="337320" cy="279360"/>
                  </a:xfrm>
                  <a:prstGeom prst="rect">
                    <a:avLst/>
                  </a:prstGeom>
                </p:spPr>
              </p:pic>
            </mc:Fallback>
          </mc:AlternateContent>
        </p:grpSp>
        <p:sp>
          <p:nvSpPr>
            <p:cNvPr id="31" name="Oval 30">
              <a:extLst>
                <a:ext uri="{FF2B5EF4-FFF2-40B4-BE49-F238E27FC236}">
                  <a16:creationId xmlns:a16="http://schemas.microsoft.com/office/drawing/2014/main" id="{D5363D4C-0C40-4ADF-BBD3-2894D2AB2215}"/>
                </a:ext>
              </a:extLst>
            </p:cNvPr>
            <p:cNvSpPr/>
            <p:nvPr/>
          </p:nvSpPr>
          <p:spPr>
            <a:xfrm>
              <a:off x="4612795" y="374638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386C8206-F549-4CD9-B9A4-7EF02553EDD7}"/>
                </a:ext>
              </a:extLst>
            </p:cNvPr>
            <p:cNvSpPr/>
            <p:nvPr/>
          </p:nvSpPr>
          <p:spPr>
            <a:xfrm>
              <a:off x="4562216" y="4597199"/>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83C25417-9A1B-4674-97D6-2E95D8EDE07C}"/>
                </a:ext>
              </a:extLst>
            </p:cNvPr>
            <p:cNvSpPr/>
            <p:nvPr/>
          </p:nvSpPr>
          <p:spPr>
            <a:xfrm>
              <a:off x="4595515" y="2055078"/>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B3F9ECDF-FE4F-4867-B62C-6927CC5D033F}"/>
                </a:ext>
              </a:extLst>
            </p:cNvPr>
            <p:cNvSpPr/>
            <p:nvPr/>
          </p:nvSpPr>
          <p:spPr>
            <a:xfrm>
              <a:off x="4572475" y="6049950"/>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9" name="TextBox 38">
            <a:extLst>
              <a:ext uri="{FF2B5EF4-FFF2-40B4-BE49-F238E27FC236}">
                <a16:creationId xmlns:a16="http://schemas.microsoft.com/office/drawing/2014/main" id="{984B9BA4-5570-4FDC-B379-DE8EED1F298A}"/>
              </a:ext>
            </a:extLst>
          </p:cNvPr>
          <p:cNvSpPr txBox="1"/>
          <p:nvPr/>
        </p:nvSpPr>
        <p:spPr>
          <a:xfrm>
            <a:off x="11527983" y="3825548"/>
            <a:ext cx="528671" cy="369332"/>
          </a:xfrm>
          <a:prstGeom prst="rect">
            <a:avLst/>
          </a:prstGeom>
          <a:noFill/>
        </p:spPr>
        <p:txBody>
          <a:bodyPr wrap="square" rtlCol="0">
            <a:spAutoFit/>
          </a:bodyPr>
          <a:lstStyle/>
          <a:p>
            <a:r>
              <a:rPr lang="en-GB" b="1" dirty="0"/>
              <a:t>X4</a:t>
            </a:r>
          </a:p>
        </p:txBody>
      </p:sp>
    </p:spTree>
    <p:extLst>
      <p:ext uri="{BB962C8B-B14F-4D97-AF65-F5344CB8AC3E}">
        <p14:creationId xmlns:p14="http://schemas.microsoft.com/office/powerpoint/2010/main" val="2611922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screenshot of a cell phone&#10;&#10;Description automatically generated">
            <a:extLst>
              <a:ext uri="{FF2B5EF4-FFF2-40B4-BE49-F238E27FC236}">
                <a16:creationId xmlns:a16="http://schemas.microsoft.com/office/drawing/2014/main" id="{9D010245-9295-486B-ACFE-FDF865708AC2}"/>
              </a:ext>
            </a:extLst>
          </p:cNvPr>
          <p:cNvPicPr>
            <a:picLocks noChangeAspect="1"/>
          </p:cNvPicPr>
          <p:nvPr/>
        </p:nvPicPr>
        <p:blipFill rotWithShape="1">
          <a:blip r:embed="rId2">
            <a:extLs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sp>
        <p:nvSpPr>
          <p:cNvPr id="13" name="Title 1">
            <a:extLst>
              <a:ext uri="{FF2B5EF4-FFF2-40B4-BE49-F238E27FC236}">
                <a16:creationId xmlns:a16="http://schemas.microsoft.com/office/drawing/2014/main" id="{DD213F3E-31E1-4140-8840-07D91E2BCF90}"/>
              </a:ext>
            </a:extLst>
          </p:cNvPr>
          <p:cNvSpPr>
            <a:spLocks noGrp="1"/>
          </p:cNvSpPr>
          <p:nvPr>
            <p:ph type="title"/>
          </p:nvPr>
        </p:nvSpPr>
        <p:spPr>
          <a:xfrm>
            <a:off x="2223426" y="4558"/>
            <a:ext cx="5532042" cy="840268"/>
          </a:xfrm>
          <a:solidFill>
            <a:srgbClr val="0070C0"/>
          </a:solidFill>
          <a:ln>
            <a:solidFill>
              <a:srgbClr val="0070C0"/>
            </a:solidFill>
          </a:ln>
        </p:spPr>
        <p:txBody>
          <a:bodyPr anchor="ctr" anchorCtr="0"/>
          <a:lstStyle/>
          <a:p>
            <a:r>
              <a:rPr lang="en-GB" dirty="0">
                <a:solidFill>
                  <a:schemeClr val="bg1"/>
                </a:solidFill>
              </a:rPr>
              <a:t>Indefinite loop in code</a:t>
            </a:r>
          </a:p>
        </p:txBody>
      </p:sp>
    </p:spTree>
    <p:extLst>
      <p:ext uri="{BB962C8B-B14F-4D97-AF65-F5344CB8AC3E}">
        <p14:creationId xmlns:p14="http://schemas.microsoft.com/office/powerpoint/2010/main" val="79087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BC0C3D0-8296-47CF-ADF8-731ABF497889}"/>
              </a:ext>
            </a:extLst>
          </p:cNvPr>
          <p:cNvGrpSpPr/>
          <p:nvPr/>
        </p:nvGrpSpPr>
        <p:grpSpPr>
          <a:xfrm>
            <a:off x="2221887" y="1423414"/>
            <a:ext cx="7166591" cy="4767655"/>
            <a:chOff x="2221887" y="1423414"/>
            <a:chExt cx="7166591" cy="4767655"/>
          </a:xfrm>
        </p:grpSpPr>
        <p:pic>
          <p:nvPicPr>
            <p:cNvPr id="4" name="Picture 3" descr="A screenshot of a cell phone&#10;&#10;Description automatically generated">
              <a:extLst>
                <a:ext uri="{FF2B5EF4-FFF2-40B4-BE49-F238E27FC236}">
                  <a16:creationId xmlns:a16="http://schemas.microsoft.com/office/drawing/2014/main" id="{9D010245-9295-486B-ACFE-FDF865708AC2}"/>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grpSp>
          <p:nvGrpSpPr>
            <p:cNvPr id="11" name="Group 10">
              <a:extLst>
                <a:ext uri="{FF2B5EF4-FFF2-40B4-BE49-F238E27FC236}">
                  <a16:creationId xmlns:a16="http://schemas.microsoft.com/office/drawing/2014/main" id="{49F68B2B-0338-4B56-B531-49681F179A00}"/>
                </a:ext>
              </a:extLst>
            </p:cNvPr>
            <p:cNvGrpSpPr/>
            <p:nvPr/>
          </p:nvGrpSpPr>
          <p:grpSpPr>
            <a:xfrm>
              <a:off x="5170980" y="1423414"/>
              <a:ext cx="1850040" cy="4297680"/>
              <a:chOff x="8120073" y="1491148"/>
              <a:chExt cx="1850040" cy="4297680"/>
            </a:xfrm>
          </p:grpSpPr>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C6A332F0-0233-4750-A07C-5EF62B94A229}"/>
                      </a:ext>
                    </a:extLst>
                  </p14:cNvPr>
                  <p14:cNvContentPartPr/>
                  <p14:nvPr/>
                </p14:nvContentPartPr>
                <p14:xfrm>
                  <a:off x="8281713" y="1491148"/>
                  <a:ext cx="1688400" cy="4297680"/>
                </p14:xfrm>
              </p:contentPart>
            </mc:Choice>
            <mc:Fallback xmlns="">
              <p:pic>
                <p:nvPicPr>
                  <p:cNvPr id="3" name="Ink 2">
                    <a:extLst>
                      <a:ext uri="{FF2B5EF4-FFF2-40B4-BE49-F238E27FC236}">
                        <a16:creationId xmlns:a16="http://schemas.microsoft.com/office/drawing/2014/main" id="{C6A332F0-0233-4750-A07C-5EF62B94A229}"/>
                      </a:ext>
                    </a:extLst>
                  </p:cNvPr>
                  <p:cNvPicPr/>
                  <p:nvPr/>
                </p:nvPicPr>
                <p:blipFill>
                  <a:blip r:embed="rId5"/>
                  <a:stretch>
                    <a:fillRect/>
                  </a:stretch>
                </p:blipFill>
                <p:spPr>
                  <a:xfrm>
                    <a:off x="8245705" y="1455145"/>
                    <a:ext cx="1760055" cy="436932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Ink 7">
                    <a:extLst>
                      <a:ext uri="{FF2B5EF4-FFF2-40B4-BE49-F238E27FC236}">
                        <a16:creationId xmlns:a16="http://schemas.microsoft.com/office/drawing/2014/main" id="{D1DB9566-9CFE-4E9A-BB81-F66D150C4F57}"/>
                      </a:ext>
                    </a:extLst>
                  </p14:cNvPr>
                  <p14:cNvContentPartPr/>
                  <p14:nvPr/>
                </p14:nvContentPartPr>
                <p14:xfrm>
                  <a:off x="8418153" y="2414188"/>
                  <a:ext cx="334080" cy="277560"/>
                </p14:xfrm>
              </p:contentPart>
            </mc:Choice>
            <mc:Fallback xmlns="">
              <p:pic>
                <p:nvPicPr>
                  <p:cNvPr id="8" name="Ink 7">
                    <a:extLst>
                      <a:ext uri="{FF2B5EF4-FFF2-40B4-BE49-F238E27FC236}">
                        <a16:creationId xmlns:a16="http://schemas.microsoft.com/office/drawing/2014/main" id="{D1DB9566-9CFE-4E9A-BB81-F66D150C4F57}"/>
                      </a:ext>
                    </a:extLst>
                  </p:cNvPr>
                  <p:cNvPicPr/>
                  <p:nvPr/>
                </p:nvPicPr>
                <p:blipFill>
                  <a:blip r:embed="rId7"/>
                  <a:stretch>
                    <a:fillRect/>
                  </a:stretch>
                </p:blipFill>
                <p:spPr>
                  <a:xfrm>
                    <a:off x="8382192" y="2378188"/>
                    <a:ext cx="405643"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 name="Ink 9">
                    <a:extLst>
                      <a:ext uri="{FF2B5EF4-FFF2-40B4-BE49-F238E27FC236}">
                        <a16:creationId xmlns:a16="http://schemas.microsoft.com/office/drawing/2014/main" id="{8673B33E-2E90-4906-97F3-61D3F75203AC}"/>
                      </a:ext>
                    </a:extLst>
                  </p14:cNvPr>
                  <p14:cNvContentPartPr/>
                  <p14:nvPr/>
                </p14:nvContentPartPr>
                <p14:xfrm>
                  <a:off x="8120073" y="3256228"/>
                  <a:ext cx="376920" cy="366840"/>
                </p14:xfrm>
              </p:contentPart>
            </mc:Choice>
            <mc:Fallback xmlns="">
              <p:pic>
                <p:nvPicPr>
                  <p:cNvPr id="10" name="Ink 9">
                    <a:extLst>
                      <a:ext uri="{FF2B5EF4-FFF2-40B4-BE49-F238E27FC236}">
                        <a16:creationId xmlns:a16="http://schemas.microsoft.com/office/drawing/2014/main" id="{8673B33E-2E90-4906-97F3-61D3F75203AC}"/>
                      </a:ext>
                    </a:extLst>
                  </p:cNvPr>
                  <p:cNvPicPr/>
                  <p:nvPr/>
                </p:nvPicPr>
                <p:blipFill>
                  <a:blip r:embed="rId9"/>
                  <a:stretch>
                    <a:fillRect/>
                  </a:stretch>
                </p:blipFill>
                <p:spPr>
                  <a:xfrm>
                    <a:off x="8084073" y="3220228"/>
                    <a:ext cx="448560" cy="438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12" name="Ink 11">
                  <a:extLst>
                    <a:ext uri="{FF2B5EF4-FFF2-40B4-BE49-F238E27FC236}">
                      <a16:creationId xmlns:a16="http://schemas.microsoft.com/office/drawing/2014/main" id="{2AA4C7CA-6280-4475-95CC-726E607206A8}"/>
                    </a:ext>
                  </a:extLst>
                </p14:cNvPr>
                <p14:cNvContentPartPr/>
                <p14:nvPr/>
              </p14:nvContentPartPr>
              <p14:xfrm>
                <a:off x="5182140" y="4450294"/>
                <a:ext cx="333000" cy="400320"/>
              </p14:xfrm>
            </p:contentPart>
          </mc:Choice>
          <mc:Fallback xmlns="">
            <p:pic>
              <p:nvPicPr>
                <p:cNvPr id="12" name="Ink 11">
                  <a:extLst>
                    <a:ext uri="{FF2B5EF4-FFF2-40B4-BE49-F238E27FC236}">
                      <a16:creationId xmlns:a16="http://schemas.microsoft.com/office/drawing/2014/main" id="{2AA4C7CA-6280-4475-95CC-726E607206A8}"/>
                    </a:ext>
                  </a:extLst>
                </p:cNvPr>
                <p:cNvPicPr/>
                <p:nvPr/>
              </p:nvPicPr>
              <p:blipFill>
                <a:blip r:embed="rId11"/>
                <a:stretch>
                  <a:fillRect/>
                </a:stretch>
              </p:blipFill>
              <p:spPr>
                <a:xfrm>
                  <a:off x="5146140" y="4414294"/>
                  <a:ext cx="404640" cy="471960"/>
                </a:xfrm>
                <a:prstGeom prst="rect">
                  <a:avLst/>
                </a:prstGeom>
              </p:spPr>
            </p:pic>
          </mc:Fallback>
        </mc:AlternateContent>
      </p:grpSp>
      <p:sp>
        <p:nvSpPr>
          <p:cNvPr id="13" name="Title 1">
            <a:extLst>
              <a:ext uri="{FF2B5EF4-FFF2-40B4-BE49-F238E27FC236}">
                <a16:creationId xmlns:a16="http://schemas.microsoft.com/office/drawing/2014/main" id="{DD213F3E-31E1-4140-8840-07D91E2BCF90}"/>
              </a:ext>
            </a:extLst>
          </p:cNvPr>
          <p:cNvSpPr>
            <a:spLocks noGrp="1"/>
          </p:cNvSpPr>
          <p:nvPr>
            <p:ph type="title"/>
          </p:nvPr>
        </p:nvSpPr>
        <p:spPr>
          <a:xfrm>
            <a:off x="2223426" y="4558"/>
            <a:ext cx="5532042" cy="840268"/>
          </a:xfrm>
          <a:solidFill>
            <a:srgbClr val="0070C0"/>
          </a:solidFill>
          <a:ln>
            <a:solidFill>
              <a:srgbClr val="0070C0"/>
            </a:solidFill>
          </a:ln>
        </p:spPr>
        <p:txBody>
          <a:bodyPr anchor="ctr" anchorCtr="0"/>
          <a:lstStyle/>
          <a:p>
            <a:r>
              <a:rPr lang="en-GB" dirty="0">
                <a:solidFill>
                  <a:schemeClr val="bg1"/>
                </a:solidFill>
              </a:rPr>
              <a:t>Flow of control in code</a:t>
            </a:r>
          </a:p>
        </p:txBody>
      </p:sp>
    </p:spTree>
    <p:extLst>
      <p:ext uri="{BB962C8B-B14F-4D97-AF65-F5344CB8AC3E}">
        <p14:creationId xmlns:p14="http://schemas.microsoft.com/office/powerpoint/2010/main" val="3843665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DD213F3E-31E1-4140-8840-07D91E2BCF90}"/>
              </a:ext>
            </a:extLst>
          </p:cNvPr>
          <p:cNvSpPr>
            <a:spLocks noGrp="1"/>
          </p:cNvSpPr>
          <p:nvPr>
            <p:ph type="title"/>
          </p:nvPr>
        </p:nvSpPr>
        <p:spPr>
          <a:xfrm>
            <a:off x="2223426" y="4558"/>
            <a:ext cx="5532042" cy="840268"/>
          </a:xfrm>
          <a:solidFill>
            <a:srgbClr val="0070C0"/>
          </a:solidFill>
          <a:ln>
            <a:solidFill>
              <a:srgbClr val="0070C0"/>
            </a:solidFill>
          </a:ln>
        </p:spPr>
        <p:txBody>
          <a:bodyPr anchor="ctr" anchorCtr="0"/>
          <a:lstStyle/>
          <a:p>
            <a:r>
              <a:rPr lang="en-GB" dirty="0">
                <a:solidFill>
                  <a:schemeClr val="bg1"/>
                </a:solidFill>
              </a:rPr>
              <a:t>Indefinite Infinite Loop</a:t>
            </a:r>
          </a:p>
        </p:txBody>
      </p:sp>
      <p:pic>
        <p:nvPicPr>
          <p:cNvPr id="9" name="Picture 8" descr="A picture containing diagram&#10;&#10;Description automatically generated">
            <a:extLst>
              <a:ext uri="{FF2B5EF4-FFF2-40B4-BE49-F238E27FC236}">
                <a16:creationId xmlns:a16="http://schemas.microsoft.com/office/drawing/2014/main" id="{91A1CEC3-96B3-4674-A01B-BD740D035D67}"/>
              </a:ext>
            </a:extLst>
          </p:cNvPr>
          <p:cNvPicPr>
            <a:picLocks noChangeAspect="1"/>
          </p:cNvPicPr>
          <p:nvPr/>
        </p:nvPicPr>
        <p:blipFill rotWithShape="1">
          <a:blip r:embed="rId2">
            <a:extLst>
              <a:ext uri="{28A0092B-C50C-407E-A947-70E740481C1C}">
                <a14:useLocalDpi xmlns:a14="http://schemas.microsoft.com/office/drawing/2010/main" val="0"/>
              </a:ext>
            </a:extLst>
          </a:blip>
          <a:srcRect l="29322" b="-10816"/>
          <a:stretch/>
        </p:blipFill>
        <p:spPr>
          <a:xfrm>
            <a:off x="9126245" y="6130754"/>
            <a:ext cx="2941929" cy="580763"/>
          </a:xfrm>
          <a:prstGeom prst="rect">
            <a:avLst/>
          </a:prstGeom>
        </p:spPr>
      </p:pic>
      <p:sp>
        <p:nvSpPr>
          <p:cNvPr id="14" name="TextBox 13">
            <a:extLst>
              <a:ext uri="{FF2B5EF4-FFF2-40B4-BE49-F238E27FC236}">
                <a16:creationId xmlns:a16="http://schemas.microsoft.com/office/drawing/2014/main" id="{902AA30E-4346-4BC5-8DD5-CFFAC8FD08CA}"/>
              </a:ext>
            </a:extLst>
          </p:cNvPr>
          <p:cNvSpPr txBox="1"/>
          <p:nvPr/>
        </p:nvSpPr>
        <p:spPr>
          <a:xfrm>
            <a:off x="8183894" y="6249852"/>
            <a:ext cx="1133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Calibri" panose="020F0502020204030204" pitchFamily="34" charset="0"/>
                <a:cs typeface="Calibri" panose="020F0502020204030204" pitchFamily="34" charset="0"/>
              </a:rPr>
              <a:t>©HIAS</a:t>
            </a:r>
            <a:endParaRPr lang="en-GB" sz="2400" dirty="0"/>
          </a:p>
        </p:txBody>
      </p:sp>
      <p:sp>
        <p:nvSpPr>
          <p:cNvPr id="15" name="TextBox 14">
            <a:extLst>
              <a:ext uri="{FF2B5EF4-FFF2-40B4-BE49-F238E27FC236}">
                <a16:creationId xmlns:a16="http://schemas.microsoft.com/office/drawing/2014/main" id="{C7AC6B68-9424-4FF2-9C5F-E677E9A87321}"/>
              </a:ext>
            </a:extLst>
          </p:cNvPr>
          <p:cNvSpPr txBox="1"/>
          <p:nvPr/>
        </p:nvSpPr>
        <p:spPr>
          <a:xfrm>
            <a:off x="2223426" y="1658905"/>
            <a:ext cx="7738832" cy="4247317"/>
          </a:xfrm>
          <a:prstGeom prst="rect">
            <a:avLst/>
          </a:prstGeom>
          <a:noFill/>
        </p:spPr>
        <p:txBody>
          <a:bodyPr wrap="square" rtlCol="0">
            <a:spAutoFit/>
          </a:bodyPr>
          <a:lstStyle/>
          <a:p>
            <a:r>
              <a:rPr lang="en-GB" sz="2800" dirty="0">
                <a:solidFill>
                  <a:srgbClr val="0070C0"/>
                </a:solidFill>
              </a:rPr>
              <a:t>A loop is a set of instructions that are repeated</a:t>
            </a:r>
          </a:p>
          <a:p>
            <a:r>
              <a:rPr lang="en-GB" sz="2800" b="1" dirty="0">
                <a:solidFill>
                  <a:srgbClr val="0070C0"/>
                </a:solidFill>
              </a:rPr>
              <a:t>An indefinite infinite loop</a:t>
            </a:r>
          </a:p>
          <a:p>
            <a:pPr marL="285750" indent="-285750">
              <a:buFont typeface="Arial" panose="020B0604020202020204" pitchFamily="34" charset="0"/>
              <a:buChar char="•"/>
            </a:pPr>
            <a:r>
              <a:rPr lang="en-GB" sz="2800" dirty="0">
                <a:solidFill>
                  <a:srgbClr val="0070C0"/>
                </a:solidFill>
              </a:rPr>
              <a:t>Can replace a sequence where there is a pattern.</a:t>
            </a:r>
          </a:p>
          <a:p>
            <a:pPr marL="285750" indent="-285750">
              <a:buFont typeface="Arial" panose="020B0604020202020204" pitchFamily="34" charset="0"/>
              <a:buChar char="•"/>
            </a:pPr>
            <a:r>
              <a:rPr lang="en-GB" sz="2800" dirty="0">
                <a:solidFill>
                  <a:srgbClr val="0070C0"/>
                </a:solidFill>
              </a:rPr>
              <a:t>Is </a:t>
            </a:r>
            <a:r>
              <a:rPr lang="en-GB" sz="2800" b="1" dirty="0">
                <a:solidFill>
                  <a:srgbClr val="0070C0"/>
                </a:solidFill>
              </a:rPr>
              <a:t>indefinite</a:t>
            </a:r>
            <a:r>
              <a:rPr lang="en-GB" sz="2800" dirty="0">
                <a:solidFill>
                  <a:srgbClr val="0070C0"/>
                </a:solidFill>
              </a:rPr>
              <a:t> because we do not know how many times it will repeat or when it will end</a:t>
            </a:r>
          </a:p>
          <a:p>
            <a:pPr marL="285750" indent="-285750">
              <a:buFont typeface="Arial" panose="020B0604020202020204" pitchFamily="34" charset="0"/>
              <a:buChar char="•"/>
            </a:pPr>
            <a:r>
              <a:rPr lang="en-GB" sz="2800" dirty="0">
                <a:solidFill>
                  <a:srgbClr val="0070C0"/>
                </a:solidFill>
              </a:rPr>
              <a:t>Is called a forever loop in Scratch programming</a:t>
            </a:r>
          </a:p>
          <a:p>
            <a:pPr marL="285750" indent="-285750">
              <a:buFont typeface="Arial" panose="020B0604020202020204" pitchFamily="34" charset="0"/>
              <a:buChar char="•"/>
            </a:pPr>
            <a:r>
              <a:rPr lang="en-GB" sz="2800" dirty="0">
                <a:solidFill>
                  <a:srgbClr val="0070C0"/>
                </a:solidFill>
              </a:rPr>
              <a:t>Has a flow of control (order that commands are executed in)</a:t>
            </a:r>
          </a:p>
          <a:p>
            <a:pPr marL="285750" indent="-285750">
              <a:buFont typeface="Arial" panose="020B0604020202020204" pitchFamily="34" charset="0"/>
              <a:buChar char="•"/>
            </a:pPr>
            <a:r>
              <a:rPr lang="en-GB" sz="2800" dirty="0">
                <a:solidFill>
                  <a:srgbClr val="0070C0"/>
                </a:solidFill>
              </a:rPr>
              <a:t>Can be used in an algorithm or in programming</a:t>
            </a:r>
          </a:p>
          <a:p>
            <a:endParaRPr lang="en-GB" dirty="0"/>
          </a:p>
        </p:txBody>
      </p:sp>
    </p:spTree>
    <p:extLst>
      <p:ext uri="{BB962C8B-B14F-4D97-AF65-F5344CB8AC3E}">
        <p14:creationId xmlns:p14="http://schemas.microsoft.com/office/powerpoint/2010/main" val="397783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59417"/>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
        <p:nvSpPr>
          <p:cNvPr id="13" name="Rectangle 12">
            <a:extLst>
              <a:ext uri="{FF2B5EF4-FFF2-40B4-BE49-F238E27FC236}">
                <a16:creationId xmlns:a16="http://schemas.microsoft.com/office/drawing/2014/main" id="{148A8ADF-51E8-43D7-BA1D-B7CCC28E5A3C}"/>
              </a:ext>
            </a:extLst>
          </p:cNvPr>
          <p:cNvSpPr/>
          <p:nvPr/>
        </p:nvSpPr>
        <p:spPr>
          <a:xfrm>
            <a:off x="6655906" y="2559417"/>
            <a:ext cx="3312668" cy="255445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Indefinite Means</a:t>
            </a:r>
          </a:p>
          <a:p>
            <a:pPr algn="ctr"/>
            <a:r>
              <a:rPr lang="en-GB" sz="3200" dirty="0"/>
              <a:t>We do </a:t>
            </a:r>
            <a:r>
              <a:rPr lang="en-GB" sz="3200" dirty="0">
                <a:solidFill>
                  <a:srgbClr val="FF9900"/>
                </a:solidFill>
              </a:rPr>
              <a:t>NOT</a:t>
            </a:r>
            <a:r>
              <a:rPr lang="en-GB" sz="3200" dirty="0"/>
              <a:t> know how many times it will loop or how long it will run for</a:t>
            </a:r>
          </a:p>
        </p:txBody>
      </p:sp>
    </p:spTree>
    <p:extLst>
      <p:ext uri="{BB962C8B-B14F-4D97-AF65-F5344CB8AC3E}">
        <p14:creationId xmlns:p14="http://schemas.microsoft.com/office/powerpoint/2010/main" val="363965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59417"/>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
        <p:nvSpPr>
          <p:cNvPr id="10" name="Arrow: Right 9">
            <a:extLst>
              <a:ext uri="{FF2B5EF4-FFF2-40B4-BE49-F238E27FC236}">
                <a16:creationId xmlns:a16="http://schemas.microsoft.com/office/drawing/2014/main" id="{8B646BE4-37CF-4B8F-9EB3-E1E15259363A}"/>
              </a:ext>
            </a:extLst>
          </p:cNvPr>
          <p:cNvSpPr/>
          <p:nvPr/>
        </p:nvSpPr>
        <p:spPr>
          <a:xfrm>
            <a:off x="2353732" y="3606799"/>
            <a:ext cx="795867" cy="508001"/>
          </a:xfrm>
          <a:prstGeom prst="rightArrow">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Right 10">
            <a:extLst>
              <a:ext uri="{FF2B5EF4-FFF2-40B4-BE49-F238E27FC236}">
                <a16:creationId xmlns:a16="http://schemas.microsoft.com/office/drawing/2014/main" id="{49503731-D97D-4969-8F06-E8AF03A11FD7}"/>
              </a:ext>
            </a:extLst>
          </p:cNvPr>
          <p:cNvSpPr/>
          <p:nvPr/>
        </p:nvSpPr>
        <p:spPr>
          <a:xfrm>
            <a:off x="2353732" y="4376096"/>
            <a:ext cx="795867" cy="508001"/>
          </a:xfrm>
          <a:prstGeom prst="rightArrow">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Rounded Corners 11">
            <a:extLst>
              <a:ext uri="{FF2B5EF4-FFF2-40B4-BE49-F238E27FC236}">
                <a16:creationId xmlns:a16="http://schemas.microsoft.com/office/drawing/2014/main" id="{F398C32A-FE88-458C-B658-AD83ACEC2F1E}"/>
              </a:ext>
            </a:extLst>
          </p:cNvPr>
          <p:cNvSpPr/>
          <p:nvPr/>
        </p:nvSpPr>
        <p:spPr>
          <a:xfrm>
            <a:off x="5003414" y="3852332"/>
            <a:ext cx="2498054"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Actions </a:t>
            </a:r>
            <a:r>
              <a:rPr lang="en-GB" sz="2400" b="1" dirty="0">
                <a:solidFill>
                  <a:schemeClr val="accent1"/>
                </a:solidFill>
              </a:rPr>
              <a:t>inside</a:t>
            </a:r>
            <a:r>
              <a:rPr lang="en-GB" sz="2400" dirty="0">
                <a:solidFill>
                  <a:schemeClr val="accent1"/>
                </a:solidFill>
              </a:rPr>
              <a:t> a loop are indented</a:t>
            </a:r>
            <a:endParaRPr lang="en-GB" dirty="0">
              <a:solidFill>
                <a:schemeClr val="accent1"/>
              </a:solidFill>
            </a:endParaRPr>
          </a:p>
        </p:txBody>
      </p:sp>
    </p:spTree>
    <p:extLst>
      <p:ext uri="{BB962C8B-B14F-4D97-AF65-F5344CB8AC3E}">
        <p14:creationId xmlns:p14="http://schemas.microsoft.com/office/powerpoint/2010/main" val="2732869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59417"/>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sp>
        <p:nvSpPr>
          <p:cNvPr id="8" name="Speech Bubble: Rectangle with Corners Rounded 7">
            <a:extLst>
              <a:ext uri="{FF2B5EF4-FFF2-40B4-BE49-F238E27FC236}">
                <a16:creationId xmlns:a16="http://schemas.microsoft.com/office/drawing/2014/main" id="{CD03CA50-C9BF-4B99-897B-AA7FF0572A85}"/>
              </a:ext>
            </a:extLst>
          </p:cNvPr>
          <p:cNvSpPr/>
          <p:nvPr/>
        </p:nvSpPr>
        <p:spPr>
          <a:xfrm>
            <a:off x="6655906" y="2576803"/>
            <a:ext cx="3312668" cy="1684302"/>
          </a:xfrm>
          <a:prstGeom prst="wedgeRoundRectCallout">
            <a:avLst>
              <a:gd name="adj1" fmla="val 21870"/>
              <a:gd name="adj2" fmla="val 6301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roleplay this everyday algorithm?</a:t>
            </a:r>
          </a:p>
        </p:txBody>
      </p:sp>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Tree>
    <p:extLst>
      <p:ext uri="{BB962C8B-B14F-4D97-AF65-F5344CB8AC3E}">
        <p14:creationId xmlns:p14="http://schemas.microsoft.com/office/powerpoint/2010/main" val="251127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CD03CA50-C9BF-4B99-897B-AA7FF0572A85}"/>
              </a:ext>
            </a:extLst>
          </p:cNvPr>
          <p:cNvSpPr/>
          <p:nvPr/>
        </p:nvSpPr>
        <p:spPr>
          <a:xfrm>
            <a:off x="6655907" y="2559417"/>
            <a:ext cx="2195486" cy="1729119"/>
          </a:xfrm>
          <a:prstGeom prst="wedgeRoundRectCallout">
            <a:avLst>
              <a:gd name="adj1" fmla="val 21278"/>
              <a:gd name="adj2" fmla="val 68901"/>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stops this loop?</a:t>
            </a:r>
          </a:p>
        </p:txBody>
      </p:sp>
      <p:sp>
        <p:nvSpPr>
          <p:cNvPr id="10" name="Content Placeholder 2">
            <a:extLst>
              <a:ext uri="{FF2B5EF4-FFF2-40B4-BE49-F238E27FC236}">
                <a16:creationId xmlns:a16="http://schemas.microsoft.com/office/drawing/2014/main" id="{06405CC2-890B-40E0-98F4-14E5F6AF16FA}"/>
              </a:ext>
            </a:extLst>
          </p:cNvPr>
          <p:cNvSpPr>
            <a:spLocks noGrp="1"/>
          </p:cNvSpPr>
          <p:nvPr>
            <p:ph idx="1"/>
          </p:nvPr>
        </p:nvSpPr>
        <p:spPr>
          <a:xfrm>
            <a:off x="2223426" y="2559417"/>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sp>
        <p:nvSpPr>
          <p:cNvPr id="9" name="Title 1">
            <a:extLst>
              <a:ext uri="{FF2B5EF4-FFF2-40B4-BE49-F238E27FC236}">
                <a16:creationId xmlns:a16="http://schemas.microsoft.com/office/drawing/2014/main" id="{3C00C3C1-A1BD-497E-974F-79F79F271D8B}"/>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pic>
        <p:nvPicPr>
          <p:cNvPr id="11" name="Graphic 10" descr="Clipboard outline">
            <a:extLst>
              <a:ext uri="{FF2B5EF4-FFF2-40B4-BE49-F238E27FC236}">
                <a16:creationId xmlns:a16="http://schemas.microsoft.com/office/drawing/2014/main" id="{B19BE9C8-5AEC-4E67-A584-E86E9026A8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41737" y="5088727"/>
            <a:ext cx="914400" cy="914400"/>
          </a:xfrm>
          <a:prstGeom prst="rect">
            <a:avLst/>
          </a:prstGeom>
        </p:spPr>
      </p:pic>
    </p:spTree>
    <p:extLst>
      <p:ext uri="{BB962C8B-B14F-4D97-AF65-F5344CB8AC3E}">
        <p14:creationId xmlns:p14="http://schemas.microsoft.com/office/powerpoint/2010/main" val="148577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CD03CA50-C9BF-4B99-897B-AA7FF0572A85}"/>
              </a:ext>
            </a:extLst>
          </p:cNvPr>
          <p:cNvSpPr/>
          <p:nvPr/>
        </p:nvSpPr>
        <p:spPr>
          <a:xfrm>
            <a:off x="6655907" y="2559417"/>
            <a:ext cx="2195486" cy="1729119"/>
          </a:xfrm>
          <a:prstGeom prst="wedgeRoundRectCallout">
            <a:avLst>
              <a:gd name="adj1" fmla="val 21278"/>
              <a:gd name="adj2" fmla="val 68901"/>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What stops this loop?</a:t>
            </a:r>
          </a:p>
        </p:txBody>
      </p:sp>
      <p:sp>
        <p:nvSpPr>
          <p:cNvPr id="10" name="Content Placeholder 2">
            <a:extLst>
              <a:ext uri="{FF2B5EF4-FFF2-40B4-BE49-F238E27FC236}">
                <a16:creationId xmlns:a16="http://schemas.microsoft.com/office/drawing/2014/main" id="{06405CC2-890B-40E0-98F4-14E5F6AF16FA}"/>
              </a:ext>
            </a:extLst>
          </p:cNvPr>
          <p:cNvSpPr>
            <a:spLocks noGrp="1"/>
          </p:cNvSpPr>
          <p:nvPr>
            <p:ph idx="1"/>
          </p:nvPr>
        </p:nvSpPr>
        <p:spPr>
          <a:xfrm>
            <a:off x="2223426" y="2559417"/>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sp>
        <p:nvSpPr>
          <p:cNvPr id="9" name="Title 1">
            <a:extLst>
              <a:ext uri="{FF2B5EF4-FFF2-40B4-BE49-F238E27FC236}">
                <a16:creationId xmlns:a16="http://schemas.microsoft.com/office/drawing/2014/main" id="{3C00C3C1-A1BD-497E-974F-79F79F271D8B}"/>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Indefinite Loop</a:t>
            </a:r>
          </a:p>
        </p:txBody>
      </p:sp>
      <p:sp>
        <p:nvSpPr>
          <p:cNvPr id="11" name="Speech Bubble: Rectangle with Corners Rounded 10">
            <a:extLst>
              <a:ext uri="{FF2B5EF4-FFF2-40B4-BE49-F238E27FC236}">
                <a16:creationId xmlns:a16="http://schemas.microsoft.com/office/drawing/2014/main" id="{167D9869-764F-4CEE-94E0-9A84E43CF730}"/>
              </a:ext>
            </a:extLst>
          </p:cNvPr>
          <p:cNvSpPr/>
          <p:nvPr/>
        </p:nvSpPr>
        <p:spPr>
          <a:xfrm>
            <a:off x="6655906" y="5128881"/>
            <a:ext cx="2195486" cy="840269"/>
          </a:xfrm>
          <a:prstGeom prst="wedgeRoundRectCallout">
            <a:avLst>
              <a:gd name="adj1" fmla="val 22049"/>
              <a:gd name="adj2" fmla="val -85472"/>
              <a:gd name="adj3" fmla="val 16667"/>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Nothing</a:t>
            </a:r>
          </a:p>
        </p:txBody>
      </p:sp>
    </p:spTree>
    <p:extLst>
      <p:ext uri="{BB962C8B-B14F-4D97-AF65-F5344CB8AC3E}">
        <p14:creationId xmlns:p14="http://schemas.microsoft.com/office/powerpoint/2010/main" val="220701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51F08845-124A-48A0-9876-79D59D8F4B55}"/>
              </a:ext>
            </a:extLst>
          </p:cNvPr>
          <p:cNvSpPr>
            <a:spLocks noGrp="1"/>
          </p:cNvSpPr>
          <p:nvPr>
            <p:ph idx="1"/>
          </p:nvPr>
        </p:nvSpPr>
        <p:spPr>
          <a:xfrm>
            <a:off x="2223426" y="2549469"/>
            <a:ext cx="3864776" cy="3601979"/>
          </a:xfrm>
        </p:spPr>
        <p:txBody>
          <a:bodyPr>
            <a:normAutofit/>
          </a:bodyPr>
          <a:lstStyle/>
          <a:p>
            <a:pPr marL="0" indent="0">
              <a:buNone/>
            </a:pPr>
            <a:r>
              <a:rPr lang="en-GB" sz="5400" dirty="0">
                <a:solidFill>
                  <a:srgbClr val="0070C0"/>
                </a:solidFill>
              </a:rPr>
              <a:t>Loop always</a:t>
            </a:r>
          </a:p>
          <a:p>
            <a:pPr marL="0" indent="0">
              <a:buNone/>
            </a:pPr>
            <a:r>
              <a:rPr lang="en-GB" sz="5400" dirty="0">
                <a:solidFill>
                  <a:srgbClr val="0070C0"/>
                </a:solidFill>
              </a:rPr>
              <a:t>	stand</a:t>
            </a:r>
          </a:p>
          <a:p>
            <a:pPr marL="0" indent="0">
              <a:buNone/>
            </a:pPr>
            <a:r>
              <a:rPr lang="en-GB" sz="5400" dirty="0">
                <a:solidFill>
                  <a:srgbClr val="0070C0"/>
                </a:solidFill>
              </a:rPr>
              <a:t>	sit</a:t>
            </a:r>
          </a:p>
          <a:p>
            <a:pPr marL="0" indent="0">
              <a:buNone/>
            </a:pPr>
            <a:endParaRPr lang="en-GB" dirty="0"/>
          </a:p>
        </p:txBody>
      </p:sp>
      <p:grpSp>
        <p:nvGrpSpPr>
          <p:cNvPr id="13" name="Group 12">
            <a:extLst>
              <a:ext uri="{FF2B5EF4-FFF2-40B4-BE49-F238E27FC236}">
                <a16:creationId xmlns:a16="http://schemas.microsoft.com/office/drawing/2014/main" id="{7C759AD4-BCA4-4DD3-8226-F6B93AA6B446}"/>
              </a:ext>
            </a:extLst>
          </p:cNvPr>
          <p:cNvGrpSpPr/>
          <p:nvPr/>
        </p:nvGrpSpPr>
        <p:grpSpPr>
          <a:xfrm>
            <a:off x="5971726" y="2420001"/>
            <a:ext cx="1368360" cy="2558160"/>
            <a:chOff x="5645793" y="2352268"/>
            <a:chExt cx="1368360" cy="2558160"/>
          </a:xfrm>
        </p:grpSpPr>
        <mc:AlternateContent xmlns:mc="http://schemas.openxmlformats.org/markup-compatibility/2006" xmlns:p14="http://schemas.microsoft.com/office/powerpoint/2010/main">
          <mc:Choice Requires="p14">
            <p:contentPart p14:bwMode="auto" r:id="rId2">
              <p14:nvContentPartPr>
                <p14:cNvPr id="11" name="Ink 10">
                  <a:extLst>
                    <a:ext uri="{FF2B5EF4-FFF2-40B4-BE49-F238E27FC236}">
                      <a16:creationId xmlns:a16="http://schemas.microsoft.com/office/drawing/2014/main" id="{D1DE19B2-DC7A-4B05-87A3-F51C195E688F}"/>
                    </a:ext>
                  </a:extLst>
                </p14:cNvPr>
                <p14:cNvContentPartPr/>
                <p14:nvPr/>
              </p14:nvContentPartPr>
              <p14:xfrm>
                <a:off x="5645793" y="2352268"/>
                <a:ext cx="1368360" cy="2558160"/>
              </p14:xfrm>
            </p:contentPart>
          </mc:Choice>
          <mc:Fallback xmlns="">
            <p:pic>
              <p:nvPicPr>
                <p:cNvPr id="11" name="Ink 10">
                  <a:extLst>
                    <a:ext uri="{FF2B5EF4-FFF2-40B4-BE49-F238E27FC236}">
                      <a16:creationId xmlns:a16="http://schemas.microsoft.com/office/drawing/2014/main" id="{D1DE19B2-DC7A-4B05-87A3-F51C195E688F}"/>
                    </a:ext>
                  </a:extLst>
                </p:cNvPr>
                <p:cNvPicPr/>
                <p:nvPr/>
              </p:nvPicPr>
              <p:blipFill>
                <a:blip r:embed="rId7"/>
                <a:stretch>
                  <a:fillRect/>
                </a:stretch>
              </p:blipFill>
              <p:spPr>
                <a:xfrm>
                  <a:off x="5610153" y="2316268"/>
                  <a:ext cx="1440000" cy="26298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70B68D40-4257-44E5-9D59-84646563AD06}"/>
                    </a:ext>
                  </a:extLst>
                </p14:cNvPr>
                <p14:cNvContentPartPr/>
                <p14:nvPr/>
              </p14:nvContentPartPr>
              <p14:xfrm>
                <a:off x="5754513" y="2618668"/>
                <a:ext cx="281160" cy="285480"/>
              </p14:xfrm>
            </p:contentPart>
          </mc:Choice>
          <mc:Fallback xmlns="">
            <p:pic>
              <p:nvPicPr>
                <p:cNvPr id="12" name="Ink 11">
                  <a:extLst>
                    <a:ext uri="{FF2B5EF4-FFF2-40B4-BE49-F238E27FC236}">
                      <a16:creationId xmlns:a16="http://schemas.microsoft.com/office/drawing/2014/main" id="{70B68D40-4257-44E5-9D59-84646563AD06}"/>
                    </a:ext>
                  </a:extLst>
                </p:cNvPr>
                <p:cNvPicPr/>
                <p:nvPr/>
              </p:nvPicPr>
              <p:blipFill>
                <a:blip r:embed="rId9"/>
                <a:stretch>
                  <a:fillRect/>
                </a:stretch>
              </p:blipFill>
              <p:spPr>
                <a:xfrm>
                  <a:off x="5718513" y="2582668"/>
                  <a:ext cx="352800" cy="3571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14" name="Ink 13">
                <a:extLst>
                  <a:ext uri="{FF2B5EF4-FFF2-40B4-BE49-F238E27FC236}">
                    <a16:creationId xmlns:a16="http://schemas.microsoft.com/office/drawing/2014/main" id="{C8231EC7-E62E-422D-87E8-900625993A54}"/>
                  </a:ext>
                </a:extLst>
              </p14:cNvPr>
              <p14:cNvContentPartPr/>
              <p14:nvPr/>
            </p14:nvContentPartPr>
            <p14:xfrm>
              <a:off x="5854726" y="3615561"/>
              <a:ext cx="247680" cy="233640"/>
            </p14:xfrm>
          </p:contentPart>
        </mc:Choice>
        <mc:Fallback xmlns="">
          <p:pic>
            <p:nvPicPr>
              <p:cNvPr id="14" name="Ink 13">
                <a:extLst>
                  <a:ext uri="{FF2B5EF4-FFF2-40B4-BE49-F238E27FC236}">
                    <a16:creationId xmlns:a16="http://schemas.microsoft.com/office/drawing/2014/main" id="{C8231EC7-E62E-422D-87E8-900625993A54}"/>
                  </a:ext>
                </a:extLst>
              </p:cNvPr>
              <p:cNvPicPr/>
              <p:nvPr/>
            </p:nvPicPr>
            <p:blipFill>
              <a:blip r:embed="rId11"/>
              <a:stretch>
                <a:fillRect/>
              </a:stretch>
            </p:blipFill>
            <p:spPr>
              <a:xfrm>
                <a:off x="5818726" y="3579561"/>
                <a:ext cx="319320" cy="3052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5" name="Ink 14">
                <a:extLst>
                  <a:ext uri="{FF2B5EF4-FFF2-40B4-BE49-F238E27FC236}">
                    <a16:creationId xmlns:a16="http://schemas.microsoft.com/office/drawing/2014/main" id="{8C4DB905-A390-4632-BEEE-CF1EDA4E5AED}"/>
                  </a:ext>
                </a:extLst>
              </p14:cNvPr>
              <p14:cNvContentPartPr/>
              <p14:nvPr/>
            </p14:nvContentPartPr>
            <p14:xfrm>
              <a:off x="5925646" y="4531401"/>
              <a:ext cx="191160" cy="188280"/>
            </p14:xfrm>
          </p:contentPart>
        </mc:Choice>
        <mc:Fallback xmlns="">
          <p:pic>
            <p:nvPicPr>
              <p:cNvPr id="15" name="Ink 14">
                <a:extLst>
                  <a:ext uri="{FF2B5EF4-FFF2-40B4-BE49-F238E27FC236}">
                    <a16:creationId xmlns:a16="http://schemas.microsoft.com/office/drawing/2014/main" id="{8C4DB905-A390-4632-BEEE-CF1EDA4E5AED}"/>
                  </a:ext>
                </a:extLst>
              </p:cNvPr>
              <p:cNvPicPr/>
              <p:nvPr/>
            </p:nvPicPr>
            <p:blipFill>
              <a:blip r:embed="rId13"/>
              <a:stretch>
                <a:fillRect/>
              </a:stretch>
            </p:blipFill>
            <p:spPr>
              <a:xfrm>
                <a:off x="5889646" y="4495401"/>
                <a:ext cx="262800" cy="259920"/>
              </a:xfrm>
              <a:prstGeom prst="rect">
                <a:avLst/>
              </a:prstGeom>
            </p:spPr>
          </p:pic>
        </mc:Fallback>
      </mc:AlternateContent>
      <p:sp>
        <p:nvSpPr>
          <p:cNvPr id="16" name="Title 1">
            <a:extLst>
              <a:ext uri="{FF2B5EF4-FFF2-40B4-BE49-F238E27FC236}">
                <a16:creationId xmlns:a16="http://schemas.microsoft.com/office/drawing/2014/main" id="{62A78209-3CED-4AA7-8B88-C609AEFA1D7F}"/>
              </a:ext>
            </a:extLst>
          </p:cNvPr>
          <p:cNvSpPr>
            <a:spLocks noGrp="1"/>
          </p:cNvSpPr>
          <p:nvPr>
            <p:ph type="title"/>
          </p:nvPr>
        </p:nvSpPr>
        <p:spPr>
          <a:xfrm>
            <a:off x="2223426" y="4558"/>
            <a:ext cx="4432480" cy="840268"/>
          </a:xfrm>
          <a:solidFill>
            <a:srgbClr val="0070C0"/>
          </a:solidFill>
          <a:ln>
            <a:solidFill>
              <a:srgbClr val="0070C0"/>
            </a:solidFill>
          </a:ln>
        </p:spPr>
        <p:txBody>
          <a:bodyPr anchor="ctr" anchorCtr="0"/>
          <a:lstStyle/>
          <a:p>
            <a:r>
              <a:rPr lang="en-GB" dirty="0">
                <a:solidFill>
                  <a:schemeClr val="bg1"/>
                </a:solidFill>
              </a:rPr>
              <a:t>Flow of control</a:t>
            </a:r>
          </a:p>
        </p:txBody>
      </p:sp>
    </p:spTree>
    <p:extLst>
      <p:ext uri="{BB962C8B-B14F-4D97-AF65-F5344CB8AC3E}">
        <p14:creationId xmlns:p14="http://schemas.microsoft.com/office/powerpoint/2010/main" val="3114456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ECB0-71C0-4CA9-B0D0-9FA84821F735}"/>
              </a:ext>
            </a:extLst>
          </p:cNvPr>
          <p:cNvSpPr>
            <a:spLocks noGrp="1"/>
          </p:cNvSpPr>
          <p:nvPr>
            <p:ph idx="1"/>
          </p:nvPr>
        </p:nvSpPr>
        <p:spPr>
          <a:xfrm>
            <a:off x="2223426" y="2568682"/>
            <a:ext cx="10515600" cy="3946947"/>
          </a:xfrm>
        </p:spPr>
        <p:txBody>
          <a:bodyPr>
            <a:normAutofit/>
          </a:bodyPr>
          <a:lstStyle/>
          <a:p>
            <a:pPr marL="0" indent="0">
              <a:buNone/>
            </a:pPr>
            <a:r>
              <a:rPr lang="en-GB" sz="4000" dirty="0">
                <a:solidFill>
                  <a:srgbClr val="0070C0"/>
                </a:solidFill>
              </a:rPr>
              <a:t>Stand up</a:t>
            </a:r>
          </a:p>
          <a:p>
            <a:pPr marL="0" indent="0">
              <a:buNone/>
            </a:pPr>
            <a:r>
              <a:rPr lang="en-GB" sz="4000" dirty="0">
                <a:solidFill>
                  <a:srgbClr val="0070C0"/>
                </a:solidFill>
              </a:rPr>
              <a:t>Face the front</a:t>
            </a:r>
          </a:p>
          <a:p>
            <a:pPr marL="0" indent="0">
              <a:buNone/>
            </a:pPr>
            <a:r>
              <a:rPr lang="en-GB" sz="4000" dirty="0">
                <a:solidFill>
                  <a:srgbClr val="0070C0"/>
                </a:solidFill>
              </a:rPr>
              <a:t>Loop always</a:t>
            </a:r>
          </a:p>
          <a:p>
            <a:pPr marL="0" indent="0">
              <a:buNone/>
            </a:pPr>
            <a:r>
              <a:rPr lang="en-GB" sz="4000" dirty="0">
                <a:solidFill>
                  <a:srgbClr val="0070C0"/>
                </a:solidFill>
              </a:rPr>
              <a:t>	move forward 1 step</a:t>
            </a:r>
          </a:p>
          <a:p>
            <a:pPr marL="0" indent="0">
              <a:buNone/>
            </a:pPr>
            <a:r>
              <a:rPr lang="it-IT" sz="4000" dirty="0">
                <a:solidFill>
                  <a:srgbClr val="0070C0"/>
                </a:solidFill>
              </a:rPr>
              <a:t>	Turn quarter turn to right</a:t>
            </a:r>
            <a:endParaRPr lang="en-GB" sz="4000" dirty="0">
              <a:solidFill>
                <a:srgbClr val="0070C0"/>
              </a:solidFill>
            </a:endParaRPr>
          </a:p>
        </p:txBody>
      </p:sp>
      <p:sp>
        <p:nvSpPr>
          <p:cNvPr id="8" name="Speech Bubble: Rectangle with Corners Rounded 7">
            <a:extLst>
              <a:ext uri="{FF2B5EF4-FFF2-40B4-BE49-F238E27FC236}">
                <a16:creationId xmlns:a16="http://schemas.microsoft.com/office/drawing/2014/main" id="{D1C34BC2-6919-4DB8-8CB2-645BC98BFA83}"/>
              </a:ext>
            </a:extLst>
          </p:cNvPr>
          <p:cNvSpPr/>
          <p:nvPr/>
        </p:nvSpPr>
        <p:spPr>
          <a:xfrm>
            <a:off x="7765143" y="2568682"/>
            <a:ext cx="3292324" cy="1715451"/>
          </a:xfrm>
          <a:prstGeom prst="wedgeRoundRectCallout">
            <a:avLst>
              <a:gd name="adj1" fmla="val 21231"/>
              <a:gd name="adj2" fmla="val 68901"/>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roleplay this everyday algorithm?</a:t>
            </a:r>
          </a:p>
        </p:txBody>
      </p:sp>
      <p:sp>
        <p:nvSpPr>
          <p:cNvPr id="9" name="Title 1">
            <a:extLst>
              <a:ext uri="{FF2B5EF4-FFF2-40B4-BE49-F238E27FC236}">
                <a16:creationId xmlns:a16="http://schemas.microsoft.com/office/drawing/2014/main" id="{BE031B37-6F9A-4CC4-9DF3-D0B76E47F316}"/>
              </a:ext>
            </a:extLst>
          </p:cNvPr>
          <p:cNvSpPr txBox="1">
            <a:spLocks/>
          </p:cNvSpPr>
          <p:nvPr/>
        </p:nvSpPr>
        <p:spPr>
          <a:xfrm>
            <a:off x="2223426" y="4558"/>
            <a:ext cx="4432480" cy="840268"/>
          </a:xfrm>
          <a:prstGeom prst="rect">
            <a:avLst/>
          </a:prstGeom>
          <a:solidFill>
            <a:srgbClr val="0070C0"/>
          </a:solidFill>
          <a:ln>
            <a:solidFill>
              <a:srgbClr val="0070C0"/>
            </a:solidFill>
          </a:ln>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solidFill>
                  <a:schemeClr val="bg1"/>
                </a:solidFill>
              </a:rPr>
              <a:t>Indefinite Loop</a:t>
            </a:r>
            <a:endParaRPr lang="en-GB" dirty="0">
              <a:solidFill>
                <a:schemeClr val="bg1"/>
              </a:solidFill>
            </a:endParaRPr>
          </a:p>
        </p:txBody>
      </p:sp>
    </p:spTree>
    <p:extLst>
      <p:ext uri="{BB962C8B-B14F-4D97-AF65-F5344CB8AC3E}">
        <p14:creationId xmlns:p14="http://schemas.microsoft.com/office/powerpoint/2010/main" val="2035151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1753</TotalTime>
  <Words>652</Words>
  <Application>Microsoft Office PowerPoint</Application>
  <PresentationFormat>Widescreen</PresentationFormat>
  <Paragraphs>143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PowerPoint Presentation</vt:lpstr>
      <vt:lpstr>Revising Count-Controlled-Loops</vt:lpstr>
      <vt:lpstr>Indefinite Loop</vt:lpstr>
      <vt:lpstr>Indefinite Loop</vt:lpstr>
      <vt:lpstr>Indefinite Loop</vt:lpstr>
      <vt:lpstr>Indefinite Loop</vt:lpstr>
      <vt:lpstr>Indefinite Loop</vt:lpstr>
      <vt:lpstr>Flow of control</vt:lpstr>
      <vt:lpstr>PowerPoint Presentation</vt:lpstr>
      <vt:lpstr>PowerPoint Presentation</vt:lpstr>
      <vt:lpstr>PowerPoint Presentation</vt:lpstr>
      <vt:lpstr>PowerPoint Presentation</vt:lpstr>
      <vt:lpstr>PowerPoint Presentation</vt:lpstr>
      <vt:lpstr>Flow of control reminder</vt:lpstr>
      <vt:lpstr>Flow of control</vt:lpstr>
      <vt:lpstr>Flow of control</vt:lpstr>
      <vt:lpstr>Indefinite loop</vt:lpstr>
      <vt:lpstr>Indefinite loop</vt:lpstr>
      <vt:lpstr>Indefinite loop</vt:lpstr>
      <vt:lpstr>Indefinite loop in code</vt:lpstr>
      <vt:lpstr>Flow of control in code</vt:lpstr>
      <vt:lpstr>Indefinite Infinite Loop</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before coding</dc:title>
  <dc:creator>Philip Bagge</dc:creator>
  <cp:lastModifiedBy>Philip Bagge</cp:lastModifiedBy>
  <cp:revision>12</cp:revision>
  <dcterms:created xsi:type="dcterms:W3CDTF">2019-03-28T19:36:58Z</dcterms:created>
  <dcterms:modified xsi:type="dcterms:W3CDTF">2023-01-03T09:08:35Z</dcterms:modified>
</cp:coreProperties>
</file>