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ink/ink1.xml" ContentType="application/inkml+xml"/>
  <Override PartName="/ppt/ink/ink2.xml" ContentType="application/inkml+xml"/>
  <Override PartName="/ppt/ink/ink3.xml" ContentType="application/inkml+xml"/>
  <Override PartName="/ppt/ink/ink4.xml" ContentType="application/inkml+xml"/>
  <Override PartName="/ppt/ink/ink5.xml" ContentType="application/inkml+xml"/>
  <Override PartName="/ppt/ink/ink6.xml" ContentType="application/inkml+xml"/>
  <Override PartName="/ppt/ink/ink7.xml" ContentType="application/inkml+xml"/>
  <Override PartName="/ppt/ink/ink8.xml" ContentType="application/inkml+xml"/>
  <Override PartName="/ppt/ink/ink9.xml" ContentType="application/inkml+xml"/>
  <Override PartName="/ppt/ink/ink10.xml" ContentType="application/inkml+xml"/>
  <Override PartName="/ppt/ink/ink11.xml" ContentType="application/inkml+xml"/>
  <Override PartName="/ppt/ink/ink12.xml" ContentType="application/inkml+xml"/>
  <Override PartName="/ppt/ink/ink13.xml" ContentType="application/inkml+xml"/>
  <Override PartName="/ppt/ink/ink14.xml" ContentType="application/inkml+xml"/>
  <Override PartName="/ppt/ink/ink15.xml" ContentType="application/inkml+xml"/>
  <Override PartName="/ppt/ink/ink16.xml" ContentType="application/inkml+xml"/>
  <Override PartName="/ppt/ink/ink17.xml" ContentType="application/inkml+xml"/>
  <Override PartName="/ppt/ink/ink18.xml" ContentType="application/inkml+xml"/>
  <Override PartName="/ppt/ink/ink19.xml" ContentType="application/inkml+xml"/>
  <Override PartName="/ppt/ink/ink20.xml" ContentType="application/inkml+xml"/>
  <Override PartName="/ppt/ink/ink21.xml" ContentType="application/inkml+xml"/>
  <Override PartName="/ppt/ink/ink22.xml" ContentType="application/inkml+xml"/>
  <Override PartName="/ppt/ink/ink23.xml" ContentType="application/inkml+xml"/>
  <Override PartName="/ppt/ink/ink24.xml" ContentType="application/inkml+xml"/>
  <Override PartName="/ppt/ink/ink25.xml" ContentType="application/inkml+xml"/>
  <Override PartName="/ppt/ink/ink26.xml" ContentType="application/inkml+xml"/>
  <Override PartName="/ppt/ink/ink27.xml" ContentType="application/inkml+xml"/>
  <Override PartName="/ppt/ink/ink28.xml" ContentType="application/inkml+xml"/>
  <Override PartName="/ppt/ink/ink29.xml" ContentType="application/inkml+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sldIdLst>
    <p:sldId id="256" r:id="rId3"/>
    <p:sldId id="257" r:id="rId4"/>
    <p:sldId id="443" r:id="rId5"/>
    <p:sldId id="415" r:id="rId6"/>
    <p:sldId id="283" r:id="rId7"/>
    <p:sldId id="438" r:id="rId8"/>
    <p:sldId id="439" r:id="rId9"/>
    <p:sldId id="416" r:id="rId10"/>
    <p:sldId id="418" r:id="rId11"/>
    <p:sldId id="419" r:id="rId12"/>
    <p:sldId id="440" r:id="rId13"/>
    <p:sldId id="421" r:id="rId14"/>
    <p:sldId id="422" r:id="rId15"/>
    <p:sldId id="423" r:id="rId16"/>
    <p:sldId id="424" r:id="rId17"/>
    <p:sldId id="425" r:id="rId18"/>
    <p:sldId id="437" r:id="rId19"/>
    <p:sldId id="426" r:id="rId20"/>
    <p:sldId id="427" r:id="rId21"/>
    <p:sldId id="428" r:id="rId22"/>
    <p:sldId id="429" r:id="rId23"/>
    <p:sldId id="430" r:id="rId24"/>
    <p:sldId id="431" r:id="rId25"/>
    <p:sldId id="442" r:id="rId26"/>
    <p:sldId id="432" r:id="rId27"/>
    <p:sldId id="433" r:id="rId28"/>
    <p:sldId id="277" r:id="rId29"/>
    <p:sldId id="434" r:id="rId30"/>
    <p:sldId id="435" r:id="rId31"/>
    <p:sldId id="441" r:id="rId32"/>
    <p:sldId id="444" r:id="rId33"/>
    <p:sldId id="553" r:id="rId3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9900"/>
    <a:srgbClr val="FFFFC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1B5C375-4105-4502-9D0B-5D921DB53F9C}" v="3" dt="2023-01-03T09:02:06.985"/>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522" autoAdjust="0"/>
    <p:restoredTop sz="94660"/>
  </p:normalViewPr>
  <p:slideViewPr>
    <p:cSldViewPr snapToGrid="0">
      <p:cViewPr varScale="1">
        <p:scale>
          <a:sx n="86" d="100"/>
          <a:sy n="86" d="100"/>
        </p:scale>
        <p:origin x="446" y="58"/>
      </p:cViewPr>
      <p:guideLst/>
    </p:cSldViewPr>
  </p:slideViewPr>
  <p:notesTextViewPr>
    <p:cViewPr>
      <p:scale>
        <a:sx n="1" d="1"/>
        <a:sy n="1" d="1"/>
      </p:scale>
      <p:origin x="0" y="0"/>
    </p:cViewPr>
  </p:notesTextViewPr>
  <p:sorterViewPr>
    <p:cViewPr>
      <p:scale>
        <a:sx n="40" d="100"/>
        <a:sy n="40" d="100"/>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microsoft.com/office/2016/11/relationships/changesInfo" Target="changesInfos/changesInfo1.xml"/><Relationship Id="rId21" Type="http://schemas.openxmlformats.org/officeDocument/2006/relationships/slide" Target="slides/slide19.xml"/><Relationship Id="rId34" Type="http://schemas.openxmlformats.org/officeDocument/2006/relationships/slide" Target="slides/slide32.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theme" Target="theme/theme1.xml"/><Relationship Id="rId40" Type="http://schemas.microsoft.com/office/2015/10/relationships/revisionInfo" Target="revisionInfo.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viewProps" Target="viewProp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presProps" Target="presProps.xml"/><Relationship Id="rId8" Type="http://schemas.openxmlformats.org/officeDocument/2006/relationships/slide" Target="slides/slide6.xml"/><Relationship Id="rId3" Type="http://schemas.openxmlformats.org/officeDocument/2006/relationships/slide" Target="slides/slid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Philip Bagge" userId="e3abba335f68304e" providerId="LiveId" clId="{31B5C375-4105-4502-9D0B-5D921DB53F9C}"/>
    <pc:docChg chg="custSel modSld modMainMaster">
      <pc:chgData name="Philip Bagge" userId="e3abba335f68304e" providerId="LiveId" clId="{31B5C375-4105-4502-9D0B-5D921DB53F9C}" dt="2023-01-03T09:01:25.770" v="57" actId="207"/>
      <pc:docMkLst>
        <pc:docMk/>
      </pc:docMkLst>
      <pc:sldChg chg="addSp delSp modSp mod">
        <pc:chgData name="Philip Bagge" userId="e3abba335f68304e" providerId="LiveId" clId="{31B5C375-4105-4502-9D0B-5D921DB53F9C}" dt="2023-01-03T09:01:25.770" v="57" actId="207"/>
        <pc:sldMkLst>
          <pc:docMk/>
          <pc:sldMk cId="2067189513" sldId="256"/>
        </pc:sldMkLst>
        <pc:spChg chg="add mod">
          <ac:chgData name="Philip Bagge" userId="e3abba335f68304e" providerId="LiveId" clId="{31B5C375-4105-4502-9D0B-5D921DB53F9C}" dt="2023-01-03T09:01:25.770" v="57" actId="207"/>
          <ac:spMkLst>
            <pc:docMk/>
            <pc:sldMk cId="2067189513" sldId="256"/>
            <ac:spMk id="3" creationId="{4A508A7C-5DFA-6BC2-0121-AEA67B65B68F}"/>
          </ac:spMkLst>
        </pc:spChg>
        <pc:spChg chg="del">
          <ac:chgData name="Philip Bagge" userId="e3abba335f68304e" providerId="LiveId" clId="{31B5C375-4105-4502-9D0B-5D921DB53F9C}" dt="2023-01-03T08:58:40.733" v="0" actId="21"/>
          <ac:spMkLst>
            <pc:docMk/>
            <pc:sldMk cId="2067189513" sldId="256"/>
            <ac:spMk id="5" creationId="{10F663CD-5449-4306-AED8-11C5DE135289}"/>
          </ac:spMkLst>
        </pc:spChg>
        <pc:picChg chg="del">
          <ac:chgData name="Philip Bagge" userId="e3abba335f68304e" providerId="LiveId" clId="{31B5C375-4105-4502-9D0B-5D921DB53F9C}" dt="2023-01-03T08:58:40.733" v="0" actId="21"/>
          <ac:picMkLst>
            <pc:docMk/>
            <pc:sldMk cId="2067189513" sldId="256"/>
            <ac:picMk id="4" creationId="{19010007-8B7A-45D6-9781-DB493B67B121}"/>
          </ac:picMkLst>
        </pc:picChg>
      </pc:sldChg>
      <pc:sldChg chg="modSp mod">
        <pc:chgData name="Philip Bagge" userId="e3abba335f68304e" providerId="LiveId" clId="{31B5C375-4105-4502-9D0B-5D921DB53F9C}" dt="2023-01-03T08:59:50.680" v="6" actId="1076"/>
        <pc:sldMkLst>
          <pc:docMk/>
          <pc:sldMk cId="18315538" sldId="415"/>
        </pc:sldMkLst>
        <pc:spChg chg="mod">
          <ac:chgData name="Philip Bagge" userId="e3abba335f68304e" providerId="LiveId" clId="{31B5C375-4105-4502-9D0B-5D921DB53F9C}" dt="2023-01-03T08:59:50.680" v="6" actId="1076"/>
          <ac:spMkLst>
            <pc:docMk/>
            <pc:sldMk cId="18315538" sldId="415"/>
            <ac:spMk id="17" creationId="{AFCBCB46-2F58-4464-B33A-0B76D9A66319}"/>
          </ac:spMkLst>
        </pc:spChg>
      </pc:sldChg>
      <pc:sldChg chg="modSp mod">
        <pc:chgData name="Philip Bagge" userId="e3abba335f68304e" providerId="LiveId" clId="{31B5C375-4105-4502-9D0B-5D921DB53F9C}" dt="2023-01-03T08:59:40.615" v="5" actId="1076"/>
        <pc:sldMkLst>
          <pc:docMk/>
          <pc:sldMk cId="3593835268" sldId="443"/>
        </pc:sldMkLst>
        <pc:spChg chg="mod">
          <ac:chgData name="Philip Bagge" userId="e3abba335f68304e" providerId="LiveId" clId="{31B5C375-4105-4502-9D0B-5D921DB53F9C}" dt="2023-01-03T08:59:40.615" v="5" actId="1076"/>
          <ac:spMkLst>
            <pc:docMk/>
            <pc:sldMk cId="3593835268" sldId="443"/>
            <ac:spMk id="16" creationId="{64F1E691-13FA-4E82-A110-14E0FA328F0F}"/>
          </ac:spMkLst>
        </pc:spChg>
      </pc:sldChg>
      <pc:sldMasterChg chg="addSp modSp mod">
        <pc:chgData name="Philip Bagge" userId="e3abba335f68304e" providerId="LiveId" clId="{31B5C375-4105-4502-9D0B-5D921DB53F9C}" dt="2023-01-03T08:59:12.708" v="4" actId="1076"/>
        <pc:sldMasterMkLst>
          <pc:docMk/>
          <pc:sldMasterMk cId="47383329" sldId="2147483648"/>
        </pc:sldMasterMkLst>
        <pc:spChg chg="add mod">
          <ac:chgData name="Philip Bagge" userId="e3abba335f68304e" providerId="LiveId" clId="{31B5C375-4105-4502-9D0B-5D921DB53F9C}" dt="2023-01-03T08:59:12.708" v="4" actId="1076"/>
          <ac:spMkLst>
            <pc:docMk/>
            <pc:sldMasterMk cId="47383329" sldId="2147483648"/>
            <ac:spMk id="4" creationId="{ECFCE8B6-1D62-75C5-CBB4-231D4A97552B}"/>
          </ac:spMkLst>
        </pc:spChg>
        <pc:picChg chg="add mod">
          <ac:chgData name="Philip Bagge" userId="e3abba335f68304e" providerId="LiveId" clId="{31B5C375-4105-4502-9D0B-5D921DB53F9C}" dt="2023-01-03T08:59:02.320" v="2" actId="14100"/>
          <ac:picMkLst>
            <pc:docMk/>
            <pc:sldMasterMk cId="47383329" sldId="2147483648"/>
            <ac:picMk id="3" creationId="{156FB316-EA75-39CF-8AAB-AD6BD102C5B7}"/>
          </ac:picMkLst>
        </pc:picChg>
      </pc:sldMasterChg>
    </pc:docChg>
  </pc:docChgLst>
</pc:chgInfo>
</file>

<file path=ppt/ink/ink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12-03T05:37:17.192"/>
    </inkml:context>
    <inkml:brush xml:id="br0">
      <inkml:brushProperty name="width" value="0.1" units="cm"/>
      <inkml:brushProperty name="height" value="0.1" units="cm"/>
    </inkml:brush>
  </inkml:definitions>
  <inkml:trace contextRef="#ctx0" brushRef="#br0">27 0 24575,'0'3602'0,"-2"-3578"0,0 1 0,-7 28 0,4-27 0,-2 43 0,5 500 0,4-275 0,-2 2197 0,0-2482 0,0 1 0,1-1 0,0 1 0,0-1 0,1 1 0,0-1 0,1 0 0,0 0 0,0 0 0,1 0 0,0-1 0,1 0 0,0 1 0,10 12 0,79 113 0,-74-110 0,39 38 0,-5-9 0,15 15 0,-47-49 0,-13-11 0,1 0 0,0 0 0,0-1 0,0 0 0,20 9 0,-4-5 0,-1 0 0,0-1 0,45 11 0,-31-12 0,-21-4 0,0-1 0,32 2 0,-29-3 0,1 0 0,-1 1 0,35 12 0,-36-10 0,0 0 0,0-1 0,0-1 0,27 1 0,-8-4 0,70 11 0,112 13 0,-161-18 0,-1-2 0,110-6 0,-62-1 0,-20 4 0,97-4 0,-125-10 0,6 0 0,-40 9 0,0-2 0,0 0 0,0-2 0,38-15 0,26-8 0,-47 16 0,51-24 0,-53 21 0,-21 8 0,31-21 0,-4 2 0,127-74 0,-104 59 0,-37 23 0,-2 3 0,-1-1 0,46-40 0,-67 52 0,40-38 0,58-67 0,-95 99 0,0 1 0,1 1 0,18-13 0,26-25 0,-26 17 0,-4 4 0,0-2 0,-2 0 0,23-36 0,-26 29 0,-11 18 0,0 1 0,2 0 0,22-27 0,-27 34 0,0 1 0,-1-1 0,0-1 0,0 1 0,-1-1 0,5-16 0,1 0 0,65-138 0,-70 153 0,-1 0 0,-1-1 0,4-17 0,-5 17 0,1-1 0,1 1 0,5-13 0,7-5 0,-3-1 0,0 0 0,-2-1 0,-2 0 0,0-1 0,-3 0 0,-1-1 0,3-46 0,-7 53 0,8-44 0,-5 43 0,2-40 0,-5 42 0,8-44 0,-4 44 0,1-45 0,-8-39 0,2-49 0,11 93 0,-8 49 0,0 0 0,1-26 0,-4-510 0,-3 269 0,2-307 0,-2 564 0,-2 0 0,-1 0 0,-1 1 0,-1 0 0,-1 0 0,-14-29 0,-20-68 0,36 105 0,-1 0 0,0 0 0,-2 1 0,-11-18 0,-19-41 0,32 59 0,0 1 0,-1 0 0,-1 0 0,0 1 0,-2 0 0,0 1 0,0 0 0,-16-15 0,13 16 0,-21-19 0,-50-39 0,53 47 0,18 14 0,0 0 0,-29-16 0,-14 2 0,-1 1 0,-71-17 0,99 32 0,0 1 0,-1 2 0,0 1 0,0 2 0,-39 0 0,-349 5 0,403-1 0,1 0 0,-1 1 0,-17 6 0,-36 4 0,49-10 0,0 2 0,0 0 0,0 2 0,0 0 0,-29 14 0,-22 7 0,-11 6 0,57-21 0,-50 14 0,42-15 0,0 0 0,-31 17 0,30-12 0,-48 15 0,51-22 0,-53 18 0,29-9 0,45-16 0,1 0 0,-1 1 0,1 1 0,0-1 0,0 1 0,0 1 0,1 0 0,-1 0 0,-10 10 0,12-10 0,1 0 0,-1 0 0,0-1 0,0 0 0,0 0 0,-1-1 0,-13 5 0,-62 13 0,22-7 0,-137 56 0,172-62 0,-77 25 0,65-18 0,19-8 0,0 1 0,0 0 0,-25 17 0,25-14 0,-32 14 0,0 0 0,43-21 0,0 0 0,0-1 0,0 0 0,-10 1 0,10-2 0,0 0 0,0 0 0,1 1 0,-1 0 0,-10 7 0,-115 67 0,8 2 0,86-63-1365,21-11-5461</inkml:trace>
</inkml:ink>
</file>

<file path=ppt/ink/ink10.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12-03T05:57:27.592"/>
    </inkml:context>
    <inkml:brush xml:id="br0">
      <inkml:brushProperty name="width" value="0.1" units="cm"/>
      <inkml:brushProperty name="height" value="0.1" units="cm"/>
    </inkml:brush>
  </inkml:definitions>
  <inkml:trace contextRef="#ctx0" brushRef="#br0">1 1 24575,'10'2'0,"0"1"0,0 0 0,0 1 0,0 0 0,-1 1 0,1 0 0,14 10 0,-23-14 0,13 9 0,0 2 0,0 0 0,-1 0 0,-1 1 0,18 24 0,7 7 0,-1-3 0,-1 1 0,-2 1 0,-1 3 0,39 77 0,-62-107-1365</inkml:trace>
</inkml:ink>
</file>

<file path=ppt/ink/ink1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12-03T05:57:27.593"/>
    </inkml:context>
    <inkml:brush xml:id="br0">
      <inkml:brushProperty name="width" value="0.1" units="cm"/>
      <inkml:brushProperty name="height" value="0.1" units="cm"/>
    </inkml:brush>
  </inkml:definitions>
  <inkml:trace contextRef="#ctx0" brushRef="#br0">435 0 24575,'-13'16'0,"0"0"0,1 1 0,1 0 0,-18 36 0,17-29 0,-1-1 0,-17 23 0,-20 16 0,-57 80 0,17 7 0,75-123 0,1-4-22,11-18-113,0 0 1,0 0 0,0 0 0,1 1-1,-1-1 1,1 1 0,0 0 0,1-1-1,-2 7 1</inkml:trace>
</inkml:ink>
</file>

<file path=ppt/ink/ink1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12-03T05:57:27.594"/>
    </inkml:context>
    <inkml:brush xml:id="br0">
      <inkml:brushProperty name="width" value="0.1" units="cm"/>
      <inkml:brushProperty name="height" value="0.1" units="cm"/>
    </inkml:brush>
  </inkml:definitions>
  <inkml:trace contextRef="#ctx0" brushRef="#br0">0 2 24575,'48'-1'0,"-13"0"0,69 7 0,-93-4 0,0 0 0,0 1 0,0 0 0,0 0 0,-1 2 0,0-1 0,0 1 0,0 0 0,0 1 0,11 9 0,-15-10 0,-1 0 0,0 0 0,0 0 0,0 1 0,0 0 0,-1 0 0,0 0 0,0 0 0,-1 1 0,0 0 0,0-1 0,2 9 0,-4-10 0,1 0 0,-2 0 0,1 0 0,0 0 0,-1 0 0,0 0 0,0 0 0,-1 0 0,0 0 0,1 0 0,-1 0 0,-1 0 0,1-1 0,-1 1 0,0 0 0,0-1 0,0 1 0,-6 6 0,6-7 0,-1-1 0,-1 0 0,1 0 0,0-1 0,-1 1 0,1-1 0,-1 1 0,0-1 0,0 0 0,1 0 0,-1-1 0,-1 1 0,1-1 0,0 0 0,0 0 0,0-1 0,-8 1 0,-9 0 0,-1-1 0,-29-3 0,14 1 0,25 1 0,-16 0 0,26 1 0,17 0 0,1 1 0,0 0 0,0 1 0,-1 1 0,1 1 0,-1 0 0,0 1 0,0 0 0,0 1 0,24 14 0,-23-10 0,0 0 0,-1 1 0,-1 1 0,1 0 0,-2 1 0,0 0 0,0 1 0,11 17 0,-19-21 0,0 1 0,0-1 0,-1 1 0,0 0 0,0 0 0,-2 0 0,1 0 0,-1 1 0,-1-1 0,0 1 0,-1-1 0,0 1 0,-1-1 0,0 1 0,-1-1 0,0 1 0,-1-1 0,0 0 0,0 0 0,-1 0 0,-1-1 0,0 1 0,-1-1 0,-12 18 0,15-25 0,-1 0 0,1 0 0,0-1 0,-1 0 0,1 0 0,-1 0 0,0 0 0,1 0 0,-1-1 0,0 1 0,0-1 0,0 0 0,0 0 0,-1-1 0,-4 1 0,-11 0 0,-38-3 0,28 0 0,-95 0-1365,104 2-5461</inkml:trace>
</inkml:ink>
</file>

<file path=ppt/ink/ink1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12-03T05:58:14.395"/>
    </inkml:context>
    <inkml:brush xml:id="br0">
      <inkml:brushProperty name="width" value="0.2" units="cm"/>
      <inkml:brushProperty name="height" value="0.2" units="cm"/>
    </inkml:brush>
  </inkml:definitions>
  <inkml:trace contextRef="#ctx0" brushRef="#br0">0 0 24575,'0'2568'-1365</inkml:trace>
</inkml:ink>
</file>

<file path=ppt/ink/ink1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12-03T05:58:17.490"/>
    </inkml:context>
    <inkml:brush xml:id="br0">
      <inkml:brushProperty name="width" value="0.2" units="cm"/>
      <inkml:brushProperty name="height" value="0.2" units="cm"/>
    </inkml:brush>
  </inkml:definitions>
  <inkml:trace contextRef="#ctx0" brushRef="#br0">0 43 24575,'11'11'0,"-7"-7"0,1 0 0,-1 0 0,0 1 0,0 0 0,-1 0 0,1 0 0,4 10 0,-1-3 0,0 0 0,0 0 0,12 13 0,16 24 0,2 15 0,-21-40 0,-2 0 0,0 2 0,-2-1 0,-1 2 0,9 31 0,-9-21 0,21 48 0,-17-48 0,12 43 0,-25-82 0,1-1 0,-1 1 0,0 0 0,0-1 0,0 0 0,0 1 0,-1-1 0,1 0 0,2-6 0,-2 6 0,24-59 0,-21 48 0,1-1 0,0 1 0,13-20 0,72-105 0,-76 117 0,2 0 0,35-38 0,-34 42 0,-1-1 0,-1-1 0,21-34 0,-24 32-170,1 2-1,0-1 0,2 2 1,0 0-1,1 1 0,1 0 1,21-15-1</inkml:trace>
</inkml:ink>
</file>

<file path=ppt/ink/ink1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12-03T05:50:49.144"/>
    </inkml:context>
    <inkml:brush xml:id="br0">
      <inkml:brushProperty name="width" value="0.14111" units="cm"/>
      <inkml:brushProperty name="height" value="0.14111" units="cm"/>
    </inkml:brush>
  </inkml:definitions>
  <inkml:trace contextRef="#ctx0" brushRef="#br0">0 3233 24575,'5'0'0,"0"1"0,-1 0 0,1-1 0,0 2 0,-1-1 0,1 0 0,0 1 0,-1 0 0,0 0 0,1 0 0,4 4 0,43 36 0,-15-10 0,-14-13 0,0 2 0,26 31 0,-43-46 0,46 59 0,-43-51 0,1 0 0,1-1 0,0 0 0,1-1 0,1 0 0,-1-1 0,16 10 0,4 0 0,38 33 0,-35-27 0,1-1 0,1-2 0,1-2 0,53 23 0,-70-38 0,-1-1 0,2 0 0,36 3 0,-31-5 0,47 13 0,-45-9 0,1-1 0,1-1 0,51 2 0,-61-7 0,26 5 0,55 15 0,45 6 0,-131-25 0,-1-1 0,1-1 0,0-1 0,0 0 0,0-1 0,0-1 0,19-5 0,-14-1 0,0-1 0,-1-1 0,0 0 0,29-22 0,-16 10 0,4-1 0,-20 15 0,-1-1 0,0-1 0,-1 0 0,0-1 0,-1-1 0,-1 0 0,24-29 0,-18 16 0,38-42 0,-36 45 0,35-51 0,-43 55 0,31-33 0,-31 38 0,0-1 0,-1 0 0,15-26 0,-19 27 0,1 0 0,17-19 0,-18 24 0,-1 1 0,-1-1 0,0 0 0,0-1 0,0 1 0,-1-1 0,5-14 0,41-111 0,-46 121 0,0 1 0,2 1 0,-1-1 0,10-12 0,-9 14 0,0 1 0,-1-1 0,-1 0 0,0 0 0,7-24 0,2-35 0,15-54 0,-15 72 0,-3 0 0,-2-1 0,5-84 0,-13-164 0,-4 139 0,3-296 0,-1 440 0,-1 0 0,-1 0 0,-1 0 0,0 1 0,-10-26 0,7 24 0,1-1 0,0 0 0,-4-37 0,10-17 0,0 48 0,-4-41 0,3 58 0,-1 0 0,0 0 0,0 0 0,-1 1 0,0-1 0,-1 1 0,0 0 0,-7-11 0,0-1 0,1 0 0,0-1 0,2 1 0,-7-27 0,-14-31 0,15 43 0,7 16 0,-1 1 0,0 1 0,-12-18 0,-27-46 0,35 57 0,-1 1 0,-1 0 0,-31-36 0,-22-19 0,-24-24 0,2 0 0,82 95 0,0 0 0,0 1 0,-1 0 0,0 0 0,0 0 0,-1 1 0,1 1 0,-17-7 0,-5 1 0,-44-9 0,-9-3 0,50 9 0,-1 2 0,0 2 0,-1 1 0,0 1 0,-70-3 0,-338 12 0,425 0 0,0 0 0,1 1 0,-1 0 0,1 2 0,0 0 0,-17 7 0,-19 6 0,35-11 0,1-1 0,1 2 0,-1 1 0,2 0 0,-1 1 0,1 0 0,0 1 0,-23 24 0,19-19 0,-34 22 0,37-28 0,1 1 0,1 0 0,0 1 0,-18 19 0,-20 24-41,39-43-124,0 0-1,1 1 1,1 1-1,0 0 1,0 0-1,2 1 0,-16 32 1,19-30-6661</inkml:trace>
</inkml:ink>
</file>

<file path=ppt/ink/ink16.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12-03T05:50:51.896"/>
    </inkml:context>
    <inkml:brush xml:id="br0">
      <inkml:brushProperty name="width" value="0.14111" units="cm"/>
      <inkml:brushProperty name="height" value="0.14111" units="cm"/>
    </inkml:brush>
  </inkml:definitions>
  <inkml:trace contextRef="#ctx0" brushRef="#br0">159 0 24575,'-1'24'0,"-2"-1"0,0 1 0,-1-1 0,-1 0 0,-13 32 0,8-22 0,-4 19 0,10-33 0,-1 0 0,-1 0 0,-1-1 0,-16 33 0,13-33 0,2 0 0,0 0 0,2 1 0,0 0 0,0 0 0,-4 39 0,10-57 0,-1 0 0,1 0 0,0 0 0,0 0 0,0 0 0,0 0 0,0 0 0,0 0 0,0 0 0,0 1 0,0-1 0,0 0 0,1 0 0,-1 0 0,0 0 0,1 0 0,-1 0 0,1 0 0,-1 0 0,1-1 0,-1 1 0,1 0 0,0 0 0,-1 0 0,1 0 0,1 1 0,0-2 0,-1 0 0,1 1 0,-1-1 0,1 0 0,0 0 0,-1 0 0,1 0 0,-1 0 0,1 0 0,-1 0 0,1-1 0,-1 1 0,1-1 0,-1 1 0,4-2 0,6-3 0,-1-1 0,1 0 0,13-11 0,126-83 0,-142 95 0,0 1 0,1 0 0,0 0 0,0 1 0,0 0 0,0 0 0,0 1 0,1 1 0,13-2 0,12 2 0,44 3 0,-21 1 0,-31-3-1365,-3 0-5461</inkml:trace>
</inkml:ink>
</file>

<file path=ppt/ink/ink17.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12-03T05:50:56.430"/>
    </inkml:context>
    <inkml:brush xml:id="br0">
      <inkml:brushProperty name="width" value="0.1" units="cm"/>
      <inkml:brushProperty name="height" value="0.1" units="cm"/>
    </inkml:brush>
  </inkml:definitions>
  <inkml:trace contextRef="#ctx0" brushRef="#br0">0 0 24575,'6'2'0,"0"0"0,-1 0 0,1 0 0,0 0 0,-1 1 0,8 5 0,-2-2 0,9 6 0,0 1 0,0 1 0,-2 0 0,30 30 0,60 78 0,-65-70 0,-22-26 0,-14-16 0,1-1 0,0 1 0,12 9 0,-11-10-273,0-1 0,0 2 0,-1-1 0,11 17 0</inkml:trace>
</inkml:ink>
</file>

<file path=ppt/ink/ink18.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12-03T05:50:57.792"/>
    </inkml:context>
    <inkml:brush xml:id="br0">
      <inkml:brushProperty name="width" value="0.1" units="cm"/>
      <inkml:brushProperty name="height" value="0.1" units="cm"/>
    </inkml:brush>
  </inkml:definitions>
  <inkml:trace contextRef="#ctx0" brushRef="#br0">493 1 24575,'-3'0'0,"0"1"0,0-1 0,0 1 0,1 0 0,-1 0 0,0 0 0,1 0 0,-1 1 0,1-1 0,-1 1 0,1-1 0,-1 1 0,1 0 0,-3 4 0,-31 35 0,23-25 0,-34 41 0,-5 5 0,-68 64 0,87-95 0,1 3 0,1 0 0,-39 59 0,68-89 12,0 0 0,0 0 0,0 0 0,0 0 0,1 1 0,-1-1 0,1 1 0,0-1 0,0 9 0,1-13-20,0 1-1,0 0 1,0 0-1,0-1 1,0 1 0,0 0-1,0 0 1,1-1 0,-1 1-1,0 0 1,0 0-1,1-1 1,-1 1 0,0 0-1,1-1 1,-1 1 0,1 0-1,-1-1 1,1 1-1,-1-1 1,1 1 0,-1-1-1,2 1 1,-1 0-60,0-1 1,1 0-1,-1 1 1,1-1-1,-1 0 0,0 0 1,1 0-1,-1 0 1,1-1-1,-1 1 1,0 0-1,1 0 0,-1-1 1,0 1-1,1-1 1,-1 1-1,0-1 1,2-1-1</inkml:trace>
</inkml:ink>
</file>

<file path=ppt/ink/ink19.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12-03T05:51:01.178"/>
    </inkml:context>
    <inkml:brush xml:id="br0">
      <inkml:brushProperty name="width" value="0.1" units="cm"/>
      <inkml:brushProperty name="height" value="0.1" units="cm"/>
    </inkml:brush>
  </inkml:definitions>
  <inkml:trace contextRef="#ctx0" brushRef="#br0">0 223 24575,'1'-12'0,"0"0"0,0 0 0,1 1 0,0-1 0,1 0 0,1 1 0,0 0 0,0 0 0,1 0 0,11-18 0,-13 23 0,1 1 0,0-1 0,1 0 0,-1 1 0,1 0 0,0 0 0,1 1 0,-1-1 0,1 1 0,0 0 0,0 0 0,0 1 0,0 0 0,1 0 0,-1 1 0,1-1 0,0 1 0,0 1 0,8-2 0,-11 3 0,0 0 0,0 1 0,-1-1 0,1 1 0,0 0 0,0 0 0,-1 0 0,1 1 0,-1-1 0,1 1 0,-1 0 0,1 0 0,-1 0 0,0 0 0,0 1 0,0-1 0,0 1 0,-1 0 0,1-1 0,-1 1 0,1 1 0,-1-1 0,0 0 0,0 0 0,-1 1 0,3 4 0,1 4 0,0 1 0,0 0 0,-1-1 0,-1 1 0,0 1 0,1 16 0,-2 227 0,-5-125 0,3-109 0,-2 0 0,-1-1 0,-1 1 0,0-1 0,-2 0 0,-1 0 0,0-1 0,-2 0 0,0 0 0,-2-1 0,0 0 0,-1-1 0,-1 0 0,0-1 0,-19 19 0,31-36 0,0 0 0,0 0 0,-1 0 0,1 0 0,0 0 0,0 0 0,0 0 0,-1 0 0,1 0 0,0 0 0,-1-1 0,1 1 0,-1-1 0,1 1 0,-1-1 0,1 0 0,-3 1 0,3-8 0,11-9 0,-4 9 0,0 1 0,0 0 0,0 0 0,1 1 0,0-1 0,0 2 0,0-1 0,0 1 0,1 0 0,0 0 0,0 1 0,0 0 0,0 1 0,0-1 0,1 2 0,-1-1 0,1 1 0,-1 0 0,11 1 0,4 0 0,3-2 0,0 1 0,0 2 0,0 0 0,0 2 0,44 10 0,-66-11 0,0-1 0,-1 1 0,1 0 0,-1 0 0,1 1 0,-1-1 0,0 1 0,0-1 0,0 1 0,0 0 0,0 0 0,3 6 0,24 45 0,-10-14 0,-13-28-273,-1 0 0,0 0 0,-1 1 0,5 16 0,-4-5-6553</inkml:trace>
</inkml:ink>
</file>

<file path=ppt/ink/ink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12-03T05:37:19.686"/>
    </inkml:context>
    <inkml:brush xml:id="br0">
      <inkml:brushProperty name="width" value="0.1" units="cm"/>
      <inkml:brushProperty name="height" value="0.1" units="cm"/>
    </inkml:brush>
  </inkml:definitions>
  <inkml:trace contextRef="#ctx0" brushRef="#br0">137 1 24575,'-1'0'0,"-1"1"0,1-1 0,0 1 0,0-1 0,0 1 0,0-1 0,0 1 0,0 0 0,0 0 0,0-1 0,0 1 0,1 0 0,-1 0 0,0 0 0,0 0 0,1 0 0,-1 0 0,1 0 0,-1 0 0,1 0 0,-1 0 0,1 0 0,0 1 0,-1-1 0,1 0 0,0 0 0,0 2 0,-5 38 0,5-36 0,-2 24 0,-2 1 0,0-1 0,-2 1 0,-1-1 0,-1-1 0,-2 1 0,-1-1 0,-21 40 0,27-61 0,1 0 0,0 0 0,1 1 0,0 0 0,-4 13 0,7-20 0,-1 1 0,1-1 0,0 0 0,0 1 0,0-1 0,0 1 0,0-1 0,0 1 0,1-1 0,-1 1 0,0-1 0,1 0 0,-1 1 0,1-1 0,-1 0 0,1 1 0,0-1 0,0 0 0,-1 0 0,1 1 0,0-1 0,0 0 0,0 0 0,0 0 0,0 0 0,1 0 0,-1-1 0,0 1 0,0 0 0,0 0 0,1-1 0,-1 1 0,1-1 0,-1 1 0,0-1 0,1 0 0,-1 1 0,1-1 0,2 0 0,202 43 0,-133-36 0,-56-7 0,0 1 0,0 1 0,-1 1 0,1 0 0,24 9 0,45 17-682,167 34-1,-232-59-6143</inkml:trace>
</inkml:ink>
</file>

<file path=ppt/ink/ink20.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12-03T05:51:14.190"/>
    </inkml:context>
    <inkml:brush xml:id="br0">
      <inkml:brushProperty name="width" value="0.14111" units="cm"/>
      <inkml:brushProperty name="height" value="0.14111" units="cm"/>
    </inkml:brush>
  </inkml:definitions>
  <inkml:trace contextRef="#ctx0" brushRef="#br0">0 4419 24575,'1'6'0,"0"0"0,0 0 0,0 0 0,1 0 0,4 10 0,4 18 0,-7-17 0,-2-8 0,0 0 0,1 0 0,0 0 0,1 0 0,0 0 0,0 0 0,0-1 0,1 1 0,6 8 0,30 40 0,2-2 0,78 80 0,-105-120 0,0 0 0,2 0 0,0-2 0,23 15 0,-10-10 0,0-1 0,2-2 0,0 0 0,1-3 0,57 15 0,-68-24 0,0 0 0,1-2 0,-1-1 0,42-4 0,-15-4 0,52-15 0,-62 11 0,62-29 0,-100 40 0,43-20 0,-1-2 0,47-34 0,-40 26 0,-30 20 0,34-26 0,-29 16 0,181-159 0,-131 94 0,32-42 0,-77 92 0,-1-1 0,38-65 0,-19 27 0,64-77 0,-101 135 0,0-2 0,0 1 0,-2-1 0,11-31 0,-6 14 0,0-3 0,10-45 0,-15 50 0,1 0 0,19-41 0,-22 56 0,0-2 0,-1 1 0,-1-1 0,3-32 0,-1 11 0,30-152 0,-12 78 0,-16 80 0,-1-1 0,-2 0 0,2-41 0,-7 65 0,1 0 0,0 0 0,1 0 0,0 0 0,1 0 0,8-18 0,4-10 0,-13 26 0,1 0 0,-2 0 0,0 0 0,0-29 0,-2 26 0,1 0 0,1 1 0,4-23 0,3-6 0,-3 1 0,-2-1 0,-2 0 0,-5-69 0,1 14 0,2-644 0,-1 726 0,-2-1 0,0 1 0,-1 0 0,0 0 0,-11-24 0,-8-39 0,16 56 0,-2 1 0,-12-29 0,-2-6 0,13 32 0,0 2 0,-2-1 0,-1 2 0,-1 0 0,-19-26 0,14 23 0,1-1 0,-18-39 0,19 34 0,-31-45 0,-31-48 0,65 103 0,-1 0 0,-1 1 0,-1 0 0,-1 2 0,-1 0 0,-31-26 0,10 14 0,21 17 0,0 1 0,-1 0 0,-39-20 0,8 6 0,33 18 0,0 1 0,-26-10 0,2 3 0,-1 3 0,0 1 0,-1 2 0,0 2 0,-1 2 0,-79-2 0,-3 8 0,-105 4 0,212 1 0,0 1 0,1 1 0,-1 1 0,1 0 0,0 2 0,-18 10 0,26-13 0,-3 1 0,-1 1 0,0 0 0,-1-2 0,0 0 0,-21 6 0,22-8 0,0 1 0,0 1 0,1 1 0,-1 0 0,2 1 0,-1 0 0,1 1 0,1 1 0,-1 0 0,2 0 0,-1 1 0,-14 19 0,17-17 0,1-1 0,1 1 0,0 1 0,-9 23 0,-14 25 0,-71 121-1365,92-166-5461</inkml:trace>
</inkml:ink>
</file>

<file path=ppt/ink/ink2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12-03T05:51:16.832"/>
    </inkml:context>
    <inkml:brush xml:id="br0">
      <inkml:brushProperty name="width" value="0.14111" units="cm"/>
      <inkml:brushProperty name="height" value="0.14111" units="cm"/>
    </inkml:brush>
  </inkml:definitions>
  <inkml:trace contextRef="#ctx0" brushRef="#br0">56 0 24575,'2'108'0,"-4"117"0,-1-209 0,-1 0 0,0 0 0,0 0 0,-9 17 0,-10 39 0,21-66 0,1 1 0,0-1 0,1 1 0,-1-1 0,1 1 0,1-1 0,-1 1 0,1-1 0,2 8 0,-3-12 0,1-1 0,-1 0 0,1 0 0,-1 0 0,1 0 0,0 0 0,0 0 0,-1 0 0,1 0 0,0 0 0,0 0 0,0 0 0,0-1 0,0 1 0,0 0 0,0-1 0,0 1 0,1 0 0,-1-1 0,0 0 0,0 1 0,0-1 0,0 0 0,1 1 0,-1-1 0,0 0 0,0 0 0,1 0 0,-1 0 0,0 0 0,1 0 0,-1-1 0,0 1 0,0 0 0,2-1 0,7-1 0,0-1 0,0-1 0,13-5 0,-10 3 0,38-14 0,-30 10 0,1 1 0,0 1 0,0 2 0,1 0 0,-1 1 0,47-4 0,68 11-1365,-113-2-5461</inkml:trace>
</inkml:ink>
</file>

<file path=ppt/ink/ink2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12-03T05:51:21.176"/>
    </inkml:context>
    <inkml:brush xml:id="br0">
      <inkml:brushProperty name="width" value="0.1" units="cm"/>
      <inkml:brushProperty name="height" value="0.1" units="cm"/>
    </inkml:brush>
  </inkml:definitions>
  <inkml:trace contextRef="#ctx0" brushRef="#br0">1 1 24575,'5'0'0,"-1"1"0,1 0 0,0 0 0,-1 0 0,1 1 0,-1-1 0,1 1 0,-1 0 0,0 0 0,0 1 0,0-1 0,0 1 0,4 3 0,47 48 0,-41-39 0,74 90 0,-16-18 0,45 57 0,-86-110 61,-21-25-536,-1 2-1,14 17 1</inkml:trace>
</inkml:ink>
</file>

<file path=ppt/ink/ink2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12-03T05:51:22.633"/>
    </inkml:context>
    <inkml:brush xml:id="br0">
      <inkml:brushProperty name="width" value="0.1" units="cm"/>
      <inkml:brushProperty name="height" value="0.1" units="cm"/>
    </inkml:brush>
  </inkml:definitions>
  <inkml:trace contextRef="#ctx0" brushRef="#br0">426 0 24575,'-1'1'0,"0"-1"0,0 0 0,0 1 0,0-1 0,0 1 0,0-1 0,0 1 0,0 0 0,0-1 0,0 1 0,0 0 0,0-1 0,1 1 0,-1 0 0,0 0 0,1 0 0,-1 0 0,0 0 0,1 0 0,-1 1 0,-13 27 0,10-18 0,-65 108 0,43-79 0,-23 51 0,35-66 0,0 0 0,-2-1 0,-34 40 0,-12 17 0,50-65 0,-25 26 0,-1 2 0,35-39-28,7-6 86,7-8-912,-9 8 313</inkml:trace>
</inkml:ink>
</file>

<file path=ppt/ink/ink2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12-03T05:51:26.135"/>
    </inkml:context>
    <inkml:brush xml:id="br0">
      <inkml:brushProperty name="width" value="0.1" units="cm"/>
      <inkml:brushProperty name="height" value="0.1" units="cm"/>
    </inkml:brush>
  </inkml:definitions>
  <inkml:trace contextRef="#ctx0" brushRef="#br0">157 1 24575,'-1'25'0,"-2"1"0,-1-1 0,-1 0 0,-1 0 0,-18 46 0,-5 20 0,25-73 0,-4 38 0,8-44 0,-1 1 0,-1-1 0,0 1 0,-1-1 0,-1 0 0,-9 23 0,3-16 0,1 0 0,1 1 0,1 0 0,-5 21 0,12-40 0,-1 1 0,1-1 0,0 0 0,0 0 0,0 1 0,0-1 0,0 0 0,0 1 0,0-1 0,1 0 0,-1 0 0,0 0 0,1 1 0,-1-1 0,1 0 0,-1 0 0,1 0 0,-1 0 0,1 0 0,0 0 0,0 0 0,0 0 0,-1 0 0,1 0 0,0 0 0,0 0 0,0 0 0,0-1 0,0 1 0,1 0 0,-1-1 0,0 1 0,0-1 0,0 1 0,0-1 0,1 0 0,-1 0 0,0 1 0,0-1 0,1 0 0,-1 0 0,0 0 0,1 0 0,1-1 0,10 1 0,0-1 0,-1-1 0,22-5 0,-19 4 0,13-3 0,49-20 0,-24 8 0,-31 13-46,0 1-1,0 1 1,0 1-1,0 1 1,38 3 0,-22-1-1041,-14-1-5739</inkml:trace>
</inkml:ink>
</file>

<file path=ppt/ink/ink2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12-03T05:51:28.394"/>
    </inkml:context>
    <inkml:brush xml:id="br0">
      <inkml:brushProperty name="width" value="0.1" units="cm"/>
      <inkml:brushProperty name="height" value="0.1" units="cm"/>
    </inkml:brush>
  </inkml:definitions>
  <inkml:trace contextRef="#ctx0" brushRef="#br0">1 1 24575,'3'3'0,"-1"1"0,1-1 0,-1 1 0,0 0 0,0 0 0,0 0 0,-1 0 0,1 0 0,-1 0 0,0 0 0,1 9 0,3 51 0,-5-48 0,0 311 88,-1-153-1541,1-151-5373</inkml:trace>
</inkml:ink>
</file>

<file path=ppt/ink/ink26.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12-03T05:54:37.431"/>
    </inkml:context>
    <inkml:brush xml:id="br0">
      <inkml:brushProperty name="width" value="0.17639" units="cm"/>
      <inkml:brushProperty name="height" value="0.17639" units="cm"/>
    </inkml:brush>
  </inkml:definitions>
  <inkml:trace contextRef="#ctx0" brushRef="#br0">168 0 24575,'0'7373'0,"-1"-7346"0,-2-1 0,-8 36 0,6-34 0,-4 50 0,6-44 0,-8 41 0,5-42 0,-2 46 0,7-35 0,-14 78 0,7-56 0,3 0 0,5 124 0,3-70 0,-2-62 0,1-32 0,-2 0 0,-1 0 0,0 0 0,-11 49 0,6-47 0,1-1 0,2 1 0,0 1 0,3 30 0,0-26 0,-2 1 0,-7 42 0,-1 1 0,3 0 0,3 0 0,7 83 0,-1-26 0,-2 3235 0,-2-3342 0,0 1 0,-8 31 0,4-29 0,-2 46 0,6 488 0,4-272 0,-2-265-1365,0-3-5461</inkml:trace>
</inkml:ink>
</file>

<file path=ppt/ink/ink27.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12-03T05:54:40.226"/>
    </inkml:context>
    <inkml:brush xml:id="br0">
      <inkml:brushProperty name="width" value="0.17639" units="cm"/>
      <inkml:brushProperty name="height" value="0.17639" units="cm"/>
    </inkml:brush>
  </inkml:definitions>
  <inkml:trace contextRef="#ctx0" brushRef="#br0">0 1 24575,'1'12'0,"0"0"0,0-1 0,1 1 0,0 0 0,1-1 0,1 0 0,8 20 0,4 0 0,24 38 0,-6-14 0,-23-32 0,-1 0 0,-1 1 0,9 39 0,-6-21 0,-4-15 0,-4-10 0,1 0 0,1 0 0,1-1 0,0 0 0,12 20 0,-14-29 0,-4-4 0,1 1 0,0-1 0,1 0 0,-1 0 0,0-1 0,1 1 0,0 0 0,3 2 0,-5-4 0,0-1 0,0 0 0,0 0 0,0 1 0,0-1 0,1 0 0,-1 0 0,0 0 0,0 0 0,0 0 0,0-1 0,0 1 0,0 0 0,0 0 0,0-1 0,0 1 0,0-1 0,0 1 0,0-1 0,0 1 0,0-1 0,0 1 0,-1-1 0,1 0 0,0 0 0,0 1 0,-1-1 0,1 0 0,0 0 0,-1 0 0,1 0 0,-1 0 0,1 0 0,0-1 0,27-45 0,-21 34 0,1 0 0,17-23 0,9-6 0,-17 20 0,1 1 0,34-31 0,24-21 0,-51 47 0,0 1 0,32-22 0,33-31-1365,-71 62-5461</inkml:trace>
</inkml:ink>
</file>

<file path=ppt/ink/ink28.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12-03T05:54:47.142"/>
    </inkml:context>
    <inkml:brush xml:id="br0">
      <inkml:brushProperty name="width" value="0.17639" units="cm"/>
      <inkml:brushProperty name="height" value="0.17639" units="cm"/>
    </inkml:brush>
  </inkml:definitions>
  <inkml:trace contextRef="#ctx0" brushRef="#br0">0 6961 24575,'2'13'0,"0"-1"0,1 1 0,0-1 0,1 0 0,0 0 0,9 18 0,0 3 0,4 8 0,1-1 0,2-1 0,45 66 0,-55-89 0,-1 0 0,0 1 0,-1 0 0,10 36 0,12 74 0,-27-114 0,1 0 0,1 0 0,0 0 0,0-1 0,1 0 0,1 0 0,0 0 0,1-1 0,0 0 0,15 17 0,4-2 0,1-1 0,48 35 0,-47-40 0,0-2 0,33 16 0,-41-24 0,0 0 0,0-2 0,1 0 0,0-1 0,38 6 0,-32-8 0,0 3 0,47 18 0,-52-17 0,2 0 0,-1-2 0,1-1 0,26 4 0,-26-6 0,-1 0 0,43 15 0,-46-11 0,1-2 0,0-1 0,42 5 0,-9-7 0,56 10 0,-46-5 0,-1-3 0,111-5 0,-65-2 0,-86 0 0,-1 0 0,43-11 0,-13 2 0,4 0 0,-35 5 0,1 2 0,40-3 0,-39 5 0,1-2 0,-1-1 0,0-1 0,0 0 0,-1-2 0,33-16 0,24-7 0,-41 18 0,83-25 0,-100 33 0,-1-2 0,-1-1 0,1 0 0,31-19 0,73-53 0,-61 26 0,-49 40 0,0 0 0,1 1 0,33-20 0,-29 21 0,0-1 0,19-17 0,12-9 0,-24 19 0,-2-1 0,0-1 0,-2-1 0,0-1 0,21-30 0,69-69 0,-99 109 0,29-25 0,-28 27 0,0-1 0,22-28 0,42-78 0,-16 21 0,4-16 0,-50 81 0,21-53 0,-7 12 0,11-33 0,-28 71 0,-1 2 0,7-18 0,22-90 0,-28 92 0,31-80 0,-1 7 0,-26 65 0,-7 28 0,-2-1 0,-1 0 0,-1 0 0,-2-1 0,2-32 0,-8 38 0,2 0 0,1 0 0,1 0 0,1 0 0,11-37 0,-6 33 0,-2 0 0,-2-1 0,0 0 0,-2 0 0,-1 0 0,-3-34 0,2 48 0,1 0 0,0 0 0,2 0 0,0 0 0,11-28 0,-9 26 0,0 1 0,-1-1 0,-1 0 0,2-24 0,-7-163 0,3-30 0,10 134 0,-5 57 0,1-57 0,-9-891 0,0 975 0,-1 1 0,0 0 0,-6-20 0,3 16 0,-4-35 0,-5-46 0,8 68 0,-2-51 0,7 67 0,2 1 0,-2-1 0,0 1 0,-1-1 0,0 1 0,-2 0 0,-8-26 0,4 22 0,1 0 0,2 0 0,0-1 0,1 0 0,1 0 0,-1-43 0,3 45 0,-2-1 0,0 1 0,-1-1 0,-1 1 0,-1 0 0,-1 0 0,0 1 0,-19-32 0,12 13 0,0-1 0,3 0 0,-9-50 0,15 65 0,1 5 0,1 2 0,0 1 0,-1 0 0,-1 0 0,0 1 0,-2-1 0,1 1 0,-11-16 0,0 1 0,2 0 0,1-2 0,1 1 0,-9-38 0,-20-47 0,34 97 0,0-1 0,-1 0 0,-1 0 0,-20-29 0,17 30 0,1-1 0,-13-28 0,-4-8 0,-4 0 0,-60-114 0,70 127 0,-48-72 0,8 19 0,27 49 0,4 9 0,-20-34 0,-3 3 0,-3 2 0,-103-91 0,116 120 0,-1 2 0,-2 3 0,-73-40 0,-134-59 0,100 55 0,130 65 0,0 1 0,0 1 0,-1 2 0,-1 0 0,1 2 0,-1 1 0,-1 1 0,1 1 0,0 1 0,-43 4 0,-62-3 0,-65 5 0,157 1 0,-59 17 0,60-13 0,-59 8 0,70-13 0,0 2 0,-43 13 0,47-12 0,0 0 0,0-2 0,0 0 0,-29 1 0,42-6 0,-6-1 0,0 1 0,0 1 0,1 1 0,-1 0 0,1 1 0,-1 1 0,1 1 0,-23 9 0,11-3 0,0-1 0,-46 10 0,43-13 0,1 1 0,-33 15 0,-36 17 0,-33 16 0,110-45 0,0 1 0,1 1 0,-35 29 0,-3 0 56,46-34-340,-1 2-1,2-1 1,-1 1 0,-16 18 0,13-9-6542</inkml:trace>
</inkml:ink>
</file>

<file path=ppt/ink/ink29.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12-03T05:54:49.630"/>
    </inkml:context>
    <inkml:brush xml:id="br0">
      <inkml:brushProperty name="width" value="0.17639" units="cm"/>
      <inkml:brushProperty name="height" value="0.17639" units="cm"/>
    </inkml:brush>
  </inkml:definitions>
  <inkml:trace contextRef="#ctx0" brushRef="#br0">322 0 24575,'0'4'0,"0"-1"0,-1 1 0,0-1 0,0 1 0,0-1 0,0 0 0,0 0 0,-1 1 0,1-1 0,-1 0 0,-3 5 0,-30 33 0,7-9 0,-5 24 0,28-45 0,0 0 0,-1-1 0,0 0 0,-1 0 0,0-1 0,0 1 0,-16 13 0,14-15 0,0 0 0,0 1 0,1 0 0,0 0 0,1 1 0,0 0 0,0 0 0,-7 19 0,-2 8 0,-14 49 0,19-50 0,9-31 0,0 0 0,1 1 0,0-1 0,0 0 0,0 10 0,1-14 0,0 0 0,0 0 0,0 0 0,0 0 0,0 1 0,0-1 0,0 0 0,1 0 0,-1 0 0,1 0 0,-1 0 0,1 0 0,-1 0 0,1 0 0,-1 0 0,1 0 0,0 0 0,-1 0 0,1 0 0,0-1 0,0 1 0,0 0 0,0 0 0,0-1 0,0 1 0,0-1 0,0 1 0,0-1 0,0 1 0,0-1 0,0 0 0,0 1 0,3-1 0,14 1 0,0 0 0,1-2 0,-1 0 0,27-6 0,23-1 0,295 4 42,-199 6-1449,-141-2-5419</inkml:trace>
</inkml:ink>
</file>

<file path=ppt/ink/ink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12-03T05:37:24.906"/>
    </inkml:context>
    <inkml:brush xml:id="br0">
      <inkml:brushProperty name="width" value="0.1" units="cm"/>
      <inkml:brushProperty name="height" value="0.1" units="cm"/>
    </inkml:brush>
  </inkml:definitions>
  <inkml:trace contextRef="#ctx0" brushRef="#br0">25 0 24575,'0'1457'0,"-1"-1439"0,-1 1 0,-7 32 0,4-31 0,2 0 0,-2 24 0,6 252-1365,-1-275-5461</inkml:trace>
</inkml:ink>
</file>

<file path=ppt/ink/ink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12-03T05:37:27.231"/>
    </inkml:context>
    <inkml:brush xml:id="br0">
      <inkml:brushProperty name="width" value="0.1" units="cm"/>
      <inkml:brushProperty name="height" value="0.1" units="cm"/>
    </inkml:brush>
  </inkml:definitions>
  <inkml:trace contextRef="#ctx0" brushRef="#br0">0 1 24575,'0'19'0,"1"1"0,0 0 0,6 24 0,-5-36 0,0 0 0,1 0 0,0 0 0,0-1 0,1 0 0,-1 0 0,2 0 0,-1 0 0,1 0 0,10 9 0,-4-3 0,0 1 0,-1 0 0,0 1 0,-1 0 0,0 0 0,-2 1 0,0 0 0,7 23 0,-9-27 0,1 1 0,0-1 0,1 0 0,0-1 0,1 0 0,16 19 0,-12-16 0,-1 1 0,0 0 0,9 17 0,-17-25 0,1 0 0,-1 0 0,1-1 0,1 1 0,7 8 0,-11-15 0,-1 1 0,1 0 0,-1-1 0,1 1 0,0-1 0,-1 0 0,1 1 0,0-1 0,0 1 0,-1-1 0,1 0 0,0 1 0,0-1 0,0 0 0,-1 0 0,1 0 0,0 0 0,0 0 0,0 0 0,-1 0 0,1 0 0,0 0 0,1 0 0,-1-1 0,1 0 0,-1 0 0,1 0 0,-1 0 0,0 0 0,0 0 0,0-1 0,1 1 0,-1 0 0,0-1 0,-1 1 0,1-1 0,0 1 0,0-1 0,-1 1 0,2-3 0,16-33 0,1 0 0,2 2 0,33-43 0,-26 44 0,63-59 0,-77 80 0,47-39-1365</inkml:trace>
</inkml:ink>
</file>

<file path=ppt/ink/ink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12-03T05:38:08.647"/>
    </inkml:context>
    <inkml:brush xml:id="br0">
      <inkml:brushProperty name="width" value="0.1" units="cm"/>
      <inkml:brushProperty name="height" value="0.1" units="cm"/>
    </inkml:brush>
  </inkml:definitions>
  <inkml:trace contextRef="#ctx0" brushRef="#br0">1 1 24575,'10'2'0,"0"1"0,0 0 0,0 1 0,0 0 0,-1 1 0,1 0 0,14 10 0,-23-14 0,13 9 0,0 2 0,0 0 0,-1 0 0,-1 1 0,18 24 0,7 7 0,-1-3 0,-1 1 0,-2 1 0,-1 3 0,39 77 0,-62-107-1365</inkml:trace>
</inkml:ink>
</file>

<file path=ppt/ink/ink6.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12-03T05:38:10.320"/>
    </inkml:context>
    <inkml:brush xml:id="br0">
      <inkml:brushProperty name="width" value="0.1" units="cm"/>
      <inkml:brushProperty name="height" value="0.1" units="cm"/>
    </inkml:brush>
  </inkml:definitions>
  <inkml:trace contextRef="#ctx0" brushRef="#br0">435 0 24575,'-13'16'0,"0"0"0,1 1 0,1 0 0,-18 36 0,17-29 0,-1-1 0,-17 23 0,-20 16 0,-57 80 0,17 7 0,75-123 0,1-4-22,11-18-113,0 0 1,0 0 0,0 0 0,1 1-1,-1-1 1,1 1 0,0 0 0,1-1-1,-2 7 1</inkml:trace>
</inkml:ink>
</file>

<file path=ppt/ink/ink7.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12-03T05:38:14.035"/>
    </inkml:context>
    <inkml:brush xml:id="br0">
      <inkml:brushProperty name="width" value="0.1" units="cm"/>
      <inkml:brushProperty name="height" value="0.1" units="cm"/>
    </inkml:brush>
  </inkml:definitions>
  <inkml:trace contextRef="#ctx0" brushRef="#br0">0 2 24575,'48'-1'0,"-13"0"0,69 7 0,-93-4 0,0 0 0,0 1 0,0 0 0,0 0 0,-1 2 0,0-1 0,0 1 0,0 0 0,0 1 0,11 9 0,-15-10 0,-1 0 0,0 0 0,0 0 0,0 1 0,0 0 0,-1 0 0,0 0 0,0 0 0,-1 1 0,0 0 0,0-1 0,2 9 0,-4-10 0,1 0 0,-2 0 0,1 0 0,0 0 0,-1 0 0,0 0 0,0 0 0,-1 0 0,0 0 0,1 0 0,-1 0 0,-1 0 0,1-1 0,-1 1 0,0 0 0,0-1 0,0 1 0,-6 6 0,6-7 0,-1-1 0,-1 0 0,1 0 0,0-1 0,-1 1 0,1-1 0,-1 1 0,0-1 0,0 0 0,1 0 0,-1-1 0,-1 1 0,1-1 0,0 0 0,0 0 0,0-1 0,-8 1 0,-9 0 0,-1-1 0,-29-3 0,14 1 0,25 1 0,-16 0 0,26 1 0,17 0 0,1 1 0,0 0 0,0 1 0,-1 1 0,1 1 0,-1 0 0,0 1 0,0 0 0,0 1 0,24 14 0,-23-10 0,0 0 0,-1 1 0,-1 1 0,1 0 0,-2 1 0,0 0 0,0 1 0,11 17 0,-19-21 0,0 1 0,0-1 0,-1 1 0,0 0 0,0 0 0,-2 0 0,1 0 0,-1 1 0,-1-1 0,0 1 0,-1-1 0,0 1 0,-1-1 0,0 1 0,-1-1 0,0 1 0,-1-1 0,0 0 0,0 0 0,-1 0 0,-1-1 0,0 1 0,-1-1 0,-12 18 0,15-25 0,-1 0 0,1 0 0,0-1 0,-1 0 0,1 0 0,-1 0 0,0 0 0,1 0 0,-1-1 0,0 1 0,0-1 0,0 0 0,0 0 0,-1-1 0,-4 1 0,-11 0 0,-38-3 0,28 0 0,-95 0-1365,104 2-5461</inkml:trace>
</inkml:ink>
</file>

<file path=ppt/ink/ink8.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12-03T05:57:27.588"/>
    </inkml:context>
    <inkml:brush xml:id="br0">
      <inkml:brushProperty name="width" value="0.17639" units="cm"/>
      <inkml:brushProperty name="height" value="0.17639" units="cm"/>
    </inkml:brush>
  </inkml:definitions>
  <inkml:trace contextRef="#ctx0" brushRef="#br0">27 0 24575,'0'3602'0,"-2"-3578"0,0 1 0,-7 28 0,4-27 0,-2 43 0,5 500 0,4-275 0,-2 2197 0,0-2482 0,0 1 0,1-1 0,0 1 0,0-1 0,1 1 0,0-1 0,1 0 0,0 0 0,0 0 0,1 0 0,0-1 0,1 0 0,0 1 0,10 12 0,79 113 0,-74-110 0,39 38 0,-5-9 0,15 15 0,-47-49 0,-13-11 0,1 0 0,0 0 0,0-1 0,0 0 0,20 9 0,-4-5 0,-1 0 0,0-1 0,45 11 0,-31-12 0,-21-4 0,0-1 0,32 2 0,-29-3 0,1 0 0,-1 1 0,35 12 0,-36-10 0,0 0 0,0-1 0,0-1 0,27 1 0,-8-4 0,70 11 0,112 13 0,-161-18 0,-1-2 0,110-6 0,-62-1 0,-20 4 0,97-4 0,-125-10 0,6 0 0,-40 9 0,0-2 0,0 0 0,0-2 0,38-15 0,26-8 0,-47 16 0,51-24 0,-53 21 0,-21 8 0,31-21 0,-4 2 0,127-74 0,-104 59 0,-37 23 0,-2 3 0,-1-1 0,46-40 0,-67 52 0,40-38 0,58-67 0,-95 99 0,0 1 0,1 1 0,18-13 0,26-25 0,-26 17 0,-4 4 0,0-2 0,-2 0 0,23-36 0,-26 29 0,-11 18 0,0 1 0,2 0 0,22-27 0,-27 34 0,0 1 0,-1-1 0,0-1 0,0 1 0,-1-1 0,5-16 0,1 0 0,65-138 0,-70 153 0,-1 0 0,-1-1 0,4-17 0,-5 17 0,1-1 0,1 1 0,5-13 0,7-5 0,-3-1 0,0 0 0,-2-1 0,-2 0 0,0-1 0,-3 0 0,-1-1 0,3-46 0,-7 53 0,8-44 0,-5 43 0,2-40 0,-5 42 0,8-44 0,-4 44 0,1-45 0,-8-39 0,2-49 0,11 93 0,-8 49 0,0 0 0,1-26 0,-4-510 0,-3 269 0,2-307 0,-2 564 0,-2 0 0,-1 0 0,-1 1 0,-1 0 0,-1 0 0,-14-29 0,-20-68 0,36 105 0,-1 0 0,0 0 0,-2 1 0,-11-18 0,-19-41 0,32 59 0,0 1 0,-1 0 0,-1 0 0,0 1 0,-2 0 0,0 1 0,0 0 0,-16-15 0,13 16 0,-21-19 0,-50-39 0,53 47 0,18 14 0,0 0 0,-29-16 0,-14 2 0,-1 1 0,-71-17 0,99 32 0,0 1 0,-1 2 0,0 1 0,0 2 0,-39 0 0,-349 5 0,403-1 0,1 0 0,-1 1 0,-17 6 0,-36 4 0,49-10 0,0 2 0,0 0 0,0 2 0,0 0 0,-29 14 0,-22 7 0,-11 6 0,57-21 0,-50 14 0,42-15 0,0 0 0,-31 17 0,30-12 0,-48 15 0,51-22 0,-53 18 0,29-9 0,45-16 0,1 0 0,-1 1 0,1 1 0,0-1 0,0 1 0,0 1 0,1 0 0,-1 0 0,-10 10 0,12-10 0,1 0 0,-1 0 0,0-1 0,0 0 0,0 0 0,-1-1 0,-13 5 0,-62 13 0,22-7 0,-137 56 0,172-62 0,-77 25 0,65-18 0,19-8 0,0 1 0,0 0 0,-25 17 0,25-14 0,-32 14 0,0 0 0,43-21 0,0 0 0,0-1 0,0 0 0,-10 1 0,10-2 0,0 0 0,0 0 0,1 1 0,-1 0 0,-10 7 0,-115 67 0,8 2 0,86-63-1365,21-11-5461</inkml:trace>
</inkml:ink>
</file>

<file path=ppt/ink/ink9.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12-03T05:57:27.589"/>
    </inkml:context>
    <inkml:brush xml:id="br0">
      <inkml:brushProperty name="width" value="0.17639" units="cm"/>
      <inkml:brushProperty name="height" value="0.17639" units="cm"/>
    </inkml:brush>
  </inkml:definitions>
  <inkml:trace contextRef="#ctx0" brushRef="#br0">137 1 24575,'-1'0'0,"-1"1"0,1-1 0,0 1 0,0-1 0,0 1 0,0-1 0,0 1 0,0 0 0,0 0 0,0-1 0,0 1 0,1 0 0,-1 0 0,0 0 0,0 0 0,1 0 0,-1 0 0,1 0 0,-1 0 0,1 0 0,-1 0 0,1 0 0,0 1 0,-1-1 0,1 0 0,0 0 0,0 2 0,-5 38 0,5-36 0,-2 24 0,-2 1 0,0-1 0,-2 1 0,-1-1 0,-1-1 0,-2 1 0,-1-1 0,-21 40 0,27-61 0,1 0 0,0 0 0,1 1 0,0 0 0,-4 13 0,7-20 0,-1 1 0,1-1 0,0 0 0,0 1 0,0-1 0,0 1 0,0-1 0,0 1 0,1-1 0,-1 1 0,0-1 0,1 0 0,-1 1 0,1-1 0,-1 0 0,1 1 0,0-1 0,0 0 0,-1 0 0,1 1 0,0-1 0,0 0 0,0 0 0,0 0 0,0 0 0,1 0 0,-1-1 0,0 1 0,0 0 0,0 0 0,1-1 0,-1 1 0,1-1 0,-1 1 0,0-1 0,1 0 0,-1 1 0,1-1 0,2 0 0,202 43 0,-133-36 0,-56-7 0,0 1 0,0 1 0,-1 1 0,1 0 0,24 9 0,45 17-682,167 34-1,-232-59-6143</inkml:trace>
</inkml:ink>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1EC166-4201-4B0E-B478-9C14BF5F6C82}"/>
              </a:ext>
            </a:extLst>
          </p:cNvPr>
          <p:cNvSpPr>
            <a:spLocks noGrp="1"/>
          </p:cNvSpPr>
          <p:nvPr>
            <p:ph type="ctrTitle"/>
          </p:nvPr>
        </p:nvSpPr>
        <p:spPr>
          <a:xfrm>
            <a:off x="1524000" y="1122363"/>
            <a:ext cx="9144000" cy="2387600"/>
          </a:xfrm>
          <a:prstGeom prst="rect">
            <a:avLst/>
          </a:prstGeo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B1531430-6953-4504-8FAC-4FB3E5E7BBE8}"/>
              </a:ext>
            </a:extLst>
          </p:cNvPr>
          <p:cNvSpPr>
            <a:spLocks noGrp="1"/>
          </p:cNvSpPr>
          <p:nvPr>
            <p:ph type="subTitle" idx="1"/>
          </p:nvPr>
        </p:nvSpPr>
        <p:spPr>
          <a:xfrm>
            <a:off x="1524000" y="3602038"/>
            <a:ext cx="9144000" cy="1655762"/>
          </a:xfrm>
          <a:prstGeom prst="rect">
            <a:avLst/>
          </a:prstGeo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52EDD5BE-2391-438F-85E1-1C29C75D21E8}"/>
              </a:ext>
            </a:extLst>
          </p:cNvPr>
          <p:cNvSpPr>
            <a:spLocks noGrp="1"/>
          </p:cNvSpPr>
          <p:nvPr>
            <p:ph type="dt" sz="half" idx="10"/>
          </p:nvPr>
        </p:nvSpPr>
        <p:spPr>
          <a:xfrm>
            <a:off x="838200" y="6356350"/>
            <a:ext cx="2743200" cy="365125"/>
          </a:xfrm>
          <a:prstGeom prst="rect">
            <a:avLst/>
          </a:prstGeom>
        </p:spPr>
        <p:txBody>
          <a:bodyPr/>
          <a:lstStyle/>
          <a:p>
            <a:fld id="{81000678-8D29-4DDA-AD33-E8F12FDA368C}" type="datetimeFigureOut">
              <a:rPr lang="en-GB" smtClean="0"/>
              <a:t>03/01/2023</a:t>
            </a:fld>
            <a:endParaRPr lang="en-GB"/>
          </a:p>
        </p:txBody>
      </p:sp>
      <p:sp>
        <p:nvSpPr>
          <p:cNvPr id="5" name="Footer Placeholder 4">
            <a:extLst>
              <a:ext uri="{FF2B5EF4-FFF2-40B4-BE49-F238E27FC236}">
                <a16:creationId xmlns:a16="http://schemas.microsoft.com/office/drawing/2014/main" id="{58E1A177-BFCF-489A-8286-3635576C138A}"/>
              </a:ext>
            </a:extLst>
          </p:cNvPr>
          <p:cNvSpPr>
            <a:spLocks noGrp="1"/>
          </p:cNvSpPr>
          <p:nvPr>
            <p:ph type="ftr" sz="quarter" idx="11"/>
          </p:nvPr>
        </p:nvSpPr>
        <p:spPr>
          <a:xfrm>
            <a:off x="4038600" y="6356350"/>
            <a:ext cx="4114800" cy="365125"/>
          </a:xfrm>
          <a:prstGeom prst="rect">
            <a:avLst/>
          </a:prstGeom>
        </p:spPr>
        <p:txBody>
          <a:bodyPr/>
          <a:lstStyle/>
          <a:p>
            <a:endParaRPr lang="en-GB"/>
          </a:p>
        </p:txBody>
      </p:sp>
      <p:sp>
        <p:nvSpPr>
          <p:cNvPr id="6" name="Slide Number Placeholder 5">
            <a:extLst>
              <a:ext uri="{FF2B5EF4-FFF2-40B4-BE49-F238E27FC236}">
                <a16:creationId xmlns:a16="http://schemas.microsoft.com/office/drawing/2014/main" id="{F93C6F13-80E4-4D8A-8C3C-2FA6A37A4D7A}"/>
              </a:ext>
            </a:extLst>
          </p:cNvPr>
          <p:cNvSpPr>
            <a:spLocks noGrp="1"/>
          </p:cNvSpPr>
          <p:nvPr>
            <p:ph type="sldNum" sz="quarter" idx="12"/>
          </p:nvPr>
        </p:nvSpPr>
        <p:spPr>
          <a:xfrm>
            <a:off x="8610600" y="6356350"/>
            <a:ext cx="2743200" cy="365125"/>
          </a:xfrm>
          <a:prstGeom prst="rect">
            <a:avLst/>
          </a:prstGeom>
        </p:spPr>
        <p:txBody>
          <a:bodyPr/>
          <a:lstStyle/>
          <a:p>
            <a:fld id="{3C010418-840C-446A-BE59-E222B3BF7C2B}" type="slidenum">
              <a:rPr lang="en-GB" smtClean="0"/>
              <a:t>‹#›</a:t>
            </a:fld>
            <a:endParaRPr lang="en-GB"/>
          </a:p>
        </p:txBody>
      </p:sp>
    </p:spTree>
    <p:extLst>
      <p:ext uri="{BB962C8B-B14F-4D97-AF65-F5344CB8AC3E}">
        <p14:creationId xmlns:p14="http://schemas.microsoft.com/office/powerpoint/2010/main" val="8536387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30EB94-1420-4BFF-8CB5-ED48FAF05698}"/>
              </a:ext>
            </a:extLst>
          </p:cNvPr>
          <p:cNvSpPr>
            <a:spLocks noGrp="1"/>
          </p:cNvSpPr>
          <p:nvPr>
            <p:ph type="title"/>
          </p:nvPr>
        </p:nvSpPr>
        <p:spPr>
          <a:xfrm>
            <a:off x="838200" y="365125"/>
            <a:ext cx="10515600" cy="1325563"/>
          </a:xfrm>
          <a:prstGeom prst="rect">
            <a:avLst/>
          </a:prstGeom>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AB075DD0-7B41-45A4-B6D7-309156D38CA3}"/>
              </a:ext>
            </a:extLst>
          </p:cNvPr>
          <p:cNvSpPr>
            <a:spLocks noGrp="1"/>
          </p:cNvSpPr>
          <p:nvPr>
            <p:ph type="body" orient="vert" idx="1"/>
          </p:nvPr>
        </p:nvSpPr>
        <p:spPr>
          <a:xfrm>
            <a:off x="838200" y="1825625"/>
            <a:ext cx="10515600" cy="4351338"/>
          </a:xfrm>
          <a:prstGeom prst="rect">
            <a:avLst/>
          </a:prstGeo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2310CD69-7BE8-477A-9D12-5A109DC14E07}"/>
              </a:ext>
            </a:extLst>
          </p:cNvPr>
          <p:cNvSpPr>
            <a:spLocks noGrp="1"/>
          </p:cNvSpPr>
          <p:nvPr>
            <p:ph type="dt" sz="half" idx="10"/>
          </p:nvPr>
        </p:nvSpPr>
        <p:spPr>
          <a:xfrm>
            <a:off x="838200" y="6356350"/>
            <a:ext cx="2743200" cy="365125"/>
          </a:xfrm>
          <a:prstGeom prst="rect">
            <a:avLst/>
          </a:prstGeom>
        </p:spPr>
        <p:txBody>
          <a:bodyPr/>
          <a:lstStyle/>
          <a:p>
            <a:fld id="{81000678-8D29-4DDA-AD33-E8F12FDA368C}" type="datetimeFigureOut">
              <a:rPr lang="en-GB" smtClean="0"/>
              <a:t>03/01/2023</a:t>
            </a:fld>
            <a:endParaRPr lang="en-GB"/>
          </a:p>
        </p:txBody>
      </p:sp>
      <p:sp>
        <p:nvSpPr>
          <p:cNvPr id="5" name="Footer Placeholder 4">
            <a:extLst>
              <a:ext uri="{FF2B5EF4-FFF2-40B4-BE49-F238E27FC236}">
                <a16:creationId xmlns:a16="http://schemas.microsoft.com/office/drawing/2014/main" id="{CAB61998-DFB9-4124-BCC3-2D15D12CD0C6}"/>
              </a:ext>
            </a:extLst>
          </p:cNvPr>
          <p:cNvSpPr>
            <a:spLocks noGrp="1"/>
          </p:cNvSpPr>
          <p:nvPr>
            <p:ph type="ftr" sz="quarter" idx="11"/>
          </p:nvPr>
        </p:nvSpPr>
        <p:spPr>
          <a:xfrm>
            <a:off x="4038600" y="6356350"/>
            <a:ext cx="4114800" cy="365125"/>
          </a:xfrm>
          <a:prstGeom prst="rect">
            <a:avLst/>
          </a:prstGeom>
        </p:spPr>
        <p:txBody>
          <a:bodyPr/>
          <a:lstStyle/>
          <a:p>
            <a:endParaRPr lang="en-GB"/>
          </a:p>
        </p:txBody>
      </p:sp>
      <p:sp>
        <p:nvSpPr>
          <p:cNvPr id="6" name="Slide Number Placeholder 5">
            <a:extLst>
              <a:ext uri="{FF2B5EF4-FFF2-40B4-BE49-F238E27FC236}">
                <a16:creationId xmlns:a16="http://schemas.microsoft.com/office/drawing/2014/main" id="{98CC3DF1-4E6E-43D4-A145-96AD82C02561}"/>
              </a:ext>
            </a:extLst>
          </p:cNvPr>
          <p:cNvSpPr>
            <a:spLocks noGrp="1"/>
          </p:cNvSpPr>
          <p:nvPr>
            <p:ph type="sldNum" sz="quarter" idx="12"/>
          </p:nvPr>
        </p:nvSpPr>
        <p:spPr>
          <a:xfrm>
            <a:off x="8610600" y="6356350"/>
            <a:ext cx="2743200" cy="365125"/>
          </a:xfrm>
          <a:prstGeom prst="rect">
            <a:avLst/>
          </a:prstGeom>
        </p:spPr>
        <p:txBody>
          <a:bodyPr/>
          <a:lstStyle/>
          <a:p>
            <a:fld id="{3C010418-840C-446A-BE59-E222B3BF7C2B}" type="slidenum">
              <a:rPr lang="en-GB" smtClean="0"/>
              <a:t>‹#›</a:t>
            </a:fld>
            <a:endParaRPr lang="en-GB"/>
          </a:p>
        </p:txBody>
      </p:sp>
    </p:spTree>
    <p:extLst>
      <p:ext uri="{BB962C8B-B14F-4D97-AF65-F5344CB8AC3E}">
        <p14:creationId xmlns:p14="http://schemas.microsoft.com/office/powerpoint/2010/main" val="15526079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32F135A0-6931-4973-AF81-C4B809CE0CF3}"/>
              </a:ext>
            </a:extLst>
          </p:cNvPr>
          <p:cNvSpPr>
            <a:spLocks noGrp="1"/>
          </p:cNvSpPr>
          <p:nvPr>
            <p:ph type="title" orient="vert"/>
          </p:nvPr>
        </p:nvSpPr>
        <p:spPr>
          <a:xfrm>
            <a:off x="8724900" y="365125"/>
            <a:ext cx="2628900" cy="5811838"/>
          </a:xfrm>
          <a:prstGeom prst="rect">
            <a:avLst/>
          </a:prstGeo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3F9101FB-31BD-4E99-9826-710F084015BA}"/>
              </a:ext>
            </a:extLst>
          </p:cNvPr>
          <p:cNvSpPr>
            <a:spLocks noGrp="1"/>
          </p:cNvSpPr>
          <p:nvPr>
            <p:ph type="body" orient="vert" idx="1"/>
          </p:nvPr>
        </p:nvSpPr>
        <p:spPr>
          <a:xfrm>
            <a:off x="838200" y="365125"/>
            <a:ext cx="7734300" cy="5811838"/>
          </a:xfrm>
          <a:prstGeom prst="rect">
            <a:avLst/>
          </a:prstGeo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BC693D94-3EA8-48F8-827B-82D23B7E8381}"/>
              </a:ext>
            </a:extLst>
          </p:cNvPr>
          <p:cNvSpPr>
            <a:spLocks noGrp="1"/>
          </p:cNvSpPr>
          <p:nvPr>
            <p:ph type="dt" sz="half" idx="10"/>
          </p:nvPr>
        </p:nvSpPr>
        <p:spPr>
          <a:xfrm>
            <a:off x="838200" y="6356350"/>
            <a:ext cx="2743200" cy="365125"/>
          </a:xfrm>
          <a:prstGeom prst="rect">
            <a:avLst/>
          </a:prstGeom>
        </p:spPr>
        <p:txBody>
          <a:bodyPr/>
          <a:lstStyle/>
          <a:p>
            <a:fld id="{81000678-8D29-4DDA-AD33-E8F12FDA368C}" type="datetimeFigureOut">
              <a:rPr lang="en-GB" smtClean="0"/>
              <a:t>03/01/2023</a:t>
            </a:fld>
            <a:endParaRPr lang="en-GB"/>
          </a:p>
        </p:txBody>
      </p:sp>
      <p:sp>
        <p:nvSpPr>
          <p:cNvPr id="5" name="Footer Placeholder 4">
            <a:extLst>
              <a:ext uri="{FF2B5EF4-FFF2-40B4-BE49-F238E27FC236}">
                <a16:creationId xmlns:a16="http://schemas.microsoft.com/office/drawing/2014/main" id="{060EEAFA-9BDB-43D5-B917-640B9EF7C645}"/>
              </a:ext>
            </a:extLst>
          </p:cNvPr>
          <p:cNvSpPr>
            <a:spLocks noGrp="1"/>
          </p:cNvSpPr>
          <p:nvPr>
            <p:ph type="ftr" sz="quarter" idx="11"/>
          </p:nvPr>
        </p:nvSpPr>
        <p:spPr>
          <a:xfrm>
            <a:off x="4038600" y="6356350"/>
            <a:ext cx="4114800" cy="365125"/>
          </a:xfrm>
          <a:prstGeom prst="rect">
            <a:avLst/>
          </a:prstGeom>
        </p:spPr>
        <p:txBody>
          <a:bodyPr/>
          <a:lstStyle/>
          <a:p>
            <a:endParaRPr lang="en-GB"/>
          </a:p>
        </p:txBody>
      </p:sp>
      <p:sp>
        <p:nvSpPr>
          <p:cNvPr id="6" name="Slide Number Placeholder 5">
            <a:extLst>
              <a:ext uri="{FF2B5EF4-FFF2-40B4-BE49-F238E27FC236}">
                <a16:creationId xmlns:a16="http://schemas.microsoft.com/office/drawing/2014/main" id="{8E0C2548-0DDE-4B69-8AC9-CC22731D5E63}"/>
              </a:ext>
            </a:extLst>
          </p:cNvPr>
          <p:cNvSpPr>
            <a:spLocks noGrp="1"/>
          </p:cNvSpPr>
          <p:nvPr>
            <p:ph type="sldNum" sz="quarter" idx="12"/>
          </p:nvPr>
        </p:nvSpPr>
        <p:spPr>
          <a:xfrm>
            <a:off x="8610600" y="6356350"/>
            <a:ext cx="2743200" cy="365125"/>
          </a:xfrm>
          <a:prstGeom prst="rect">
            <a:avLst/>
          </a:prstGeom>
        </p:spPr>
        <p:txBody>
          <a:bodyPr/>
          <a:lstStyle/>
          <a:p>
            <a:fld id="{3C010418-840C-446A-BE59-E222B3BF7C2B}" type="slidenum">
              <a:rPr lang="en-GB" smtClean="0"/>
              <a:t>‹#›</a:t>
            </a:fld>
            <a:endParaRPr lang="en-GB"/>
          </a:p>
        </p:txBody>
      </p:sp>
    </p:spTree>
    <p:extLst>
      <p:ext uri="{BB962C8B-B14F-4D97-AF65-F5344CB8AC3E}">
        <p14:creationId xmlns:p14="http://schemas.microsoft.com/office/powerpoint/2010/main" val="223946046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1EC166-4201-4B0E-B478-9C14BF5F6C82}"/>
              </a:ext>
            </a:extLst>
          </p:cNvPr>
          <p:cNvSpPr>
            <a:spLocks noGrp="1"/>
          </p:cNvSpPr>
          <p:nvPr>
            <p:ph type="ctrTitle"/>
          </p:nvPr>
        </p:nvSpPr>
        <p:spPr>
          <a:xfrm>
            <a:off x="1524000" y="1122363"/>
            <a:ext cx="9144000" cy="2387600"/>
          </a:xfrm>
          <a:prstGeom prst="rect">
            <a:avLst/>
          </a:prstGeo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B1531430-6953-4504-8FAC-4FB3E5E7BBE8}"/>
              </a:ext>
            </a:extLst>
          </p:cNvPr>
          <p:cNvSpPr>
            <a:spLocks noGrp="1"/>
          </p:cNvSpPr>
          <p:nvPr>
            <p:ph type="subTitle" idx="1"/>
          </p:nvPr>
        </p:nvSpPr>
        <p:spPr>
          <a:xfrm>
            <a:off x="1524000" y="3602038"/>
            <a:ext cx="9144000" cy="1655762"/>
          </a:xfrm>
          <a:prstGeom prst="rect">
            <a:avLst/>
          </a:prstGeo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52EDD5BE-2391-438F-85E1-1C29C75D21E8}"/>
              </a:ext>
            </a:extLst>
          </p:cNvPr>
          <p:cNvSpPr>
            <a:spLocks noGrp="1"/>
          </p:cNvSpPr>
          <p:nvPr>
            <p:ph type="dt" sz="half" idx="10"/>
          </p:nvPr>
        </p:nvSpPr>
        <p:spPr>
          <a:xfrm>
            <a:off x="838200" y="6356350"/>
            <a:ext cx="2743200" cy="365125"/>
          </a:xfrm>
          <a:prstGeom prst="rect">
            <a:avLst/>
          </a:prstGeom>
        </p:spPr>
        <p:txBody>
          <a:bodyPr/>
          <a:lstStyle/>
          <a:p>
            <a:fld id="{81000678-8D29-4DDA-AD33-E8F12FDA368C}" type="datetimeFigureOut">
              <a:rPr lang="en-GB" smtClean="0"/>
              <a:t>03/01/2023</a:t>
            </a:fld>
            <a:endParaRPr lang="en-GB"/>
          </a:p>
        </p:txBody>
      </p:sp>
      <p:sp>
        <p:nvSpPr>
          <p:cNvPr id="5" name="Footer Placeholder 4">
            <a:extLst>
              <a:ext uri="{FF2B5EF4-FFF2-40B4-BE49-F238E27FC236}">
                <a16:creationId xmlns:a16="http://schemas.microsoft.com/office/drawing/2014/main" id="{58E1A177-BFCF-489A-8286-3635576C138A}"/>
              </a:ext>
            </a:extLst>
          </p:cNvPr>
          <p:cNvSpPr>
            <a:spLocks noGrp="1"/>
          </p:cNvSpPr>
          <p:nvPr>
            <p:ph type="ftr" sz="quarter" idx="11"/>
          </p:nvPr>
        </p:nvSpPr>
        <p:spPr>
          <a:xfrm>
            <a:off x="4038600" y="6356350"/>
            <a:ext cx="4114800" cy="365125"/>
          </a:xfrm>
          <a:prstGeom prst="rect">
            <a:avLst/>
          </a:prstGeom>
        </p:spPr>
        <p:txBody>
          <a:bodyPr/>
          <a:lstStyle/>
          <a:p>
            <a:endParaRPr lang="en-GB"/>
          </a:p>
        </p:txBody>
      </p:sp>
      <p:sp>
        <p:nvSpPr>
          <p:cNvPr id="6" name="Slide Number Placeholder 5">
            <a:extLst>
              <a:ext uri="{FF2B5EF4-FFF2-40B4-BE49-F238E27FC236}">
                <a16:creationId xmlns:a16="http://schemas.microsoft.com/office/drawing/2014/main" id="{F93C6F13-80E4-4D8A-8C3C-2FA6A37A4D7A}"/>
              </a:ext>
            </a:extLst>
          </p:cNvPr>
          <p:cNvSpPr>
            <a:spLocks noGrp="1"/>
          </p:cNvSpPr>
          <p:nvPr>
            <p:ph type="sldNum" sz="quarter" idx="12"/>
          </p:nvPr>
        </p:nvSpPr>
        <p:spPr>
          <a:xfrm>
            <a:off x="8610600" y="6356350"/>
            <a:ext cx="2743200" cy="365125"/>
          </a:xfrm>
          <a:prstGeom prst="rect">
            <a:avLst/>
          </a:prstGeom>
        </p:spPr>
        <p:txBody>
          <a:bodyPr/>
          <a:lstStyle/>
          <a:p>
            <a:fld id="{3C010418-840C-446A-BE59-E222B3BF7C2B}" type="slidenum">
              <a:rPr lang="en-GB" smtClean="0"/>
              <a:t>‹#›</a:t>
            </a:fld>
            <a:endParaRPr lang="en-GB"/>
          </a:p>
        </p:txBody>
      </p:sp>
    </p:spTree>
    <p:extLst>
      <p:ext uri="{BB962C8B-B14F-4D97-AF65-F5344CB8AC3E}">
        <p14:creationId xmlns:p14="http://schemas.microsoft.com/office/powerpoint/2010/main" val="392326623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8B5373-D3B9-4E65-A767-E825D5A3BD4D}"/>
              </a:ext>
            </a:extLst>
          </p:cNvPr>
          <p:cNvSpPr>
            <a:spLocks noGrp="1"/>
          </p:cNvSpPr>
          <p:nvPr>
            <p:ph type="title"/>
          </p:nvPr>
        </p:nvSpPr>
        <p:spPr>
          <a:xfrm>
            <a:off x="838200" y="365125"/>
            <a:ext cx="10515600" cy="1325563"/>
          </a:xfrm>
          <a:prstGeom prst="rect">
            <a:avLst/>
          </a:prstGeom>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B56AE5F1-01C7-4643-97A9-0EC9BE92D058}"/>
              </a:ext>
            </a:extLst>
          </p:cNvPr>
          <p:cNvSpPr>
            <a:spLocks noGrp="1"/>
          </p:cNvSpPr>
          <p:nvPr>
            <p:ph idx="1"/>
          </p:nvPr>
        </p:nvSpPr>
        <p:spPr>
          <a:xfrm>
            <a:off x="838200" y="1825625"/>
            <a:ext cx="10515600" cy="4351338"/>
          </a:xfrm>
          <a:prstGeom prst="rect">
            <a:avLst/>
          </a:prstGeo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AB434381-0FA6-4F95-ACDA-D0F1125115C7}"/>
              </a:ext>
            </a:extLst>
          </p:cNvPr>
          <p:cNvSpPr>
            <a:spLocks noGrp="1"/>
          </p:cNvSpPr>
          <p:nvPr>
            <p:ph type="dt" sz="half" idx="10"/>
          </p:nvPr>
        </p:nvSpPr>
        <p:spPr>
          <a:xfrm>
            <a:off x="838200" y="6356350"/>
            <a:ext cx="2743200" cy="365125"/>
          </a:xfrm>
          <a:prstGeom prst="rect">
            <a:avLst/>
          </a:prstGeom>
        </p:spPr>
        <p:txBody>
          <a:bodyPr/>
          <a:lstStyle/>
          <a:p>
            <a:fld id="{81000678-8D29-4DDA-AD33-E8F12FDA368C}" type="datetimeFigureOut">
              <a:rPr lang="en-GB" smtClean="0"/>
              <a:t>03/01/2023</a:t>
            </a:fld>
            <a:endParaRPr lang="en-GB"/>
          </a:p>
        </p:txBody>
      </p:sp>
      <p:sp>
        <p:nvSpPr>
          <p:cNvPr id="5" name="Footer Placeholder 4">
            <a:extLst>
              <a:ext uri="{FF2B5EF4-FFF2-40B4-BE49-F238E27FC236}">
                <a16:creationId xmlns:a16="http://schemas.microsoft.com/office/drawing/2014/main" id="{1EB136B3-C2FD-41EF-8482-AFF0F199F001}"/>
              </a:ext>
            </a:extLst>
          </p:cNvPr>
          <p:cNvSpPr>
            <a:spLocks noGrp="1"/>
          </p:cNvSpPr>
          <p:nvPr>
            <p:ph type="ftr" sz="quarter" idx="11"/>
          </p:nvPr>
        </p:nvSpPr>
        <p:spPr>
          <a:xfrm>
            <a:off x="4038600" y="6356350"/>
            <a:ext cx="4114800" cy="365125"/>
          </a:xfrm>
          <a:prstGeom prst="rect">
            <a:avLst/>
          </a:prstGeom>
        </p:spPr>
        <p:txBody>
          <a:bodyPr/>
          <a:lstStyle/>
          <a:p>
            <a:endParaRPr lang="en-GB"/>
          </a:p>
        </p:txBody>
      </p:sp>
      <p:sp>
        <p:nvSpPr>
          <p:cNvPr id="6" name="Slide Number Placeholder 5">
            <a:extLst>
              <a:ext uri="{FF2B5EF4-FFF2-40B4-BE49-F238E27FC236}">
                <a16:creationId xmlns:a16="http://schemas.microsoft.com/office/drawing/2014/main" id="{2AC8BB15-58D3-480B-8617-EE346C954384}"/>
              </a:ext>
            </a:extLst>
          </p:cNvPr>
          <p:cNvSpPr>
            <a:spLocks noGrp="1"/>
          </p:cNvSpPr>
          <p:nvPr>
            <p:ph type="sldNum" sz="quarter" idx="12"/>
          </p:nvPr>
        </p:nvSpPr>
        <p:spPr>
          <a:xfrm>
            <a:off x="8610600" y="6356350"/>
            <a:ext cx="2743200" cy="365125"/>
          </a:xfrm>
          <a:prstGeom prst="rect">
            <a:avLst/>
          </a:prstGeom>
        </p:spPr>
        <p:txBody>
          <a:bodyPr/>
          <a:lstStyle/>
          <a:p>
            <a:fld id="{3C010418-840C-446A-BE59-E222B3BF7C2B}" type="slidenum">
              <a:rPr lang="en-GB" smtClean="0"/>
              <a:t>‹#›</a:t>
            </a:fld>
            <a:endParaRPr lang="en-GB"/>
          </a:p>
        </p:txBody>
      </p:sp>
    </p:spTree>
    <p:extLst>
      <p:ext uri="{BB962C8B-B14F-4D97-AF65-F5344CB8AC3E}">
        <p14:creationId xmlns:p14="http://schemas.microsoft.com/office/powerpoint/2010/main" val="363688696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2F3E95-6935-4B05-A501-7D0CE48FD584}"/>
              </a:ext>
            </a:extLst>
          </p:cNvPr>
          <p:cNvSpPr>
            <a:spLocks noGrp="1"/>
          </p:cNvSpPr>
          <p:nvPr>
            <p:ph type="title"/>
          </p:nvPr>
        </p:nvSpPr>
        <p:spPr>
          <a:xfrm>
            <a:off x="831850" y="1709738"/>
            <a:ext cx="10515600" cy="2852737"/>
          </a:xfrm>
          <a:prstGeom prst="rect">
            <a:avLst/>
          </a:prstGeo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12EBA1C0-A862-4736-B72A-C000B93F0160}"/>
              </a:ext>
            </a:extLst>
          </p:cNvPr>
          <p:cNvSpPr>
            <a:spLocks noGrp="1"/>
          </p:cNvSpPr>
          <p:nvPr>
            <p:ph type="body" idx="1"/>
          </p:nvPr>
        </p:nvSpPr>
        <p:spPr>
          <a:xfrm>
            <a:off x="831850" y="4589463"/>
            <a:ext cx="10515600" cy="1500187"/>
          </a:xfrm>
          <a:prstGeom prst="rect">
            <a:avLst/>
          </a:prstGeo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20A0DE90-A122-4A36-A0CD-A8D7B9103420}"/>
              </a:ext>
            </a:extLst>
          </p:cNvPr>
          <p:cNvSpPr>
            <a:spLocks noGrp="1"/>
          </p:cNvSpPr>
          <p:nvPr>
            <p:ph type="dt" sz="half" idx="10"/>
          </p:nvPr>
        </p:nvSpPr>
        <p:spPr>
          <a:xfrm>
            <a:off x="838200" y="6356350"/>
            <a:ext cx="2743200" cy="365125"/>
          </a:xfrm>
          <a:prstGeom prst="rect">
            <a:avLst/>
          </a:prstGeom>
        </p:spPr>
        <p:txBody>
          <a:bodyPr/>
          <a:lstStyle/>
          <a:p>
            <a:fld id="{81000678-8D29-4DDA-AD33-E8F12FDA368C}" type="datetimeFigureOut">
              <a:rPr lang="en-GB" smtClean="0"/>
              <a:t>03/01/2023</a:t>
            </a:fld>
            <a:endParaRPr lang="en-GB"/>
          </a:p>
        </p:txBody>
      </p:sp>
      <p:sp>
        <p:nvSpPr>
          <p:cNvPr id="5" name="Footer Placeholder 4">
            <a:extLst>
              <a:ext uri="{FF2B5EF4-FFF2-40B4-BE49-F238E27FC236}">
                <a16:creationId xmlns:a16="http://schemas.microsoft.com/office/drawing/2014/main" id="{0FF58B89-F346-4882-A391-8AD55ED58549}"/>
              </a:ext>
            </a:extLst>
          </p:cNvPr>
          <p:cNvSpPr>
            <a:spLocks noGrp="1"/>
          </p:cNvSpPr>
          <p:nvPr>
            <p:ph type="ftr" sz="quarter" idx="11"/>
          </p:nvPr>
        </p:nvSpPr>
        <p:spPr>
          <a:xfrm>
            <a:off x="4038600" y="6356350"/>
            <a:ext cx="4114800" cy="365125"/>
          </a:xfrm>
          <a:prstGeom prst="rect">
            <a:avLst/>
          </a:prstGeom>
        </p:spPr>
        <p:txBody>
          <a:bodyPr/>
          <a:lstStyle/>
          <a:p>
            <a:endParaRPr lang="en-GB"/>
          </a:p>
        </p:txBody>
      </p:sp>
      <p:sp>
        <p:nvSpPr>
          <p:cNvPr id="6" name="Slide Number Placeholder 5">
            <a:extLst>
              <a:ext uri="{FF2B5EF4-FFF2-40B4-BE49-F238E27FC236}">
                <a16:creationId xmlns:a16="http://schemas.microsoft.com/office/drawing/2014/main" id="{0CB7089E-8734-408E-9C7A-17E803A4BD50}"/>
              </a:ext>
            </a:extLst>
          </p:cNvPr>
          <p:cNvSpPr>
            <a:spLocks noGrp="1"/>
          </p:cNvSpPr>
          <p:nvPr>
            <p:ph type="sldNum" sz="quarter" idx="12"/>
          </p:nvPr>
        </p:nvSpPr>
        <p:spPr>
          <a:xfrm>
            <a:off x="8610600" y="6356350"/>
            <a:ext cx="2743200" cy="365125"/>
          </a:xfrm>
          <a:prstGeom prst="rect">
            <a:avLst/>
          </a:prstGeom>
        </p:spPr>
        <p:txBody>
          <a:bodyPr/>
          <a:lstStyle/>
          <a:p>
            <a:fld id="{3C010418-840C-446A-BE59-E222B3BF7C2B}" type="slidenum">
              <a:rPr lang="en-GB" smtClean="0"/>
              <a:t>‹#›</a:t>
            </a:fld>
            <a:endParaRPr lang="en-GB"/>
          </a:p>
        </p:txBody>
      </p:sp>
    </p:spTree>
    <p:extLst>
      <p:ext uri="{BB962C8B-B14F-4D97-AF65-F5344CB8AC3E}">
        <p14:creationId xmlns:p14="http://schemas.microsoft.com/office/powerpoint/2010/main" val="267068704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57AB19-AB73-42D2-90C5-81713969A484}"/>
              </a:ext>
            </a:extLst>
          </p:cNvPr>
          <p:cNvSpPr>
            <a:spLocks noGrp="1"/>
          </p:cNvSpPr>
          <p:nvPr>
            <p:ph type="title"/>
          </p:nvPr>
        </p:nvSpPr>
        <p:spPr>
          <a:xfrm>
            <a:off x="838200" y="365125"/>
            <a:ext cx="10515600" cy="1325563"/>
          </a:xfrm>
          <a:prstGeom prst="rect">
            <a:avLst/>
          </a:prstGeom>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B5CE33ED-DD61-4CFE-BFAF-136684980AFE}"/>
              </a:ext>
            </a:extLst>
          </p:cNvPr>
          <p:cNvSpPr>
            <a:spLocks noGrp="1"/>
          </p:cNvSpPr>
          <p:nvPr>
            <p:ph sz="half" idx="1"/>
          </p:nvPr>
        </p:nvSpPr>
        <p:spPr>
          <a:xfrm>
            <a:off x="838200" y="1825625"/>
            <a:ext cx="5181600" cy="4351338"/>
          </a:xfrm>
          <a:prstGeom prst="rect">
            <a:avLst/>
          </a:prstGeo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C2C1598B-7854-4D92-926E-0F03419E069A}"/>
              </a:ext>
            </a:extLst>
          </p:cNvPr>
          <p:cNvSpPr>
            <a:spLocks noGrp="1"/>
          </p:cNvSpPr>
          <p:nvPr>
            <p:ph sz="half" idx="2"/>
          </p:nvPr>
        </p:nvSpPr>
        <p:spPr>
          <a:xfrm>
            <a:off x="6172200" y="1825625"/>
            <a:ext cx="5181600" cy="4351338"/>
          </a:xfrm>
          <a:prstGeom prst="rect">
            <a:avLst/>
          </a:prstGeo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0A4433ED-16E7-4ABE-BABE-2CA63B72A0EF}"/>
              </a:ext>
            </a:extLst>
          </p:cNvPr>
          <p:cNvSpPr>
            <a:spLocks noGrp="1"/>
          </p:cNvSpPr>
          <p:nvPr>
            <p:ph type="dt" sz="half" idx="10"/>
          </p:nvPr>
        </p:nvSpPr>
        <p:spPr>
          <a:xfrm>
            <a:off x="838200" y="6356350"/>
            <a:ext cx="2743200" cy="365125"/>
          </a:xfrm>
          <a:prstGeom prst="rect">
            <a:avLst/>
          </a:prstGeom>
        </p:spPr>
        <p:txBody>
          <a:bodyPr/>
          <a:lstStyle/>
          <a:p>
            <a:fld id="{81000678-8D29-4DDA-AD33-E8F12FDA368C}" type="datetimeFigureOut">
              <a:rPr lang="en-GB" smtClean="0"/>
              <a:t>03/01/2023</a:t>
            </a:fld>
            <a:endParaRPr lang="en-GB"/>
          </a:p>
        </p:txBody>
      </p:sp>
      <p:sp>
        <p:nvSpPr>
          <p:cNvPr id="6" name="Footer Placeholder 5">
            <a:extLst>
              <a:ext uri="{FF2B5EF4-FFF2-40B4-BE49-F238E27FC236}">
                <a16:creationId xmlns:a16="http://schemas.microsoft.com/office/drawing/2014/main" id="{5995267F-6EEB-41CC-A00B-3CAEEF6B66C7}"/>
              </a:ext>
            </a:extLst>
          </p:cNvPr>
          <p:cNvSpPr>
            <a:spLocks noGrp="1"/>
          </p:cNvSpPr>
          <p:nvPr>
            <p:ph type="ftr" sz="quarter" idx="11"/>
          </p:nvPr>
        </p:nvSpPr>
        <p:spPr>
          <a:xfrm>
            <a:off x="4038600" y="6356350"/>
            <a:ext cx="4114800" cy="365125"/>
          </a:xfrm>
          <a:prstGeom prst="rect">
            <a:avLst/>
          </a:prstGeom>
        </p:spPr>
        <p:txBody>
          <a:bodyPr/>
          <a:lstStyle/>
          <a:p>
            <a:endParaRPr lang="en-GB"/>
          </a:p>
        </p:txBody>
      </p:sp>
      <p:sp>
        <p:nvSpPr>
          <p:cNvPr id="7" name="Slide Number Placeholder 6">
            <a:extLst>
              <a:ext uri="{FF2B5EF4-FFF2-40B4-BE49-F238E27FC236}">
                <a16:creationId xmlns:a16="http://schemas.microsoft.com/office/drawing/2014/main" id="{3C0A04EF-7CF5-4DEF-8049-2A39FC272919}"/>
              </a:ext>
            </a:extLst>
          </p:cNvPr>
          <p:cNvSpPr>
            <a:spLocks noGrp="1"/>
          </p:cNvSpPr>
          <p:nvPr>
            <p:ph type="sldNum" sz="quarter" idx="12"/>
          </p:nvPr>
        </p:nvSpPr>
        <p:spPr>
          <a:xfrm>
            <a:off x="8610600" y="6356350"/>
            <a:ext cx="2743200" cy="365125"/>
          </a:xfrm>
          <a:prstGeom prst="rect">
            <a:avLst/>
          </a:prstGeom>
        </p:spPr>
        <p:txBody>
          <a:bodyPr/>
          <a:lstStyle/>
          <a:p>
            <a:fld id="{3C010418-840C-446A-BE59-E222B3BF7C2B}" type="slidenum">
              <a:rPr lang="en-GB" smtClean="0"/>
              <a:t>‹#›</a:t>
            </a:fld>
            <a:endParaRPr lang="en-GB"/>
          </a:p>
        </p:txBody>
      </p:sp>
    </p:spTree>
    <p:extLst>
      <p:ext uri="{BB962C8B-B14F-4D97-AF65-F5344CB8AC3E}">
        <p14:creationId xmlns:p14="http://schemas.microsoft.com/office/powerpoint/2010/main" val="316303556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D62FD6-E58F-4418-86AA-47950AC1EA91}"/>
              </a:ext>
            </a:extLst>
          </p:cNvPr>
          <p:cNvSpPr>
            <a:spLocks noGrp="1"/>
          </p:cNvSpPr>
          <p:nvPr>
            <p:ph type="title"/>
          </p:nvPr>
        </p:nvSpPr>
        <p:spPr>
          <a:xfrm>
            <a:off x="839788" y="365125"/>
            <a:ext cx="10515600" cy="1325563"/>
          </a:xfrm>
          <a:prstGeom prst="rect">
            <a:avLst/>
          </a:prstGeo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BF028035-E25E-492D-9CF2-9ED818701B6B}"/>
              </a:ext>
            </a:extLst>
          </p:cNvPr>
          <p:cNvSpPr>
            <a:spLocks noGrp="1"/>
          </p:cNvSpPr>
          <p:nvPr>
            <p:ph type="body" idx="1"/>
          </p:nvPr>
        </p:nvSpPr>
        <p:spPr>
          <a:xfrm>
            <a:off x="839788" y="1681163"/>
            <a:ext cx="5157787"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9EE6F767-33A2-48B0-BA49-0A18FBC6EBD3}"/>
              </a:ext>
            </a:extLst>
          </p:cNvPr>
          <p:cNvSpPr>
            <a:spLocks noGrp="1"/>
          </p:cNvSpPr>
          <p:nvPr>
            <p:ph sz="half" idx="2"/>
          </p:nvPr>
        </p:nvSpPr>
        <p:spPr>
          <a:xfrm>
            <a:off x="839788" y="2505075"/>
            <a:ext cx="5157787" cy="3684588"/>
          </a:xfrm>
          <a:prstGeom prst="rect">
            <a:avLst/>
          </a:prstGeo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B3748762-633D-4B31-BA9C-EB12A1E2DAB7}"/>
              </a:ext>
            </a:extLst>
          </p:cNvPr>
          <p:cNvSpPr>
            <a:spLocks noGrp="1"/>
          </p:cNvSpPr>
          <p:nvPr>
            <p:ph type="body" sz="quarter" idx="3"/>
          </p:nvPr>
        </p:nvSpPr>
        <p:spPr>
          <a:xfrm>
            <a:off x="6172200" y="1681163"/>
            <a:ext cx="5183188"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5D715FEB-5FBB-4AF6-B741-8DE63D70A5A1}"/>
              </a:ext>
            </a:extLst>
          </p:cNvPr>
          <p:cNvSpPr>
            <a:spLocks noGrp="1"/>
          </p:cNvSpPr>
          <p:nvPr>
            <p:ph sz="quarter" idx="4"/>
          </p:nvPr>
        </p:nvSpPr>
        <p:spPr>
          <a:xfrm>
            <a:off x="6172200" y="2505075"/>
            <a:ext cx="5183188" cy="3684588"/>
          </a:xfrm>
          <a:prstGeom prst="rect">
            <a:avLst/>
          </a:prstGeo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788B18C6-06B0-423C-8231-9EE0CAE7EAEA}"/>
              </a:ext>
            </a:extLst>
          </p:cNvPr>
          <p:cNvSpPr>
            <a:spLocks noGrp="1"/>
          </p:cNvSpPr>
          <p:nvPr>
            <p:ph type="dt" sz="half" idx="10"/>
          </p:nvPr>
        </p:nvSpPr>
        <p:spPr>
          <a:xfrm>
            <a:off x="838200" y="6356350"/>
            <a:ext cx="2743200" cy="365125"/>
          </a:xfrm>
          <a:prstGeom prst="rect">
            <a:avLst/>
          </a:prstGeom>
        </p:spPr>
        <p:txBody>
          <a:bodyPr/>
          <a:lstStyle/>
          <a:p>
            <a:fld id="{81000678-8D29-4DDA-AD33-E8F12FDA368C}" type="datetimeFigureOut">
              <a:rPr lang="en-GB" smtClean="0"/>
              <a:t>03/01/2023</a:t>
            </a:fld>
            <a:endParaRPr lang="en-GB"/>
          </a:p>
        </p:txBody>
      </p:sp>
      <p:sp>
        <p:nvSpPr>
          <p:cNvPr id="8" name="Footer Placeholder 7">
            <a:extLst>
              <a:ext uri="{FF2B5EF4-FFF2-40B4-BE49-F238E27FC236}">
                <a16:creationId xmlns:a16="http://schemas.microsoft.com/office/drawing/2014/main" id="{CEA9E2C3-A2B9-404F-84D0-CF5340D0FF6A}"/>
              </a:ext>
            </a:extLst>
          </p:cNvPr>
          <p:cNvSpPr>
            <a:spLocks noGrp="1"/>
          </p:cNvSpPr>
          <p:nvPr>
            <p:ph type="ftr" sz="quarter" idx="11"/>
          </p:nvPr>
        </p:nvSpPr>
        <p:spPr>
          <a:xfrm>
            <a:off x="4038600" y="6356350"/>
            <a:ext cx="4114800" cy="365125"/>
          </a:xfrm>
          <a:prstGeom prst="rect">
            <a:avLst/>
          </a:prstGeom>
        </p:spPr>
        <p:txBody>
          <a:bodyPr/>
          <a:lstStyle/>
          <a:p>
            <a:endParaRPr lang="en-GB"/>
          </a:p>
        </p:txBody>
      </p:sp>
      <p:sp>
        <p:nvSpPr>
          <p:cNvPr id="9" name="Slide Number Placeholder 8">
            <a:extLst>
              <a:ext uri="{FF2B5EF4-FFF2-40B4-BE49-F238E27FC236}">
                <a16:creationId xmlns:a16="http://schemas.microsoft.com/office/drawing/2014/main" id="{00C5FF25-10ED-435C-850C-D619F3A40A3E}"/>
              </a:ext>
            </a:extLst>
          </p:cNvPr>
          <p:cNvSpPr>
            <a:spLocks noGrp="1"/>
          </p:cNvSpPr>
          <p:nvPr>
            <p:ph type="sldNum" sz="quarter" idx="12"/>
          </p:nvPr>
        </p:nvSpPr>
        <p:spPr>
          <a:xfrm>
            <a:off x="8610600" y="6356350"/>
            <a:ext cx="2743200" cy="365125"/>
          </a:xfrm>
          <a:prstGeom prst="rect">
            <a:avLst/>
          </a:prstGeom>
        </p:spPr>
        <p:txBody>
          <a:bodyPr/>
          <a:lstStyle/>
          <a:p>
            <a:fld id="{3C010418-840C-446A-BE59-E222B3BF7C2B}" type="slidenum">
              <a:rPr lang="en-GB" smtClean="0"/>
              <a:t>‹#›</a:t>
            </a:fld>
            <a:endParaRPr lang="en-GB"/>
          </a:p>
        </p:txBody>
      </p:sp>
    </p:spTree>
    <p:extLst>
      <p:ext uri="{BB962C8B-B14F-4D97-AF65-F5344CB8AC3E}">
        <p14:creationId xmlns:p14="http://schemas.microsoft.com/office/powerpoint/2010/main" val="368910638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F10CC0-5173-472C-9176-2A4793703928}"/>
              </a:ext>
            </a:extLst>
          </p:cNvPr>
          <p:cNvSpPr>
            <a:spLocks noGrp="1"/>
          </p:cNvSpPr>
          <p:nvPr>
            <p:ph type="title"/>
          </p:nvPr>
        </p:nvSpPr>
        <p:spPr>
          <a:xfrm>
            <a:off x="838200" y="365125"/>
            <a:ext cx="10515600" cy="1325563"/>
          </a:xfrm>
          <a:prstGeom prst="rect">
            <a:avLst/>
          </a:prstGeom>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5F7059EE-A65C-4E3D-BA8C-2BE5D1BBD9AB}"/>
              </a:ext>
            </a:extLst>
          </p:cNvPr>
          <p:cNvSpPr>
            <a:spLocks noGrp="1"/>
          </p:cNvSpPr>
          <p:nvPr>
            <p:ph type="dt" sz="half" idx="10"/>
          </p:nvPr>
        </p:nvSpPr>
        <p:spPr>
          <a:xfrm>
            <a:off x="838200" y="6356350"/>
            <a:ext cx="2743200" cy="365125"/>
          </a:xfrm>
          <a:prstGeom prst="rect">
            <a:avLst/>
          </a:prstGeom>
        </p:spPr>
        <p:txBody>
          <a:bodyPr/>
          <a:lstStyle/>
          <a:p>
            <a:fld id="{81000678-8D29-4DDA-AD33-E8F12FDA368C}" type="datetimeFigureOut">
              <a:rPr lang="en-GB" smtClean="0"/>
              <a:t>03/01/2023</a:t>
            </a:fld>
            <a:endParaRPr lang="en-GB"/>
          </a:p>
        </p:txBody>
      </p:sp>
      <p:sp>
        <p:nvSpPr>
          <p:cNvPr id="4" name="Footer Placeholder 3">
            <a:extLst>
              <a:ext uri="{FF2B5EF4-FFF2-40B4-BE49-F238E27FC236}">
                <a16:creationId xmlns:a16="http://schemas.microsoft.com/office/drawing/2014/main" id="{A54A9DD8-29B5-4B21-8A55-94252D410B40}"/>
              </a:ext>
            </a:extLst>
          </p:cNvPr>
          <p:cNvSpPr>
            <a:spLocks noGrp="1"/>
          </p:cNvSpPr>
          <p:nvPr>
            <p:ph type="ftr" sz="quarter" idx="11"/>
          </p:nvPr>
        </p:nvSpPr>
        <p:spPr>
          <a:xfrm>
            <a:off x="4038600" y="6356350"/>
            <a:ext cx="4114800" cy="365125"/>
          </a:xfrm>
          <a:prstGeom prst="rect">
            <a:avLst/>
          </a:prstGeom>
        </p:spPr>
        <p:txBody>
          <a:bodyPr/>
          <a:lstStyle/>
          <a:p>
            <a:endParaRPr lang="en-GB"/>
          </a:p>
        </p:txBody>
      </p:sp>
      <p:sp>
        <p:nvSpPr>
          <p:cNvPr id="5" name="Slide Number Placeholder 4">
            <a:extLst>
              <a:ext uri="{FF2B5EF4-FFF2-40B4-BE49-F238E27FC236}">
                <a16:creationId xmlns:a16="http://schemas.microsoft.com/office/drawing/2014/main" id="{7E475E8D-9281-4F84-B0D8-46C133829AD2}"/>
              </a:ext>
            </a:extLst>
          </p:cNvPr>
          <p:cNvSpPr>
            <a:spLocks noGrp="1"/>
          </p:cNvSpPr>
          <p:nvPr>
            <p:ph type="sldNum" sz="quarter" idx="12"/>
          </p:nvPr>
        </p:nvSpPr>
        <p:spPr>
          <a:xfrm>
            <a:off x="8610600" y="6356350"/>
            <a:ext cx="2743200" cy="365125"/>
          </a:xfrm>
          <a:prstGeom prst="rect">
            <a:avLst/>
          </a:prstGeom>
        </p:spPr>
        <p:txBody>
          <a:bodyPr/>
          <a:lstStyle/>
          <a:p>
            <a:fld id="{3C010418-840C-446A-BE59-E222B3BF7C2B}" type="slidenum">
              <a:rPr lang="en-GB" smtClean="0"/>
              <a:t>‹#›</a:t>
            </a:fld>
            <a:endParaRPr lang="en-GB"/>
          </a:p>
        </p:txBody>
      </p:sp>
    </p:spTree>
    <p:extLst>
      <p:ext uri="{BB962C8B-B14F-4D97-AF65-F5344CB8AC3E}">
        <p14:creationId xmlns:p14="http://schemas.microsoft.com/office/powerpoint/2010/main" val="411772651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F142601-0E49-453C-BF43-4A1F4FB412C7}"/>
              </a:ext>
            </a:extLst>
          </p:cNvPr>
          <p:cNvSpPr>
            <a:spLocks noGrp="1"/>
          </p:cNvSpPr>
          <p:nvPr>
            <p:ph type="dt" sz="half" idx="10"/>
          </p:nvPr>
        </p:nvSpPr>
        <p:spPr>
          <a:xfrm>
            <a:off x="838200" y="6356350"/>
            <a:ext cx="2743200" cy="365125"/>
          </a:xfrm>
          <a:prstGeom prst="rect">
            <a:avLst/>
          </a:prstGeom>
        </p:spPr>
        <p:txBody>
          <a:bodyPr/>
          <a:lstStyle/>
          <a:p>
            <a:fld id="{81000678-8D29-4DDA-AD33-E8F12FDA368C}" type="datetimeFigureOut">
              <a:rPr lang="en-GB" smtClean="0"/>
              <a:t>03/01/2023</a:t>
            </a:fld>
            <a:endParaRPr lang="en-GB"/>
          </a:p>
        </p:txBody>
      </p:sp>
      <p:sp>
        <p:nvSpPr>
          <p:cNvPr id="3" name="Footer Placeholder 2">
            <a:extLst>
              <a:ext uri="{FF2B5EF4-FFF2-40B4-BE49-F238E27FC236}">
                <a16:creationId xmlns:a16="http://schemas.microsoft.com/office/drawing/2014/main" id="{B0B98619-CF3C-4BBD-8B7F-696A36D173D5}"/>
              </a:ext>
            </a:extLst>
          </p:cNvPr>
          <p:cNvSpPr>
            <a:spLocks noGrp="1"/>
          </p:cNvSpPr>
          <p:nvPr>
            <p:ph type="ftr" sz="quarter" idx="11"/>
          </p:nvPr>
        </p:nvSpPr>
        <p:spPr>
          <a:xfrm>
            <a:off x="4038600" y="6356350"/>
            <a:ext cx="4114800" cy="365125"/>
          </a:xfrm>
          <a:prstGeom prst="rect">
            <a:avLst/>
          </a:prstGeom>
        </p:spPr>
        <p:txBody>
          <a:bodyPr/>
          <a:lstStyle/>
          <a:p>
            <a:endParaRPr lang="en-GB"/>
          </a:p>
        </p:txBody>
      </p:sp>
      <p:sp>
        <p:nvSpPr>
          <p:cNvPr id="4" name="Slide Number Placeholder 3">
            <a:extLst>
              <a:ext uri="{FF2B5EF4-FFF2-40B4-BE49-F238E27FC236}">
                <a16:creationId xmlns:a16="http://schemas.microsoft.com/office/drawing/2014/main" id="{94F3B35C-D690-4B39-810A-DA04C72161DC}"/>
              </a:ext>
            </a:extLst>
          </p:cNvPr>
          <p:cNvSpPr>
            <a:spLocks noGrp="1"/>
          </p:cNvSpPr>
          <p:nvPr>
            <p:ph type="sldNum" sz="quarter" idx="12"/>
          </p:nvPr>
        </p:nvSpPr>
        <p:spPr>
          <a:xfrm>
            <a:off x="8610600" y="6356350"/>
            <a:ext cx="2743200" cy="365125"/>
          </a:xfrm>
          <a:prstGeom prst="rect">
            <a:avLst/>
          </a:prstGeom>
        </p:spPr>
        <p:txBody>
          <a:bodyPr/>
          <a:lstStyle/>
          <a:p>
            <a:fld id="{3C010418-840C-446A-BE59-E222B3BF7C2B}" type="slidenum">
              <a:rPr lang="en-GB" smtClean="0"/>
              <a:t>‹#›</a:t>
            </a:fld>
            <a:endParaRPr lang="en-GB"/>
          </a:p>
        </p:txBody>
      </p:sp>
    </p:spTree>
    <p:extLst>
      <p:ext uri="{BB962C8B-B14F-4D97-AF65-F5344CB8AC3E}">
        <p14:creationId xmlns:p14="http://schemas.microsoft.com/office/powerpoint/2010/main" val="1121861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2D59DB-31B4-4E68-9A67-DB9404E061F2}"/>
              </a:ext>
            </a:extLst>
          </p:cNvPr>
          <p:cNvSpPr>
            <a:spLocks noGrp="1"/>
          </p:cNvSpPr>
          <p:nvPr>
            <p:ph type="title"/>
          </p:nvPr>
        </p:nvSpPr>
        <p:spPr>
          <a:xfrm>
            <a:off x="839788" y="457200"/>
            <a:ext cx="3932237" cy="1600200"/>
          </a:xfrm>
          <a:prstGeom prst="rect">
            <a:avLst/>
          </a:prstGeo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AC88AB1F-94D0-4AE6-876D-A0FC9C01D04F}"/>
              </a:ext>
            </a:extLst>
          </p:cNvPr>
          <p:cNvSpPr>
            <a:spLocks noGrp="1"/>
          </p:cNvSpPr>
          <p:nvPr>
            <p:ph idx="1"/>
          </p:nvPr>
        </p:nvSpPr>
        <p:spPr>
          <a:xfrm>
            <a:off x="5183188" y="987425"/>
            <a:ext cx="6172200" cy="4873625"/>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A7C5A4C3-99AF-415B-B860-97B3261A5B21}"/>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6A496092-EDE9-4889-A515-5EA181298993}"/>
              </a:ext>
            </a:extLst>
          </p:cNvPr>
          <p:cNvSpPr>
            <a:spLocks noGrp="1"/>
          </p:cNvSpPr>
          <p:nvPr>
            <p:ph type="dt" sz="half" idx="10"/>
          </p:nvPr>
        </p:nvSpPr>
        <p:spPr>
          <a:xfrm>
            <a:off x="838200" y="6356350"/>
            <a:ext cx="2743200" cy="365125"/>
          </a:xfrm>
          <a:prstGeom prst="rect">
            <a:avLst/>
          </a:prstGeom>
        </p:spPr>
        <p:txBody>
          <a:bodyPr/>
          <a:lstStyle/>
          <a:p>
            <a:fld id="{81000678-8D29-4DDA-AD33-E8F12FDA368C}" type="datetimeFigureOut">
              <a:rPr lang="en-GB" smtClean="0"/>
              <a:t>03/01/2023</a:t>
            </a:fld>
            <a:endParaRPr lang="en-GB"/>
          </a:p>
        </p:txBody>
      </p:sp>
      <p:sp>
        <p:nvSpPr>
          <p:cNvPr id="6" name="Footer Placeholder 5">
            <a:extLst>
              <a:ext uri="{FF2B5EF4-FFF2-40B4-BE49-F238E27FC236}">
                <a16:creationId xmlns:a16="http://schemas.microsoft.com/office/drawing/2014/main" id="{DCEFE4C3-0D27-4B4F-8B8C-BFDDC2213A38}"/>
              </a:ext>
            </a:extLst>
          </p:cNvPr>
          <p:cNvSpPr>
            <a:spLocks noGrp="1"/>
          </p:cNvSpPr>
          <p:nvPr>
            <p:ph type="ftr" sz="quarter" idx="11"/>
          </p:nvPr>
        </p:nvSpPr>
        <p:spPr>
          <a:xfrm>
            <a:off x="4038600" y="6356350"/>
            <a:ext cx="4114800" cy="365125"/>
          </a:xfrm>
          <a:prstGeom prst="rect">
            <a:avLst/>
          </a:prstGeom>
        </p:spPr>
        <p:txBody>
          <a:bodyPr/>
          <a:lstStyle/>
          <a:p>
            <a:endParaRPr lang="en-GB"/>
          </a:p>
        </p:txBody>
      </p:sp>
      <p:sp>
        <p:nvSpPr>
          <p:cNvPr id="7" name="Slide Number Placeholder 6">
            <a:extLst>
              <a:ext uri="{FF2B5EF4-FFF2-40B4-BE49-F238E27FC236}">
                <a16:creationId xmlns:a16="http://schemas.microsoft.com/office/drawing/2014/main" id="{3B72C67B-5113-4B36-A552-8243B0C7EFDC}"/>
              </a:ext>
            </a:extLst>
          </p:cNvPr>
          <p:cNvSpPr>
            <a:spLocks noGrp="1"/>
          </p:cNvSpPr>
          <p:nvPr>
            <p:ph type="sldNum" sz="quarter" idx="12"/>
          </p:nvPr>
        </p:nvSpPr>
        <p:spPr>
          <a:xfrm>
            <a:off x="8610600" y="6356350"/>
            <a:ext cx="2743200" cy="365125"/>
          </a:xfrm>
          <a:prstGeom prst="rect">
            <a:avLst/>
          </a:prstGeom>
        </p:spPr>
        <p:txBody>
          <a:bodyPr/>
          <a:lstStyle/>
          <a:p>
            <a:fld id="{3C010418-840C-446A-BE59-E222B3BF7C2B}" type="slidenum">
              <a:rPr lang="en-GB" smtClean="0"/>
              <a:t>‹#›</a:t>
            </a:fld>
            <a:endParaRPr lang="en-GB"/>
          </a:p>
        </p:txBody>
      </p:sp>
    </p:spTree>
    <p:extLst>
      <p:ext uri="{BB962C8B-B14F-4D97-AF65-F5344CB8AC3E}">
        <p14:creationId xmlns:p14="http://schemas.microsoft.com/office/powerpoint/2010/main" val="9309448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8B5373-D3B9-4E65-A767-E825D5A3BD4D}"/>
              </a:ext>
            </a:extLst>
          </p:cNvPr>
          <p:cNvSpPr>
            <a:spLocks noGrp="1"/>
          </p:cNvSpPr>
          <p:nvPr>
            <p:ph type="title"/>
          </p:nvPr>
        </p:nvSpPr>
        <p:spPr>
          <a:xfrm>
            <a:off x="838200" y="365125"/>
            <a:ext cx="10515600" cy="1325563"/>
          </a:xfrm>
          <a:prstGeom prst="rect">
            <a:avLst/>
          </a:prstGeom>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B56AE5F1-01C7-4643-97A9-0EC9BE92D058}"/>
              </a:ext>
            </a:extLst>
          </p:cNvPr>
          <p:cNvSpPr>
            <a:spLocks noGrp="1"/>
          </p:cNvSpPr>
          <p:nvPr>
            <p:ph idx="1"/>
          </p:nvPr>
        </p:nvSpPr>
        <p:spPr>
          <a:xfrm>
            <a:off x="838200" y="1825625"/>
            <a:ext cx="10515600" cy="4351338"/>
          </a:xfrm>
          <a:prstGeom prst="rect">
            <a:avLst/>
          </a:prstGeo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AB434381-0FA6-4F95-ACDA-D0F1125115C7}"/>
              </a:ext>
            </a:extLst>
          </p:cNvPr>
          <p:cNvSpPr>
            <a:spLocks noGrp="1"/>
          </p:cNvSpPr>
          <p:nvPr>
            <p:ph type="dt" sz="half" idx="10"/>
          </p:nvPr>
        </p:nvSpPr>
        <p:spPr>
          <a:xfrm>
            <a:off x="838200" y="6356350"/>
            <a:ext cx="2743200" cy="365125"/>
          </a:xfrm>
          <a:prstGeom prst="rect">
            <a:avLst/>
          </a:prstGeom>
        </p:spPr>
        <p:txBody>
          <a:bodyPr/>
          <a:lstStyle/>
          <a:p>
            <a:fld id="{81000678-8D29-4DDA-AD33-E8F12FDA368C}" type="datetimeFigureOut">
              <a:rPr lang="en-GB" smtClean="0"/>
              <a:t>03/01/2023</a:t>
            </a:fld>
            <a:endParaRPr lang="en-GB"/>
          </a:p>
        </p:txBody>
      </p:sp>
      <p:sp>
        <p:nvSpPr>
          <p:cNvPr id="5" name="Footer Placeholder 4">
            <a:extLst>
              <a:ext uri="{FF2B5EF4-FFF2-40B4-BE49-F238E27FC236}">
                <a16:creationId xmlns:a16="http://schemas.microsoft.com/office/drawing/2014/main" id="{1EB136B3-C2FD-41EF-8482-AFF0F199F001}"/>
              </a:ext>
            </a:extLst>
          </p:cNvPr>
          <p:cNvSpPr>
            <a:spLocks noGrp="1"/>
          </p:cNvSpPr>
          <p:nvPr>
            <p:ph type="ftr" sz="quarter" idx="11"/>
          </p:nvPr>
        </p:nvSpPr>
        <p:spPr>
          <a:xfrm>
            <a:off x="4038600" y="6356350"/>
            <a:ext cx="4114800" cy="365125"/>
          </a:xfrm>
          <a:prstGeom prst="rect">
            <a:avLst/>
          </a:prstGeom>
        </p:spPr>
        <p:txBody>
          <a:bodyPr/>
          <a:lstStyle/>
          <a:p>
            <a:endParaRPr lang="en-GB"/>
          </a:p>
        </p:txBody>
      </p:sp>
      <p:sp>
        <p:nvSpPr>
          <p:cNvPr id="6" name="Slide Number Placeholder 5">
            <a:extLst>
              <a:ext uri="{FF2B5EF4-FFF2-40B4-BE49-F238E27FC236}">
                <a16:creationId xmlns:a16="http://schemas.microsoft.com/office/drawing/2014/main" id="{2AC8BB15-58D3-480B-8617-EE346C954384}"/>
              </a:ext>
            </a:extLst>
          </p:cNvPr>
          <p:cNvSpPr>
            <a:spLocks noGrp="1"/>
          </p:cNvSpPr>
          <p:nvPr>
            <p:ph type="sldNum" sz="quarter" idx="12"/>
          </p:nvPr>
        </p:nvSpPr>
        <p:spPr>
          <a:xfrm>
            <a:off x="8610600" y="6356350"/>
            <a:ext cx="2743200" cy="365125"/>
          </a:xfrm>
          <a:prstGeom prst="rect">
            <a:avLst/>
          </a:prstGeom>
        </p:spPr>
        <p:txBody>
          <a:bodyPr/>
          <a:lstStyle/>
          <a:p>
            <a:fld id="{3C010418-840C-446A-BE59-E222B3BF7C2B}" type="slidenum">
              <a:rPr lang="en-GB" smtClean="0"/>
              <a:t>‹#›</a:t>
            </a:fld>
            <a:endParaRPr lang="en-GB"/>
          </a:p>
        </p:txBody>
      </p:sp>
    </p:spTree>
    <p:extLst>
      <p:ext uri="{BB962C8B-B14F-4D97-AF65-F5344CB8AC3E}">
        <p14:creationId xmlns:p14="http://schemas.microsoft.com/office/powerpoint/2010/main" val="414560966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F9F83B-81B6-4A1D-B4D4-75EC8F0BF063}"/>
              </a:ext>
            </a:extLst>
          </p:cNvPr>
          <p:cNvSpPr>
            <a:spLocks noGrp="1"/>
          </p:cNvSpPr>
          <p:nvPr>
            <p:ph type="title"/>
          </p:nvPr>
        </p:nvSpPr>
        <p:spPr>
          <a:xfrm>
            <a:off x="839788" y="457200"/>
            <a:ext cx="3932237" cy="1600200"/>
          </a:xfrm>
          <a:prstGeom prst="rect">
            <a:avLst/>
          </a:prstGeo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1F953132-A211-404E-A0C0-1E8870FDCF4A}"/>
              </a:ext>
            </a:extLst>
          </p:cNvPr>
          <p:cNvSpPr>
            <a:spLocks noGrp="1"/>
          </p:cNvSpPr>
          <p:nvPr>
            <p:ph type="pic" idx="1"/>
          </p:nvPr>
        </p:nvSpPr>
        <p:spPr>
          <a:xfrm>
            <a:off x="5183188" y="987425"/>
            <a:ext cx="6172200" cy="4873625"/>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3A9A67E1-DAEE-49C9-816C-CE25A45EF876}"/>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A4DFFFC5-241D-4184-831A-E7C79A0BDDF7}"/>
              </a:ext>
            </a:extLst>
          </p:cNvPr>
          <p:cNvSpPr>
            <a:spLocks noGrp="1"/>
          </p:cNvSpPr>
          <p:nvPr>
            <p:ph type="dt" sz="half" idx="10"/>
          </p:nvPr>
        </p:nvSpPr>
        <p:spPr>
          <a:xfrm>
            <a:off x="838200" y="6356350"/>
            <a:ext cx="2743200" cy="365125"/>
          </a:xfrm>
          <a:prstGeom prst="rect">
            <a:avLst/>
          </a:prstGeom>
        </p:spPr>
        <p:txBody>
          <a:bodyPr/>
          <a:lstStyle/>
          <a:p>
            <a:fld id="{81000678-8D29-4DDA-AD33-E8F12FDA368C}" type="datetimeFigureOut">
              <a:rPr lang="en-GB" smtClean="0"/>
              <a:t>03/01/2023</a:t>
            </a:fld>
            <a:endParaRPr lang="en-GB"/>
          </a:p>
        </p:txBody>
      </p:sp>
      <p:sp>
        <p:nvSpPr>
          <p:cNvPr id="6" name="Footer Placeholder 5">
            <a:extLst>
              <a:ext uri="{FF2B5EF4-FFF2-40B4-BE49-F238E27FC236}">
                <a16:creationId xmlns:a16="http://schemas.microsoft.com/office/drawing/2014/main" id="{FA230DF7-F204-41C6-9D0F-92FF6A836419}"/>
              </a:ext>
            </a:extLst>
          </p:cNvPr>
          <p:cNvSpPr>
            <a:spLocks noGrp="1"/>
          </p:cNvSpPr>
          <p:nvPr>
            <p:ph type="ftr" sz="quarter" idx="11"/>
          </p:nvPr>
        </p:nvSpPr>
        <p:spPr>
          <a:xfrm>
            <a:off x="4038600" y="6356350"/>
            <a:ext cx="4114800" cy="365125"/>
          </a:xfrm>
          <a:prstGeom prst="rect">
            <a:avLst/>
          </a:prstGeom>
        </p:spPr>
        <p:txBody>
          <a:bodyPr/>
          <a:lstStyle/>
          <a:p>
            <a:endParaRPr lang="en-GB"/>
          </a:p>
        </p:txBody>
      </p:sp>
      <p:sp>
        <p:nvSpPr>
          <p:cNvPr id="7" name="Slide Number Placeholder 6">
            <a:extLst>
              <a:ext uri="{FF2B5EF4-FFF2-40B4-BE49-F238E27FC236}">
                <a16:creationId xmlns:a16="http://schemas.microsoft.com/office/drawing/2014/main" id="{DB2C06FD-9832-42F4-B8F5-7EC226C499B9}"/>
              </a:ext>
            </a:extLst>
          </p:cNvPr>
          <p:cNvSpPr>
            <a:spLocks noGrp="1"/>
          </p:cNvSpPr>
          <p:nvPr>
            <p:ph type="sldNum" sz="quarter" idx="12"/>
          </p:nvPr>
        </p:nvSpPr>
        <p:spPr>
          <a:xfrm>
            <a:off x="8610600" y="6356350"/>
            <a:ext cx="2743200" cy="365125"/>
          </a:xfrm>
          <a:prstGeom prst="rect">
            <a:avLst/>
          </a:prstGeom>
        </p:spPr>
        <p:txBody>
          <a:bodyPr/>
          <a:lstStyle/>
          <a:p>
            <a:fld id="{3C010418-840C-446A-BE59-E222B3BF7C2B}" type="slidenum">
              <a:rPr lang="en-GB" smtClean="0"/>
              <a:t>‹#›</a:t>
            </a:fld>
            <a:endParaRPr lang="en-GB"/>
          </a:p>
        </p:txBody>
      </p:sp>
    </p:spTree>
    <p:extLst>
      <p:ext uri="{BB962C8B-B14F-4D97-AF65-F5344CB8AC3E}">
        <p14:creationId xmlns:p14="http://schemas.microsoft.com/office/powerpoint/2010/main" val="3837124942"/>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30EB94-1420-4BFF-8CB5-ED48FAF05698}"/>
              </a:ext>
            </a:extLst>
          </p:cNvPr>
          <p:cNvSpPr>
            <a:spLocks noGrp="1"/>
          </p:cNvSpPr>
          <p:nvPr>
            <p:ph type="title"/>
          </p:nvPr>
        </p:nvSpPr>
        <p:spPr>
          <a:xfrm>
            <a:off x="838200" y="365125"/>
            <a:ext cx="10515600" cy="1325563"/>
          </a:xfrm>
          <a:prstGeom prst="rect">
            <a:avLst/>
          </a:prstGeom>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AB075DD0-7B41-45A4-B6D7-309156D38CA3}"/>
              </a:ext>
            </a:extLst>
          </p:cNvPr>
          <p:cNvSpPr>
            <a:spLocks noGrp="1"/>
          </p:cNvSpPr>
          <p:nvPr>
            <p:ph type="body" orient="vert" idx="1"/>
          </p:nvPr>
        </p:nvSpPr>
        <p:spPr>
          <a:xfrm>
            <a:off x="838200" y="1825625"/>
            <a:ext cx="10515600" cy="4351338"/>
          </a:xfrm>
          <a:prstGeom prst="rect">
            <a:avLst/>
          </a:prstGeo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2310CD69-7BE8-477A-9D12-5A109DC14E07}"/>
              </a:ext>
            </a:extLst>
          </p:cNvPr>
          <p:cNvSpPr>
            <a:spLocks noGrp="1"/>
          </p:cNvSpPr>
          <p:nvPr>
            <p:ph type="dt" sz="half" idx="10"/>
          </p:nvPr>
        </p:nvSpPr>
        <p:spPr>
          <a:xfrm>
            <a:off x="838200" y="6356350"/>
            <a:ext cx="2743200" cy="365125"/>
          </a:xfrm>
          <a:prstGeom prst="rect">
            <a:avLst/>
          </a:prstGeom>
        </p:spPr>
        <p:txBody>
          <a:bodyPr/>
          <a:lstStyle/>
          <a:p>
            <a:fld id="{81000678-8D29-4DDA-AD33-E8F12FDA368C}" type="datetimeFigureOut">
              <a:rPr lang="en-GB" smtClean="0"/>
              <a:t>03/01/2023</a:t>
            </a:fld>
            <a:endParaRPr lang="en-GB"/>
          </a:p>
        </p:txBody>
      </p:sp>
      <p:sp>
        <p:nvSpPr>
          <p:cNvPr id="5" name="Footer Placeholder 4">
            <a:extLst>
              <a:ext uri="{FF2B5EF4-FFF2-40B4-BE49-F238E27FC236}">
                <a16:creationId xmlns:a16="http://schemas.microsoft.com/office/drawing/2014/main" id="{CAB61998-DFB9-4124-BCC3-2D15D12CD0C6}"/>
              </a:ext>
            </a:extLst>
          </p:cNvPr>
          <p:cNvSpPr>
            <a:spLocks noGrp="1"/>
          </p:cNvSpPr>
          <p:nvPr>
            <p:ph type="ftr" sz="quarter" idx="11"/>
          </p:nvPr>
        </p:nvSpPr>
        <p:spPr>
          <a:xfrm>
            <a:off x="4038600" y="6356350"/>
            <a:ext cx="4114800" cy="365125"/>
          </a:xfrm>
          <a:prstGeom prst="rect">
            <a:avLst/>
          </a:prstGeom>
        </p:spPr>
        <p:txBody>
          <a:bodyPr/>
          <a:lstStyle/>
          <a:p>
            <a:endParaRPr lang="en-GB"/>
          </a:p>
        </p:txBody>
      </p:sp>
      <p:sp>
        <p:nvSpPr>
          <p:cNvPr id="6" name="Slide Number Placeholder 5">
            <a:extLst>
              <a:ext uri="{FF2B5EF4-FFF2-40B4-BE49-F238E27FC236}">
                <a16:creationId xmlns:a16="http://schemas.microsoft.com/office/drawing/2014/main" id="{98CC3DF1-4E6E-43D4-A145-96AD82C02561}"/>
              </a:ext>
            </a:extLst>
          </p:cNvPr>
          <p:cNvSpPr>
            <a:spLocks noGrp="1"/>
          </p:cNvSpPr>
          <p:nvPr>
            <p:ph type="sldNum" sz="quarter" idx="12"/>
          </p:nvPr>
        </p:nvSpPr>
        <p:spPr>
          <a:xfrm>
            <a:off x="8610600" y="6356350"/>
            <a:ext cx="2743200" cy="365125"/>
          </a:xfrm>
          <a:prstGeom prst="rect">
            <a:avLst/>
          </a:prstGeom>
        </p:spPr>
        <p:txBody>
          <a:bodyPr/>
          <a:lstStyle/>
          <a:p>
            <a:fld id="{3C010418-840C-446A-BE59-E222B3BF7C2B}" type="slidenum">
              <a:rPr lang="en-GB" smtClean="0"/>
              <a:t>‹#›</a:t>
            </a:fld>
            <a:endParaRPr lang="en-GB"/>
          </a:p>
        </p:txBody>
      </p:sp>
    </p:spTree>
    <p:extLst>
      <p:ext uri="{BB962C8B-B14F-4D97-AF65-F5344CB8AC3E}">
        <p14:creationId xmlns:p14="http://schemas.microsoft.com/office/powerpoint/2010/main" val="428630490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32F135A0-6931-4973-AF81-C4B809CE0CF3}"/>
              </a:ext>
            </a:extLst>
          </p:cNvPr>
          <p:cNvSpPr>
            <a:spLocks noGrp="1"/>
          </p:cNvSpPr>
          <p:nvPr>
            <p:ph type="title" orient="vert"/>
          </p:nvPr>
        </p:nvSpPr>
        <p:spPr>
          <a:xfrm>
            <a:off x="8724900" y="365125"/>
            <a:ext cx="2628900" cy="5811838"/>
          </a:xfrm>
          <a:prstGeom prst="rect">
            <a:avLst/>
          </a:prstGeo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3F9101FB-31BD-4E99-9826-710F084015BA}"/>
              </a:ext>
            </a:extLst>
          </p:cNvPr>
          <p:cNvSpPr>
            <a:spLocks noGrp="1"/>
          </p:cNvSpPr>
          <p:nvPr>
            <p:ph type="body" orient="vert" idx="1"/>
          </p:nvPr>
        </p:nvSpPr>
        <p:spPr>
          <a:xfrm>
            <a:off x="838200" y="365125"/>
            <a:ext cx="7734300" cy="5811838"/>
          </a:xfrm>
          <a:prstGeom prst="rect">
            <a:avLst/>
          </a:prstGeo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BC693D94-3EA8-48F8-827B-82D23B7E8381}"/>
              </a:ext>
            </a:extLst>
          </p:cNvPr>
          <p:cNvSpPr>
            <a:spLocks noGrp="1"/>
          </p:cNvSpPr>
          <p:nvPr>
            <p:ph type="dt" sz="half" idx="10"/>
          </p:nvPr>
        </p:nvSpPr>
        <p:spPr>
          <a:xfrm>
            <a:off x="838200" y="6356350"/>
            <a:ext cx="2743200" cy="365125"/>
          </a:xfrm>
          <a:prstGeom prst="rect">
            <a:avLst/>
          </a:prstGeom>
        </p:spPr>
        <p:txBody>
          <a:bodyPr/>
          <a:lstStyle/>
          <a:p>
            <a:fld id="{81000678-8D29-4DDA-AD33-E8F12FDA368C}" type="datetimeFigureOut">
              <a:rPr lang="en-GB" smtClean="0"/>
              <a:t>03/01/2023</a:t>
            </a:fld>
            <a:endParaRPr lang="en-GB"/>
          </a:p>
        </p:txBody>
      </p:sp>
      <p:sp>
        <p:nvSpPr>
          <p:cNvPr id="5" name="Footer Placeholder 4">
            <a:extLst>
              <a:ext uri="{FF2B5EF4-FFF2-40B4-BE49-F238E27FC236}">
                <a16:creationId xmlns:a16="http://schemas.microsoft.com/office/drawing/2014/main" id="{060EEAFA-9BDB-43D5-B917-640B9EF7C645}"/>
              </a:ext>
            </a:extLst>
          </p:cNvPr>
          <p:cNvSpPr>
            <a:spLocks noGrp="1"/>
          </p:cNvSpPr>
          <p:nvPr>
            <p:ph type="ftr" sz="quarter" idx="11"/>
          </p:nvPr>
        </p:nvSpPr>
        <p:spPr>
          <a:xfrm>
            <a:off x="4038600" y="6356350"/>
            <a:ext cx="4114800" cy="365125"/>
          </a:xfrm>
          <a:prstGeom prst="rect">
            <a:avLst/>
          </a:prstGeom>
        </p:spPr>
        <p:txBody>
          <a:bodyPr/>
          <a:lstStyle/>
          <a:p>
            <a:endParaRPr lang="en-GB"/>
          </a:p>
        </p:txBody>
      </p:sp>
      <p:sp>
        <p:nvSpPr>
          <p:cNvPr id="6" name="Slide Number Placeholder 5">
            <a:extLst>
              <a:ext uri="{FF2B5EF4-FFF2-40B4-BE49-F238E27FC236}">
                <a16:creationId xmlns:a16="http://schemas.microsoft.com/office/drawing/2014/main" id="{8E0C2548-0DDE-4B69-8AC9-CC22731D5E63}"/>
              </a:ext>
            </a:extLst>
          </p:cNvPr>
          <p:cNvSpPr>
            <a:spLocks noGrp="1"/>
          </p:cNvSpPr>
          <p:nvPr>
            <p:ph type="sldNum" sz="quarter" idx="12"/>
          </p:nvPr>
        </p:nvSpPr>
        <p:spPr>
          <a:xfrm>
            <a:off x="8610600" y="6356350"/>
            <a:ext cx="2743200" cy="365125"/>
          </a:xfrm>
          <a:prstGeom prst="rect">
            <a:avLst/>
          </a:prstGeom>
        </p:spPr>
        <p:txBody>
          <a:bodyPr/>
          <a:lstStyle/>
          <a:p>
            <a:fld id="{3C010418-840C-446A-BE59-E222B3BF7C2B}" type="slidenum">
              <a:rPr lang="en-GB" smtClean="0"/>
              <a:t>‹#›</a:t>
            </a:fld>
            <a:endParaRPr lang="en-GB"/>
          </a:p>
        </p:txBody>
      </p:sp>
    </p:spTree>
    <p:extLst>
      <p:ext uri="{BB962C8B-B14F-4D97-AF65-F5344CB8AC3E}">
        <p14:creationId xmlns:p14="http://schemas.microsoft.com/office/powerpoint/2010/main" val="7095771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2F3E95-6935-4B05-A501-7D0CE48FD584}"/>
              </a:ext>
            </a:extLst>
          </p:cNvPr>
          <p:cNvSpPr>
            <a:spLocks noGrp="1"/>
          </p:cNvSpPr>
          <p:nvPr>
            <p:ph type="title"/>
          </p:nvPr>
        </p:nvSpPr>
        <p:spPr>
          <a:xfrm>
            <a:off x="831850" y="1709738"/>
            <a:ext cx="10515600" cy="2852737"/>
          </a:xfrm>
          <a:prstGeom prst="rect">
            <a:avLst/>
          </a:prstGeo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12EBA1C0-A862-4736-B72A-C000B93F0160}"/>
              </a:ext>
            </a:extLst>
          </p:cNvPr>
          <p:cNvSpPr>
            <a:spLocks noGrp="1"/>
          </p:cNvSpPr>
          <p:nvPr>
            <p:ph type="body" idx="1"/>
          </p:nvPr>
        </p:nvSpPr>
        <p:spPr>
          <a:xfrm>
            <a:off x="831850" y="4589463"/>
            <a:ext cx="10515600" cy="1500187"/>
          </a:xfrm>
          <a:prstGeom prst="rect">
            <a:avLst/>
          </a:prstGeo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20A0DE90-A122-4A36-A0CD-A8D7B9103420}"/>
              </a:ext>
            </a:extLst>
          </p:cNvPr>
          <p:cNvSpPr>
            <a:spLocks noGrp="1"/>
          </p:cNvSpPr>
          <p:nvPr>
            <p:ph type="dt" sz="half" idx="10"/>
          </p:nvPr>
        </p:nvSpPr>
        <p:spPr>
          <a:xfrm>
            <a:off x="838200" y="6356350"/>
            <a:ext cx="2743200" cy="365125"/>
          </a:xfrm>
          <a:prstGeom prst="rect">
            <a:avLst/>
          </a:prstGeom>
        </p:spPr>
        <p:txBody>
          <a:bodyPr/>
          <a:lstStyle/>
          <a:p>
            <a:fld id="{81000678-8D29-4DDA-AD33-E8F12FDA368C}" type="datetimeFigureOut">
              <a:rPr lang="en-GB" smtClean="0"/>
              <a:t>03/01/2023</a:t>
            </a:fld>
            <a:endParaRPr lang="en-GB"/>
          </a:p>
        </p:txBody>
      </p:sp>
      <p:sp>
        <p:nvSpPr>
          <p:cNvPr id="5" name="Footer Placeholder 4">
            <a:extLst>
              <a:ext uri="{FF2B5EF4-FFF2-40B4-BE49-F238E27FC236}">
                <a16:creationId xmlns:a16="http://schemas.microsoft.com/office/drawing/2014/main" id="{0FF58B89-F346-4882-A391-8AD55ED58549}"/>
              </a:ext>
            </a:extLst>
          </p:cNvPr>
          <p:cNvSpPr>
            <a:spLocks noGrp="1"/>
          </p:cNvSpPr>
          <p:nvPr>
            <p:ph type="ftr" sz="quarter" idx="11"/>
          </p:nvPr>
        </p:nvSpPr>
        <p:spPr>
          <a:xfrm>
            <a:off x="4038600" y="6356350"/>
            <a:ext cx="4114800" cy="365125"/>
          </a:xfrm>
          <a:prstGeom prst="rect">
            <a:avLst/>
          </a:prstGeom>
        </p:spPr>
        <p:txBody>
          <a:bodyPr/>
          <a:lstStyle/>
          <a:p>
            <a:endParaRPr lang="en-GB"/>
          </a:p>
        </p:txBody>
      </p:sp>
      <p:sp>
        <p:nvSpPr>
          <p:cNvPr id="6" name="Slide Number Placeholder 5">
            <a:extLst>
              <a:ext uri="{FF2B5EF4-FFF2-40B4-BE49-F238E27FC236}">
                <a16:creationId xmlns:a16="http://schemas.microsoft.com/office/drawing/2014/main" id="{0CB7089E-8734-408E-9C7A-17E803A4BD50}"/>
              </a:ext>
            </a:extLst>
          </p:cNvPr>
          <p:cNvSpPr>
            <a:spLocks noGrp="1"/>
          </p:cNvSpPr>
          <p:nvPr>
            <p:ph type="sldNum" sz="quarter" idx="12"/>
          </p:nvPr>
        </p:nvSpPr>
        <p:spPr>
          <a:xfrm>
            <a:off x="8610600" y="6356350"/>
            <a:ext cx="2743200" cy="365125"/>
          </a:xfrm>
          <a:prstGeom prst="rect">
            <a:avLst/>
          </a:prstGeom>
        </p:spPr>
        <p:txBody>
          <a:bodyPr/>
          <a:lstStyle/>
          <a:p>
            <a:fld id="{3C010418-840C-446A-BE59-E222B3BF7C2B}" type="slidenum">
              <a:rPr lang="en-GB" smtClean="0"/>
              <a:t>‹#›</a:t>
            </a:fld>
            <a:endParaRPr lang="en-GB"/>
          </a:p>
        </p:txBody>
      </p:sp>
    </p:spTree>
    <p:extLst>
      <p:ext uri="{BB962C8B-B14F-4D97-AF65-F5344CB8AC3E}">
        <p14:creationId xmlns:p14="http://schemas.microsoft.com/office/powerpoint/2010/main" val="129098795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57AB19-AB73-42D2-90C5-81713969A484}"/>
              </a:ext>
            </a:extLst>
          </p:cNvPr>
          <p:cNvSpPr>
            <a:spLocks noGrp="1"/>
          </p:cNvSpPr>
          <p:nvPr>
            <p:ph type="title"/>
          </p:nvPr>
        </p:nvSpPr>
        <p:spPr>
          <a:xfrm>
            <a:off x="838200" y="365125"/>
            <a:ext cx="10515600" cy="1325563"/>
          </a:xfrm>
          <a:prstGeom prst="rect">
            <a:avLst/>
          </a:prstGeom>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B5CE33ED-DD61-4CFE-BFAF-136684980AFE}"/>
              </a:ext>
            </a:extLst>
          </p:cNvPr>
          <p:cNvSpPr>
            <a:spLocks noGrp="1"/>
          </p:cNvSpPr>
          <p:nvPr>
            <p:ph sz="half" idx="1"/>
          </p:nvPr>
        </p:nvSpPr>
        <p:spPr>
          <a:xfrm>
            <a:off x="838200" y="1825625"/>
            <a:ext cx="5181600" cy="4351338"/>
          </a:xfrm>
          <a:prstGeom prst="rect">
            <a:avLst/>
          </a:prstGeo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C2C1598B-7854-4D92-926E-0F03419E069A}"/>
              </a:ext>
            </a:extLst>
          </p:cNvPr>
          <p:cNvSpPr>
            <a:spLocks noGrp="1"/>
          </p:cNvSpPr>
          <p:nvPr>
            <p:ph sz="half" idx="2"/>
          </p:nvPr>
        </p:nvSpPr>
        <p:spPr>
          <a:xfrm>
            <a:off x="6172200" y="1825625"/>
            <a:ext cx="5181600" cy="4351338"/>
          </a:xfrm>
          <a:prstGeom prst="rect">
            <a:avLst/>
          </a:prstGeo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0A4433ED-16E7-4ABE-BABE-2CA63B72A0EF}"/>
              </a:ext>
            </a:extLst>
          </p:cNvPr>
          <p:cNvSpPr>
            <a:spLocks noGrp="1"/>
          </p:cNvSpPr>
          <p:nvPr>
            <p:ph type="dt" sz="half" idx="10"/>
          </p:nvPr>
        </p:nvSpPr>
        <p:spPr>
          <a:xfrm>
            <a:off x="838200" y="6356350"/>
            <a:ext cx="2743200" cy="365125"/>
          </a:xfrm>
          <a:prstGeom prst="rect">
            <a:avLst/>
          </a:prstGeom>
        </p:spPr>
        <p:txBody>
          <a:bodyPr/>
          <a:lstStyle/>
          <a:p>
            <a:fld id="{81000678-8D29-4DDA-AD33-E8F12FDA368C}" type="datetimeFigureOut">
              <a:rPr lang="en-GB" smtClean="0"/>
              <a:t>03/01/2023</a:t>
            </a:fld>
            <a:endParaRPr lang="en-GB"/>
          </a:p>
        </p:txBody>
      </p:sp>
      <p:sp>
        <p:nvSpPr>
          <p:cNvPr id="6" name="Footer Placeholder 5">
            <a:extLst>
              <a:ext uri="{FF2B5EF4-FFF2-40B4-BE49-F238E27FC236}">
                <a16:creationId xmlns:a16="http://schemas.microsoft.com/office/drawing/2014/main" id="{5995267F-6EEB-41CC-A00B-3CAEEF6B66C7}"/>
              </a:ext>
            </a:extLst>
          </p:cNvPr>
          <p:cNvSpPr>
            <a:spLocks noGrp="1"/>
          </p:cNvSpPr>
          <p:nvPr>
            <p:ph type="ftr" sz="quarter" idx="11"/>
          </p:nvPr>
        </p:nvSpPr>
        <p:spPr>
          <a:xfrm>
            <a:off x="4038600" y="6356350"/>
            <a:ext cx="4114800" cy="365125"/>
          </a:xfrm>
          <a:prstGeom prst="rect">
            <a:avLst/>
          </a:prstGeom>
        </p:spPr>
        <p:txBody>
          <a:bodyPr/>
          <a:lstStyle/>
          <a:p>
            <a:endParaRPr lang="en-GB"/>
          </a:p>
        </p:txBody>
      </p:sp>
      <p:sp>
        <p:nvSpPr>
          <p:cNvPr id="7" name="Slide Number Placeholder 6">
            <a:extLst>
              <a:ext uri="{FF2B5EF4-FFF2-40B4-BE49-F238E27FC236}">
                <a16:creationId xmlns:a16="http://schemas.microsoft.com/office/drawing/2014/main" id="{3C0A04EF-7CF5-4DEF-8049-2A39FC272919}"/>
              </a:ext>
            </a:extLst>
          </p:cNvPr>
          <p:cNvSpPr>
            <a:spLocks noGrp="1"/>
          </p:cNvSpPr>
          <p:nvPr>
            <p:ph type="sldNum" sz="quarter" idx="12"/>
          </p:nvPr>
        </p:nvSpPr>
        <p:spPr>
          <a:xfrm>
            <a:off x="8610600" y="6356350"/>
            <a:ext cx="2743200" cy="365125"/>
          </a:xfrm>
          <a:prstGeom prst="rect">
            <a:avLst/>
          </a:prstGeom>
        </p:spPr>
        <p:txBody>
          <a:bodyPr/>
          <a:lstStyle/>
          <a:p>
            <a:fld id="{3C010418-840C-446A-BE59-E222B3BF7C2B}" type="slidenum">
              <a:rPr lang="en-GB" smtClean="0"/>
              <a:t>‹#›</a:t>
            </a:fld>
            <a:endParaRPr lang="en-GB"/>
          </a:p>
        </p:txBody>
      </p:sp>
    </p:spTree>
    <p:extLst>
      <p:ext uri="{BB962C8B-B14F-4D97-AF65-F5344CB8AC3E}">
        <p14:creationId xmlns:p14="http://schemas.microsoft.com/office/powerpoint/2010/main" val="357273370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D62FD6-E58F-4418-86AA-47950AC1EA91}"/>
              </a:ext>
            </a:extLst>
          </p:cNvPr>
          <p:cNvSpPr>
            <a:spLocks noGrp="1"/>
          </p:cNvSpPr>
          <p:nvPr>
            <p:ph type="title"/>
          </p:nvPr>
        </p:nvSpPr>
        <p:spPr>
          <a:xfrm>
            <a:off x="839788" y="365125"/>
            <a:ext cx="10515600" cy="1325563"/>
          </a:xfrm>
          <a:prstGeom prst="rect">
            <a:avLst/>
          </a:prstGeo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BF028035-E25E-492D-9CF2-9ED818701B6B}"/>
              </a:ext>
            </a:extLst>
          </p:cNvPr>
          <p:cNvSpPr>
            <a:spLocks noGrp="1"/>
          </p:cNvSpPr>
          <p:nvPr>
            <p:ph type="body" idx="1"/>
          </p:nvPr>
        </p:nvSpPr>
        <p:spPr>
          <a:xfrm>
            <a:off x="839788" y="1681163"/>
            <a:ext cx="5157787"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9EE6F767-33A2-48B0-BA49-0A18FBC6EBD3}"/>
              </a:ext>
            </a:extLst>
          </p:cNvPr>
          <p:cNvSpPr>
            <a:spLocks noGrp="1"/>
          </p:cNvSpPr>
          <p:nvPr>
            <p:ph sz="half" idx="2"/>
          </p:nvPr>
        </p:nvSpPr>
        <p:spPr>
          <a:xfrm>
            <a:off x="839788" y="2505075"/>
            <a:ext cx="5157787" cy="3684588"/>
          </a:xfrm>
          <a:prstGeom prst="rect">
            <a:avLst/>
          </a:prstGeo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B3748762-633D-4B31-BA9C-EB12A1E2DAB7}"/>
              </a:ext>
            </a:extLst>
          </p:cNvPr>
          <p:cNvSpPr>
            <a:spLocks noGrp="1"/>
          </p:cNvSpPr>
          <p:nvPr>
            <p:ph type="body" sz="quarter" idx="3"/>
          </p:nvPr>
        </p:nvSpPr>
        <p:spPr>
          <a:xfrm>
            <a:off x="6172200" y="1681163"/>
            <a:ext cx="5183188"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5D715FEB-5FBB-4AF6-B741-8DE63D70A5A1}"/>
              </a:ext>
            </a:extLst>
          </p:cNvPr>
          <p:cNvSpPr>
            <a:spLocks noGrp="1"/>
          </p:cNvSpPr>
          <p:nvPr>
            <p:ph sz="quarter" idx="4"/>
          </p:nvPr>
        </p:nvSpPr>
        <p:spPr>
          <a:xfrm>
            <a:off x="6172200" y="2505075"/>
            <a:ext cx="5183188" cy="3684588"/>
          </a:xfrm>
          <a:prstGeom prst="rect">
            <a:avLst/>
          </a:prstGeo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788B18C6-06B0-423C-8231-9EE0CAE7EAEA}"/>
              </a:ext>
            </a:extLst>
          </p:cNvPr>
          <p:cNvSpPr>
            <a:spLocks noGrp="1"/>
          </p:cNvSpPr>
          <p:nvPr>
            <p:ph type="dt" sz="half" idx="10"/>
          </p:nvPr>
        </p:nvSpPr>
        <p:spPr>
          <a:xfrm>
            <a:off x="838200" y="6356350"/>
            <a:ext cx="2743200" cy="365125"/>
          </a:xfrm>
          <a:prstGeom prst="rect">
            <a:avLst/>
          </a:prstGeom>
        </p:spPr>
        <p:txBody>
          <a:bodyPr/>
          <a:lstStyle/>
          <a:p>
            <a:fld id="{81000678-8D29-4DDA-AD33-E8F12FDA368C}" type="datetimeFigureOut">
              <a:rPr lang="en-GB" smtClean="0"/>
              <a:t>03/01/2023</a:t>
            </a:fld>
            <a:endParaRPr lang="en-GB"/>
          </a:p>
        </p:txBody>
      </p:sp>
      <p:sp>
        <p:nvSpPr>
          <p:cNvPr id="8" name="Footer Placeholder 7">
            <a:extLst>
              <a:ext uri="{FF2B5EF4-FFF2-40B4-BE49-F238E27FC236}">
                <a16:creationId xmlns:a16="http://schemas.microsoft.com/office/drawing/2014/main" id="{CEA9E2C3-A2B9-404F-84D0-CF5340D0FF6A}"/>
              </a:ext>
            </a:extLst>
          </p:cNvPr>
          <p:cNvSpPr>
            <a:spLocks noGrp="1"/>
          </p:cNvSpPr>
          <p:nvPr>
            <p:ph type="ftr" sz="quarter" idx="11"/>
          </p:nvPr>
        </p:nvSpPr>
        <p:spPr>
          <a:xfrm>
            <a:off x="4038600" y="6356350"/>
            <a:ext cx="4114800" cy="365125"/>
          </a:xfrm>
          <a:prstGeom prst="rect">
            <a:avLst/>
          </a:prstGeom>
        </p:spPr>
        <p:txBody>
          <a:bodyPr/>
          <a:lstStyle/>
          <a:p>
            <a:endParaRPr lang="en-GB"/>
          </a:p>
        </p:txBody>
      </p:sp>
      <p:sp>
        <p:nvSpPr>
          <p:cNvPr id="9" name="Slide Number Placeholder 8">
            <a:extLst>
              <a:ext uri="{FF2B5EF4-FFF2-40B4-BE49-F238E27FC236}">
                <a16:creationId xmlns:a16="http://schemas.microsoft.com/office/drawing/2014/main" id="{00C5FF25-10ED-435C-850C-D619F3A40A3E}"/>
              </a:ext>
            </a:extLst>
          </p:cNvPr>
          <p:cNvSpPr>
            <a:spLocks noGrp="1"/>
          </p:cNvSpPr>
          <p:nvPr>
            <p:ph type="sldNum" sz="quarter" idx="12"/>
          </p:nvPr>
        </p:nvSpPr>
        <p:spPr>
          <a:xfrm>
            <a:off x="8610600" y="6356350"/>
            <a:ext cx="2743200" cy="365125"/>
          </a:xfrm>
          <a:prstGeom prst="rect">
            <a:avLst/>
          </a:prstGeom>
        </p:spPr>
        <p:txBody>
          <a:bodyPr/>
          <a:lstStyle/>
          <a:p>
            <a:fld id="{3C010418-840C-446A-BE59-E222B3BF7C2B}" type="slidenum">
              <a:rPr lang="en-GB" smtClean="0"/>
              <a:t>‹#›</a:t>
            </a:fld>
            <a:endParaRPr lang="en-GB"/>
          </a:p>
        </p:txBody>
      </p:sp>
    </p:spTree>
    <p:extLst>
      <p:ext uri="{BB962C8B-B14F-4D97-AF65-F5344CB8AC3E}">
        <p14:creationId xmlns:p14="http://schemas.microsoft.com/office/powerpoint/2010/main" val="112765178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F10CC0-5173-472C-9176-2A4793703928}"/>
              </a:ext>
            </a:extLst>
          </p:cNvPr>
          <p:cNvSpPr>
            <a:spLocks noGrp="1"/>
          </p:cNvSpPr>
          <p:nvPr>
            <p:ph type="title"/>
          </p:nvPr>
        </p:nvSpPr>
        <p:spPr>
          <a:xfrm>
            <a:off x="838200" y="365125"/>
            <a:ext cx="10515600" cy="1325563"/>
          </a:xfrm>
          <a:prstGeom prst="rect">
            <a:avLst/>
          </a:prstGeom>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5F7059EE-A65C-4E3D-BA8C-2BE5D1BBD9AB}"/>
              </a:ext>
            </a:extLst>
          </p:cNvPr>
          <p:cNvSpPr>
            <a:spLocks noGrp="1"/>
          </p:cNvSpPr>
          <p:nvPr>
            <p:ph type="dt" sz="half" idx="10"/>
          </p:nvPr>
        </p:nvSpPr>
        <p:spPr>
          <a:xfrm>
            <a:off x="838200" y="6356350"/>
            <a:ext cx="2743200" cy="365125"/>
          </a:xfrm>
          <a:prstGeom prst="rect">
            <a:avLst/>
          </a:prstGeom>
        </p:spPr>
        <p:txBody>
          <a:bodyPr/>
          <a:lstStyle/>
          <a:p>
            <a:fld id="{81000678-8D29-4DDA-AD33-E8F12FDA368C}" type="datetimeFigureOut">
              <a:rPr lang="en-GB" smtClean="0"/>
              <a:t>03/01/2023</a:t>
            </a:fld>
            <a:endParaRPr lang="en-GB"/>
          </a:p>
        </p:txBody>
      </p:sp>
      <p:sp>
        <p:nvSpPr>
          <p:cNvPr id="4" name="Footer Placeholder 3">
            <a:extLst>
              <a:ext uri="{FF2B5EF4-FFF2-40B4-BE49-F238E27FC236}">
                <a16:creationId xmlns:a16="http://schemas.microsoft.com/office/drawing/2014/main" id="{A54A9DD8-29B5-4B21-8A55-94252D410B40}"/>
              </a:ext>
            </a:extLst>
          </p:cNvPr>
          <p:cNvSpPr>
            <a:spLocks noGrp="1"/>
          </p:cNvSpPr>
          <p:nvPr>
            <p:ph type="ftr" sz="quarter" idx="11"/>
          </p:nvPr>
        </p:nvSpPr>
        <p:spPr>
          <a:xfrm>
            <a:off x="4038600" y="6356350"/>
            <a:ext cx="4114800" cy="365125"/>
          </a:xfrm>
          <a:prstGeom prst="rect">
            <a:avLst/>
          </a:prstGeom>
        </p:spPr>
        <p:txBody>
          <a:bodyPr/>
          <a:lstStyle/>
          <a:p>
            <a:endParaRPr lang="en-GB"/>
          </a:p>
        </p:txBody>
      </p:sp>
      <p:sp>
        <p:nvSpPr>
          <p:cNvPr id="5" name="Slide Number Placeholder 4">
            <a:extLst>
              <a:ext uri="{FF2B5EF4-FFF2-40B4-BE49-F238E27FC236}">
                <a16:creationId xmlns:a16="http://schemas.microsoft.com/office/drawing/2014/main" id="{7E475E8D-9281-4F84-B0D8-46C133829AD2}"/>
              </a:ext>
            </a:extLst>
          </p:cNvPr>
          <p:cNvSpPr>
            <a:spLocks noGrp="1"/>
          </p:cNvSpPr>
          <p:nvPr>
            <p:ph type="sldNum" sz="quarter" idx="12"/>
          </p:nvPr>
        </p:nvSpPr>
        <p:spPr>
          <a:xfrm>
            <a:off x="8610600" y="6356350"/>
            <a:ext cx="2743200" cy="365125"/>
          </a:xfrm>
          <a:prstGeom prst="rect">
            <a:avLst/>
          </a:prstGeom>
        </p:spPr>
        <p:txBody>
          <a:bodyPr/>
          <a:lstStyle/>
          <a:p>
            <a:fld id="{3C010418-840C-446A-BE59-E222B3BF7C2B}" type="slidenum">
              <a:rPr lang="en-GB" smtClean="0"/>
              <a:t>‹#›</a:t>
            </a:fld>
            <a:endParaRPr lang="en-GB"/>
          </a:p>
        </p:txBody>
      </p:sp>
    </p:spTree>
    <p:extLst>
      <p:ext uri="{BB962C8B-B14F-4D97-AF65-F5344CB8AC3E}">
        <p14:creationId xmlns:p14="http://schemas.microsoft.com/office/powerpoint/2010/main" val="5623122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F142601-0E49-453C-BF43-4A1F4FB412C7}"/>
              </a:ext>
            </a:extLst>
          </p:cNvPr>
          <p:cNvSpPr>
            <a:spLocks noGrp="1"/>
          </p:cNvSpPr>
          <p:nvPr>
            <p:ph type="dt" sz="half" idx="10"/>
          </p:nvPr>
        </p:nvSpPr>
        <p:spPr>
          <a:xfrm>
            <a:off x="838200" y="6356350"/>
            <a:ext cx="2743200" cy="365125"/>
          </a:xfrm>
          <a:prstGeom prst="rect">
            <a:avLst/>
          </a:prstGeom>
        </p:spPr>
        <p:txBody>
          <a:bodyPr/>
          <a:lstStyle/>
          <a:p>
            <a:fld id="{81000678-8D29-4DDA-AD33-E8F12FDA368C}" type="datetimeFigureOut">
              <a:rPr lang="en-GB" smtClean="0"/>
              <a:t>03/01/2023</a:t>
            </a:fld>
            <a:endParaRPr lang="en-GB"/>
          </a:p>
        </p:txBody>
      </p:sp>
      <p:sp>
        <p:nvSpPr>
          <p:cNvPr id="3" name="Footer Placeholder 2">
            <a:extLst>
              <a:ext uri="{FF2B5EF4-FFF2-40B4-BE49-F238E27FC236}">
                <a16:creationId xmlns:a16="http://schemas.microsoft.com/office/drawing/2014/main" id="{B0B98619-CF3C-4BBD-8B7F-696A36D173D5}"/>
              </a:ext>
            </a:extLst>
          </p:cNvPr>
          <p:cNvSpPr>
            <a:spLocks noGrp="1"/>
          </p:cNvSpPr>
          <p:nvPr>
            <p:ph type="ftr" sz="quarter" idx="11"/>
          </p:nvPr>
        </p:nvSpPr>
        <p:spPr>
          <a:xfrm>
            <a:off x="4038600" y="6356350"/>
            <a:ext cx="4114800" cy="365125"/>
          </a:xfrm>
          <a:prstGeom prst="rect">
            <a:avLst/>
          </a:prstGeom>
        </p:spPr>
        <p:txBody>
          <a:bodyPr/>
          <a:lstStyle/>
          <a:p>
            <a:endParaRPr lang="en-GB"/>
          </a:p>
        </p:txBody>
      </p:sp>
      <p:sp>
        <p:nvSpPr>
          <p:cNvPr id="4" name="Slide Number Placeholder 3">
            <a:extLst>
              <a:ext uri="{FF2B5EF4-FFF2-40B4-BE49-F238E27FC236}">
                <a16:creationId xmlns:a16="http://schemas.microsoft.com/office/drawing/2014/main" id="{94F3B35C-D690-4B39-810A-DA04C72161DC}"/>
              </a:ext>
            </a:extLst>
          </p:cNvPr>
          <p:cNvSpPr>
            <a:spLocks noGrp="1"/>
          </p:cNvSpPr>
          <p:nvPr>
            <p:ph type="sldNum" sz="quarter" idx="12"/>
          </p:nvPr>
        </p:nvSpPr>
        <p:spPr>
          <a:xfrm>
            <a:off x="8610600" y="6356350"/>
            <a:ext cx="2743200" cy="365125"/>
          </a:xfrm>
          <a:prstGeom prst="rect">
            <a:avLst/>
          </a:prstGeom>
        </p:spPr>
        <p:txBody>
          <a:bodyPr/>
          <a:lstStyle/>
          <a:p>
            <a:fld id="{3C010418-840C-446A-BE59-E222B3BF7C2B}" type="slidenum">
              <a:rPr lang="en-GB" smtClean="0"/>
              <a:t>‹#›</a:t>
            </a:fld>
            <a:endParaRPr lang="en-GB"/>
          </a:p>
        </p:txBody>
      </p:sp>
    </p:spTree>
    <p:extLst>
      <p:ext uri="{BB962C8B-B14F-4D97-AF65-F5344CB8AC3E}">
        <p14:creationId xmlns:p14="http://schemas.microsoft.com/office/powerpoint/2010/main" val="338326672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2D59DB-31B4-4E68-9A67-DB9404E061F2}"/>
              </a:ext>
            </a:extLst>
          </p:cNvPr>
          <p:cNvSpPr>
            <a:spLocks noGrp="1"/>
          </p:cNvSpPr>
          <p:nvPr>
            <p:ph type="title"/>
          </p:nvPr>
        </p:nvSpPr>
        <p:spPr>
          <a:xfrm>
            <a:off x="839788" y="457200"/>
            <a:ext cx="3932237" cy="1600200"/>
          </a:xfrm>
          <a:prstGeom prst="rect">
            <a:avLst/>
          </a:prstGeo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AC88AB1F-94D0-4AE6-876D-A0FC9C01D04F}"/>
              </a:ext>
            </a:extLst>
          </p:cNvPr>
          <p:cNvSpPr>
            <a:spLocks noGrp="1"/>
          </p:cNvSpPr>
          <p:nvPr>
            <p:ph idx="1"/>
          </p:nvPr>
        </p:nvSpPr>
        <p:spPr>
          <a:xfrm>
            <a:off x="5183188" y="987425"/>
            <a:ext cx="6172200" cy="4873625"/>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A7C5A4C3-99AF-415B-B860-97B3261A5B21}"/>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6A496092-EDE9-4889-A515-5EA181298993}"/>
              </a:ext>
            </a:extLst>
          </p:cNvPr>
          <p:cNvSpPr>
            <a:spLocks noGrp="1"/>
          </p:cNvSpPr>
          <p:nvPr>
            <p:ph type="dt" sz="half" idx="10"/>
          </p:nvPr>
        </p:nvSpPr>
        <p:spPr>
          <a:xfrm>
            <a:off x="838200" y="6356350"/>
            <a:ext cx="2743200" cy="365125"/>
          </a:xfrm>
          <a:prstGeom prst="rect">
            <a:avLst/>
          </a:prstGeom>
        </p:spPr>
        <p:txBody>
          <a:bodyPr/>
          <a:lstStyle/>
          <a:p>
            <a:fld id="{81000678-8D29-4DDA-AD33-E8F12FDA368C}" type="datetimeFigureOut">
              <a:rPr lang="en-GB" smtClean="0"/>
              <a:t>03/01/2023</a:t>
            </a:fld>
            <a:endParaRPr lang="en-GB"/>
          </a:p>
        </p:txBody>
      </p:sp>
      <p:sp>
        <p:nvSpPr>
          <p:cNvPr id="6" name="Footer Placeholder 5">
            <a:extLst>
              <a:ext uri="{FF2B5EF4-FFF2-40B4-BE49-F238E27FC236}">
                <a16:creationId xmlns:a16="http://schemas.microsoft.com/office/drawing/2014/main" id="{DCEFE4C3-0D27-4B4F-8B8C-BFDDC2213A38}"/>
              </a:ext>
            </a:extLst>
          </p:cNvPr>
          <p:cNvSpPr>
            <a:spLocks noGrp="1"/>
          </p:cNvSpPr>
          <p:nvPr>
            <p:ph type="ftr" sz="quarter" idx="11"/>
          </p:nvPr>
        </p:nvSpPr>
        <p:spPr>
          <a:xfrm>
            <a:off x="4038600" y="6356350"/>
            <a:ext cx="4114800" cy="365125"/>
          </a:xfrm>
          <a:prstGeom prst="rect">
            <a:avLst/>
          </a:prstGeom>
        </p:spPr>
        <p:txBody>
          <a:bodyPr/>
          <a:lstStyle/>
          <a:p>
            <a:endParaRPr lang="en-GB"/>
          </a:p>
        </p:txBody>
      </p:sp>
      <p:sp>
        <p:nvSpPr>
          <p:cNvPr id="7" name="Slide Number Placeholder 6">
            <a:extLst>
              <a:ext uri="{FF2B5EF4-FFF2-40B4-BE49-F238E27FC236}">
                <a16:creationId xmlns:a16="http://schemas.microsoft.com/office/drawing/2014/main" id="{3B72C67B-5113-4B36-A552-8243B0C7EFDC}"/>
              </a:ext>
            </a:extLst>
          </p:cNvPr>
          <p:cNvSpPr>
            <a:spLocks noGrp="1"/>
          </p:cNvSpPr>
          <p:nvPr>
            <p:ph type="sldNum" sz="quarter" idx="12"/>
          </p:nvPr>
        </p:nvSpPr>
        <p:spPr>
          <a:xfrm>
            <a:off x="8610600" y="6356350"/>
            <a:ext cx="2743200" cy="365125"/>
          </a:xfrm>
          <a:prstGeom prst="rect">
            <a:avLst/>
          </a:prstGeom>
        </p:spPr>
        <p:txBody>
          <a:bodyPr/>
          <a:lstStyle/>
          <a:p>
            <a:fld id="{3C010418-840C-446A-BE59-E222B3BF7C2B}" type="slidenum">
              <a:rPr lang="en-GB" smtClean="0"/>
              <a:t>‹#›</a:t>
            </a:fld>
            <a:endParaRPr lang="en-GB"/>
          </a:p>
        </p:txBody>
      </p:sp>
    </p:spTree>
    <p:extLst>
      <p:ext uri="{BB962C8B-B14F-4D97-AF65-F5344CB8AC3E}">
        <p14:creationId xmlns:p14="http://schemas.microsoft.com/office/powerpoint/2010/main" val="36016560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F9F83B-81B6-4A1D-B4D4-75EC8F0BF063}"/>
              </a:ext>
            </a:extLst>
          </p:cNvPr>
          <p:cNvSpPr>
            <a:spLocks noGrp="1"/>
          </p:cNvSpPr>
          <p:nvPr>
            <p:ph type="title"/>
          </p:nvPr>
        </p:nvSpPr>
        <p:spPr>
          <a:xfrm>
            <a:off x="839788" y="457200"/>
            <a:ext cx="3932237" cy="1600200"/>
          </a:xfrm>
          <a:prstGeom prst="rect">
            <a:avLst/>
          </a:prstGeo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1F953132-A211-404E-A0C0-1E8870FDCF4A}"/>
              </a:ext>
            </a:extLst>
          </p:cNvPr>
          <p:cNvSpPr>
            <a:spLocks noGrp="1"/>
          </p:cNvSpPr>
          <p:nvPr>
            <p:ph type="pic" idx="1"/>
          </p:nvPr>
        </p:nvSpPr>
        <p:spPr>
          <a:xfrm>
            <a:off x="5183188" y="987425"/>
            <a:ext cx="6172200" cy="4873625"/>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3A9A67E1-DAEE-49C9-816C-CE25A45EF876}"/>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A4DFFFC5-241D-4184-831A-E7C79A0BDDF7}"/>
              </a:ext>
            </a:extLst>
          </p:cNvPr>
          <p:cNvSpPr>
            <a:spLocks noGrp="1"/>
          </p:cNvSpPr>
          <p:nvPr>
            <p:ph type="dt" sz="half" idx="10"/>
          </p:nvPr>
        </p:nvSpPr>
        <p:spPr>
          <a:xfrm>
            <a:off x="838200" y="6356350"/>
            <a:ext cx="2743200" cy="365125"/>
          </a:xfrm>
          <a:prstGeom prst="rect">
            <a:avLst/>
          </a:prstGeom>
        </p:spPr>
        <p:txBody>
          <a:bodyPr/>
          <a:lstStyle/>
          <a:p>
            <a:fld id="{81000678-8D29-4DDA-AD33-E8F12FDA368C}" type="datetimeFigureOut">
              <a:rPr lang="en-GB" smtClean="0"/>
              <a:t>03/01/2023</a:t>
            </a:fld>
            <a:endParaRPr lang="en-GB"/>
          </a:p>
        </p:txBody>
      </p:sp>
      <p:sp>
        <p:nvSpPr>
          <p:cNvPr id="6" name="Footer Placeholder 5">
            <a:extLst>
              <a:ext uri="{FF2B5EF4-FFF2-40B4-BE49-F238E27FC236}">
                <a16:creationId xmlns:a16="http://schemas.microsoft.com/office/drawing/2014/main" id="{FA230DF7-F204-41C6-9D0F-92FF6A836419}"/>
              </a:ext>
            </a:extLst>
          </p:cNvPr>
          <p:cNvSpPr>
            <a:spLocks noGrp="1"/>
          </p:cNvSpPr>
          <p:nvPr>
            <p:ph type="ftr" sz="quarter" idx="11"/>
          </p:nvPr>
        </p:nvSpPr>
        <p:spPr>
          <a:xfrm>
            <a:off x="4038600" y="6356350"/>
            <a:ext cx="4114800" cy="365125"/>
          </a:xfrm>
          <a:prstGeom prst="rect">
            <a:avLst/>
          </a:prstGeom>
        </p:spPr>
        <p:txBody>
          <a:bodyPr/>
          <a:lstStyle/>
          <a:p>
            <a:endParaRPr lang="en-GB"/>
          </a:p>
        </p:txBody>
      </p:sp>
      <p:sp>
        <p:nvSpPr>
          <p:cNvPr id="7" name="Slide Number Placeholder 6">
            <a:extLst>
              <a:ext uri="{FF2B5EF4-FFF2-40B4-BE49-F238E27FC236}">
                <a16:creationId xmlns:a16="http://schemas.microsoft.com/office/drawing/2014/main" id="{DB2C06FD-9832-42F4-B8F5-7EC226C499B9}"/>
              </a:ext>
            </a:extLst>
          </p:cNvPr>
          <p:cNvSpPr>
            <a:spLocks noGrp="1"/>
          </p:cNvSpPr>
          <p:nvPr>
            <p:ph type="sldNum" sz="quarter" idx="12"/>
          </p:nvPr>
        </p:nvSpPr>
        <p:spPr>
          <a:xfrm>
            <a:off x="8610600" y="6356350"/>
            <a:ext cx="2743200" cy="365125"/>
          </a:xfrm>
          <a:prstGeom prst="rect">
            <a:avLst/>
          </a:prstGeom>
        </p:spPr>
        <p:txBody>
          <a:bodyPr/>
          <a:lstStyle/>
          <a:p>
            <a:fld id="{3C010418-840C-446A-BE59-E222B3BF7C2B}" type="slidenum">
              <a:rPr lang="en-GB" smtClean="0"/>
              <a:t>‹#›</a:t>
            </a:fld>
            <a:endParaRPr lang="en-GB"/>
          </a:p>
        </p:txBody>
      </p:sp>
    </p:spTree>
    <p:extLst>
      <p:ext uri="{BB962C8B-B14F-4D97-AF65-F5344CB8AC3E}">
        <p14:creationId xmlns:p14="http://schemas.microsoft.com/office/powerpoint/2010/main" val="116191517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PN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aphicFrame>
        <p:nvGraphicFramePr>
          <p:cNvPr id="2" name="Table 9">
            <a:extLst>
              <a:ext uri="{FF2B5EF4-FFF2-40B4-BE49-F238E27FC236}">
                <a16:creationId xmlns:a16="http://schemas.microsoft.com/office/drawing/2014/main" id="{D28B6F61-27F1-48A4-ABB2-A16222B333F0}"/>
              </a:ext>
            </a:extLst>
          </p:cNvPr>
          <p:cNvGraphicFramePr>
            <a:graphicFrameLocks noGrp="1"/>
          </p:cNvGraphicFramePr>
          <p:nvPr userDrawn="1">
            <p:extLst>
              <p:ext uri="{D42A27DB-BD31-4B8C-83A1-F6EECF244321}">
                <p14:modId xmlns:p14="http://schemas.microsoft.com/office/powerpoint/2010/main" val="2823125275"/>
              </p:ext>
            </p:extLst>
          </p:nvPr>
        </p:nvGraphicFramePr>
        <p:xfrm>
          <a:off x="0" y="0"/>
          <a:ext cx="12192004" cy="6858000"/>
        </p:xfrm>
        <a:graphic>
          <a:graphicData uri="http://schemas.openxmlformats.org/drawingml/2006/table">
            <a:tbl>
              <a:tblPr firstRow="1" bandRow="1">
                <a:tableStyleId>{5C22544A-7EE6-4342-B048-85BDC9FD1C3A}</a:tableStyleId>
              </a:tblPr>
              <a:tblGrid>
                <a:gridCol w="1108364">
                  <a:extLst>
                    <a:ext uri="{9D8B030D-6E8A-4147-A177-3AD203B41FA5}">
                      <a16:colId xmlns:a16="http://schemas.microsoft.com/office/drawing/2014/main" val="2205417704"/>
                    </a:ext>
                  </a:extLst>
                </a:gridCol>
                <a:gridCol w="1108364">
                  <a:extLst>
                    <a:ext uri="{9D8B030D-6E8A-4147-A177-3AD203B41FA5}">
                      <a16:colId xmlns:a16="http://schemas.microsoft.com/office/drawing/2014/main" val="2460091997"/>
                    </a:ext>
                  </a:extLst>
                </a:gridCol>
                <a:gridCol w="1108364">
                  <a:extLst>
                    <a:ext uri="{9D8B030D-6E8A-4147-A177-3AD203B41FA5}">
                      <a16:colId xmlns:a16="http://schemas.microsoft.com/office/drawing/2014/main" val="2865542565"/>
                    </a:ext>
                  </a:extLst>
                </a:gridCol>
                <a:gridCol w="1108364">
                  <a:extLst>
                    <a:ext uri="{9D8B030D-6E8A-4147-A177-3AD203B41FA5}">
                      <a16:colId xmlns:a16="http://schemas.microsoft.com/office/drawing/2014/main" val="4045355588"/>
                    </a:ext>
                  </a:extLst>
                </a:gridCol>
                <a:gridCol w="1108364">
                  <a:extLst>
                    <a:ext uri="{9D8B030D-6E8A-4147-A177-3AD203B41FA5}">
                      <a16:colId xmlns:a16="http://schemas.microsoft.com/office/drawing/2014/main" val="2799517850"/>
                    </a:ext>
                  </a:extLst>
                </a:gridCol>
                <a:gridCol w="1108364">
                  <a:extLst>
                    <a:ext uri="{9D8B030D-6E8A-4147-A177-3AD203B41FA5}">
                      <a16:colId xmlns:a16="http://schemas.microsoft.com/office/drawing/2014/main" val="3959243127"/>
                    </a:ext>
                  </a:extLst>
                </a:gridCol>
                <a:gridCol w="1108364">
                  <a:extLst>
                    <a:ext uri="{9D8B030D-6E8A-4147-A177-3AD203B41FA5}">
                      <a16:colId xmlns:a16="http://schemas.microsoft.com/office/drawing/2014/main" val="2885106588"/>
                    </a:ext>
                  </a:extLst>
                </a:gridCol>
                <a:gridCol w="1108364">
                  <a:extLst>
                    <a:ext uri="{9D8B030D-6E8A-4147-A177-3AD203B41FA5}">
                      <a16:colId xmlns:a16="http://schemas.microsoft.com/office/drawing/2014/main" val="1283525929"/>
                    </a:ext>
                  </a:extLst>
                </a:gridCol>
                <a:gridCol w="1108364">
                  <a:extLst>
                    <a:ext uri="{9D8B030D-6E8A-4147-A177-3AD203B41FA5}">
                      <a16:colId xmlns:a16="http://schemas.microsoft.com/office/drawing/2014/main" val="866567319"/>
                    </a:ext>
                  </a:extLst>
                </a:gridCol>
                <a:gridCol w="1108364">
                  <a:extLst>
                    <a:ext uri="{9D8B030D-6E8A-4147-A177-3AD203B41FA5}">
                      <a16:colId xmlns:a16="http://schemas.microsoft.com/office/drawing/2014/main" val="3224241743"/>
                    </a:ext>
                  </a:extLst>
                </a:gridCol>
                <a:gridCol w="1108364">
                  <a:extLst>
                    <a:ext uri="{9D8B030D-6E8A-4147-A177-3AD203B41FA5}">
                      <a16:colId xmlns:a16="http://schemas.microsoft.com/office/drawing/2014/main" val="449700859"/>
                    </a:ext>
                  </a:extLst>
                </a:gridCol>
              </a:tblGrid>
              <a:tr h="857250">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406943574"/>
                  </a:ext>
                </a:extLst>
              </a:tr>
              <a:tr h="857250">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810373020"/>
                  </a:ext>
                </a:extLst>
              </a:tr>
              <a:tr h="857250">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042138063"/>
                  </a:ext>
                </a:extLst>
              </a:tr>
              <a:tr h="857250">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12452826"/>
                  </a:ext>
                </a:extLst>
              </a:tr>
              <a:tr h="857250">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248512370"/>
                  </a:ext>
                </a:extLst>
              </a:tr>
              <a:tr h="857250">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03542250"/>
                  </a:ext>
                </a:extLst>
              </a:tr>
              <a:tr h="857250">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698220007"/>
                  </a:ext>
                </a:extLst>
              </a:tr>
              <a:tr h="857250">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841395471"/>
                  </a:ext>
                </a:extLst>
              </a:tr>
            </a:tbl>
          </a:graphicData>
        </a:graphic>
      </p:graphicFrame>
      <p:pic>
        <p:nvPicPr>
          <p:cNvPr id="3" name="Picture 2" descr="A picture containing diagram&#10;&#10;Description automatically generated">
            <a:extLst>
              <a:ext uri="{FF2B5EF4-FFF2-40B4-BE49-F238E27FC236}">
                <a16:creationId xmlns:a16="http://schemas.microsoft.com/office/drawing/2014/main" id="{156FB316-EA75-39CF-8AAB-AD6BD102C5B7}"/>
              </a:ext>
            </a:extLst>
          </p:cNvPr>
          <p:cNvPicPr>
            <a:picLocks noChangeAspect="1"/>
          </p:cNvPicPr>
          <p:nvPr userDrawn="1"/>
        </p:nvPicPr>
        <p:blipFill rotWithShape="1">
          <a:blip r:embed="rId13">
            <a:extLst>
              <a:ext uri="{28A0092B-C50C-407E-A947-70E740481C1C}">
                <a14:useLocalDpi xmlns:a14="http://schemas.microsoft.com/office/drawing/2010/main" val="0"/>
              </a:ext>
            </a:extLst>
          </a:blip>
          <a:srcRect l="29322" b="-10816"/>
          <a:stretch/>
        </p:blipFill>
        <p:spPr>
          <a:xfrm>
            <a:off x="10058400" y="6314770"/>
            <a:ext cx="2009774" cy="396747"/>
          </a:xfrm>
          <a:prstGeom prst="rect">
            <a:avLst/>
          </a:prstGeom>
        </p:spPr>
      </p:pic>
      <p:sp>
        <p:nvSpPr>
          <p:cNvPr id="4" name="TextBox 3">
            <a:extLst>
              <a:ext uri="{FF2B5EF4-FFF2-40B4-BE49-F238E27FC236}">
                <a16:creationId xmlns:a16="http://schemas.microsoft.com/office/drawing/2014/main" id="{ECFCE8B6-1D62-75C5-CBB4-231D4A97552B}"/>
              </a:ext>
            </a:extLst>
          </p:cNvPr>
          <p:cNvSpPr txBox="1"/>
          <p:nvPr userDrawn="1"/>
        </p:nvSpPr>
        <p:spPr>
          <a:xfrm>
            <a:off x="9133805" y="6337179"/>
            <a:ext cx="1133058" cy="400110"/>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sz="2000" dirty="0">
                <a:latin typeface="Calibri" panose="020F0502020204030204" pitchFamily="34" charset="0"/>
                <a:cs typeface="Calibri" panose="020F0502020204030204" pitchFamily="34" charset="0"/>
              </a:rPr>
              <a:t>©HIAS</a:t>
            </a:r>
            <a:endParaRPr lang="en-GB" sz="2000" dirty="0"/>
          </a:p>
        </p:txBody>
      </p:sp>
    </p:spTree>
    <p:extLst>
      <p:ext uri="{BB962C8B-B14F-4D97-AF65-F5344CB8AC3E}">
        <p14:creationId xmlns:p14="http://schemas.microsoft.com/office/powerpoint/2010/main" val="4738332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id="{DBF66786-5EE4-4019-A0B6-EA35F0A6814A}"/>
              </a:ext>
            </a:extLst>
          </p:cNvPr>
          <p:cNvGraphicFramePr>
            <a:graphicFrameLocks noGrp="1"/>
          </p:cNvGraphicFramePr>
          <p:nvPr userDrawn="1">
            <p:extLst>
              <p:ext uri="{D42A27DB-BD31-4B8C-83A1-F6EECF244321}">
                <p14:modId xmlns:p14="http://schemas.microsoft.com/office/powerpoint/2010/main" val="3865931105"/>
              </p:ext>
            </p:extLst>
          </p:nvPr>
        </p:nvGraphicFramePr>
        <p:xfrm>
          <a:off x="-4" y="-8878"/>
          <a:ext cx="12192004" cy="6858000"/>
        </p:xfrm>
        <a:graphic>
          <a:graphicData uri="http://schemas.openxmlformats.org/drawingml/2006/table">
            <a:tbl>
              <a:tblPr firstRow="1" bandRow="1">
                <a:tableStyleId>{5C22544A-7EE6-4342-B048-85BDC9FD1C3A}</a:tableStyleId>
              </a:tblPr>
              <a:tblGrid>
                <a:gridCol w="1108364">
                  <a:extLst>
                    <a:ext uri="{9D8B030D-6E8A-4147-A177-3AD203B41FA5}">
                      <a16:colId xmlns:a16="http://schemas.microsoft.com/office/drawing/2014/main" val="1107949053"/>
                    </a:ext>
                  </a:extLst>
                </a:gridCol>
                <a:gridCol w="1108364">
                  <a:extLst>
                    <a:ext uri="{9D8B030D-6E8A-4147-A177-3AD203B41FA5}">
                      <a16:colId xmlns:a16="http://schemas.microsoft.com/office/drawing/2014/main" val="417303816"/>
                    </a:ext>
                  </a:extLst>
                </a:gridCol>
                <a:gridCol w="1108364">
                  <a:extLst>
                    <a:ext uri="{9D8B030D-6E8A-4147-A177-3AD203B41FA5}">
                      <a16:colId xmlns:a16="http://schemas.microsoft.com/office/drawing/2014/main" val="2596146872"/>
                    </a:ext>
                  </a:extLst>
                </a:gridCol>
                <a:gridCol w="1108364">
                  <a:extLst>
                    <a:ext uri="{9D8B030D-6E8A-4147-A177-3AD203B41FA5}">
                      <a16:colId xmlns:a16="http://schemas.microsoft.com/office/drawing/2014/main" val="908302223"/>
                    </a:ext>
                  </a:extLst>
                </a:gridCol>
                <a:gridCol w="1108364">
                  <a:extLst>
                    <a:ext uri="{9D8B030D-6E8A-4147-A177-3AD203B41FA5}">
                      <a16:colId xmlns:a16="http://schemas.microsoft.com/office/drawing/2014/main" val="2753303029"/>
                    </a:ext>
                  </a:extLst>
                </a:gridCol>
                <a:gridCol w="1108364">
                  <a:extLst>
                    <a:ext uri="{9D8B030D-6E8A-4147-A177-3AD203B41FA5}">
                      <a16:colId xmlns:a16="http://schemas.microsoft.com/office/drawing/2014/main" val="3799647599"/>
                    </a:ext>
                  </a:extLst>
                </a:gridCol>
                <a:gridCol w="1108364">
                  <a:extLst>
                    <a:ext uri="{9D8B030D-6E8A-4147-A177-3AD203B41FA5}">
                      <a16:colId xmlns:a16="http://schemas.microsoft.com/office/drawing/2014/main" val="2365883508"/>
                    </a:ext>
                  </a:extLst>
                </a:gridCol>
                <a:gridCol w="1108364">
                  <a:extLst>
                    <a:ext uri="{9D8B030D-6E8A-4147-A177-3AD203B41FA5}">
                      <a16:colId xmlns:a16="http://schemas.microsoft.com/office/drawing/2014/main" val="1983157123"/>
                    </a:ext>
                  </a:extLst>
                </a:gridCol>
                <a:gridCol w="1108364">
                  <a:extLst>
                    <a:ext uri="{9D8B030D-6E8A-4147-A177-3AD203B41FA5}">
                      <a16:colId xmlns:a16="http://schemas.microsoft.com/office/drawing/2014/main" val="251581832"/>
                    </a:ext>
                  </a:extLst>
                </a:gridCol>
                <a:gridCol w="1108364">
                  <a:extLst>
                    <a:ext uri="{9D8B030D-6E8A-4147-A177-3AD203B41FA5}">
                      <a16:colId xmlns:a16="http://schemas.microsoft.com/office/drawing/2014/main" val="3692585859"/>
                    </a:ext>
                  </a:extLst>
                </a:gridCol>
                <a:gridCol w="1108364">
                  <a:extLst>
                    <a:ext uri="{9D8B030D-6E8A-4147-A177-3AD203B41FA5}">
                      <a16:colId xmlns:a16="http://schemas.microsoft.com/office/drawing/2014/main" val="417037646"/>
                    </a:ext>
                  </a:extLst>
                </a:gridCol>
              </a:tblGrid>
              <a:tr h="857250">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950470091"/>
                  </a:ext>
                </a:extLst>
              </a:tr>
              <a:tr h="857250">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869994195"/>
                  </a:ext>
                </a:extLst>
              </a:tr>
              <a:tr h="857250">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349035874"/>
                  </a:ext>
                </a:extLst>
              </a:tr>
              <a:tr h="857250">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242477046"/>
                  </a:ext>
                </a:extLst>
              </a:tr>
              <a:tr h="857250">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077344637"/>
                  </a:ext>
                </a:extLst>
              </a:tr>
              <a:tr h="857250">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907759807"/>
                  </a:ext>
                </a:extLst>
              </a:tr>
              <a:tr h="857250">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388248786"/>
                  </a:ext>
                </a:extLst>
              </a:tr>
              <a:tr h="857250">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90008323"/>
                  </a:ext>
                </a:extLst>
              </a:tr>
            </a:tbl>
          </a:graphicData>
        </a:graphic>
      </p:graphicFrame>
      <p:pic>
        <p:nvPicPr>
          <p:cNvPr id="3" name="Picture 2" descr="A picture containing diagram&#10;&#10;Description automatically generated">
            <a:extLst>
              <a:ext uri="{FF2B5EF4-FFF2-40B4-BE49-F238E27FC236}">
                <a16:creationId xmlns:a16="http://schemas.microsoft.com/office/drawing/2014/main" id="{F384005F-F36D-1110-8146-63A49A3F879E}"/>
              </a:ext>
            </a:extLst>
          </p:cNvPr>
          <p:cNvPicPr>
            <a:picLocks noChangeAspect="1"/>
          </p:cNvPicPr>
          <p:nvPr userDrawn="1"/>
        </p:nvPicPr>
        <p:blipFill rotWithShape="1">
          <a:blip r:embed="rId13">
            <a:extLst>
              <a:ext uri="{28A0092B-C50C-407E-A947-70E740481C1C}">
                <a14:useLocalDpi xmlns:a14="http://schemas.microsoft.com/office/drawing/2010/main" val="0"/>
              </a:ext>
            </a:extLst>
          </a:blip>
          <a:srcRect l="29322" b="-652"/>
          <a:stretch/>
        </p:blipFill>
        <p:spPr>
          <a:xfrm>
            <a:off x="9934113" y="6275607"/>
            <a:ext cx="2134061" cy="382644"/>
          </a:xfrm>
          <a:prstGeom prst="rect">
            <a:avLst/>
          </a:prstGeom>
        </p:spPr>
      </p:pic>
      <p:sp>
        <p:nvSpPr>
          <p:cNvPr id="4" name="TextBox 3">
            <a:extLst>
              <a:ext uri="{FF2B5EF4-FFF2-40B4-BE49-F238E27FC236}">
                <a16:creationId xmlns:a16="http://schemas.microsoft.com/office/drawing/2014/main" id="{81061CE7-02E7-041E-7F4C-B5DAE8A48F30}"/>
              </a:ext>
            </a:extLst>
          </p:cNvPr>
          <p:cNvSpPr txBox="1"/>
          <p:nvPr userDrawn="1"/>
        </p:nvSpPr>
        <p:spPr>
          <a:xfrm>
            <a:off x="9027916" y="6287390"/>
            <a:ext cx="1133058" cy="400110"/>
          </a:xfrm>
          <a:prstGeom prst="rect">
            <a:avLst/>
          </a:prstGeom>
          <a:noFill/>
        </p:spPr>
        <p:txBody>
          <a:bodyPr wrap="square" rtlCol="0">
            <a:spAutoFit/>
          </a:bodyPr>
          <a:lstStyle/>
          <a:p>
            <a:r>
              <a:rPr lang="en-GB" sz="2000" dirty="0">
                <a:latin typeface="Calibri" panose="020F0502020204030204" pitchFamily="34" charset="0"/>
                <a:cs typeface="Calibri" panose="020F0502020204030204" pitchFamily="34" charset="0"/>
              </a:rPr>
              <a:t>©HIAS</a:t>
            </a:r>
            <a:endParaRPr lang="en-GB" sz="2000" dirty="0"/>
          </a:p>
        </p:txBody>
      </p:sp>
    </p:spTree>
    <p:extLst>
      <p:ext uri="{BB962C8B-B14F-4D97-AF65-F5344CB8AC3E}">
        <p14:creationId xmlns:p14="http://schemas.microsoft.com/office/powerpoint/2010/main" val="321363426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8" Type="http://schemas.openxmlformats.org/officeDocument/2006/relationships/customXml" Target="../ink/ink4.xml"/><Relationship Id="rId13" Type="http://schemas.openxmlformats.org/officeDocument/2006/relationships/image" Target="../media/image10.png"/><Relationship Id="rId3" Type="http://schemas.openxmlformats.org/officeDocument/2006/relationships/image" Target="../media/image5.png"/><Relationship Id="rId7" Type="http://schemas.openxmlformats.org/officeDocument/2006/relationships/image" Target="../media/image7.png"/><Relationship Id="rId12" Type="http://schemas.openxmlformats.org/officeDocument/2006/relationships/customXml" Target="../ink/ink6.xml"/><Relationship Id="rId2" Type="http://schemas.openxmlformats.org/officeDocument/2006/relationships/customXml" Target="../ink/ink1.xml"/><Relationship Id="rId1" Type="http://schemas.openxmlformats.org/officeDocument/2006/relationships/slideLayout" Target="../slideLayouts/slideLayout2.xml"/><Relationship Id="rId6" Type="http://schemas.openxmlformats.org/officeDocument/2006/relationships/customXml" Target="../ink/ink3.xml"/><Relationship Id="rId11" Type="http://schemas.openxmlformats.org/officeDocument/2006/relationships/image" Target="../media/image9.png"/><Relationship Id="rId5" Type="http://schemas.openxmlformats.org/officeDocument/2006/relationships/image" Target="../media/image6.png"/><Relationship Id="rId15" Type="http://schemas.openxmlformats.org/officeDocument/2006/relationships/image" Target="../media/image11.png"/><Relationship Id="rId10" Type="http://schemas.openxmlformats.org/officeDocument/2006/relationships/customXml" Target="../ink/ink5.xml"/><Relationship Id="rId4" Type="http://schemas.openxmlformats.org/officeDocument/2006/relationships/customXml" Target="../ink/ink2.xml"/><Relationship Id="rId9" Type="http://schemas.openxmlformats.org/officeDocument/2006/relationships/image" Target="../media/image8.png"/><Relationship Id="rId14" Type="http://schemas.openxmlformats.org/officeDocument/2006/relationships/customXml" Target="../ink/ink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8" Type="http://schemas.openxmlformats.org/officeDocument/2006/relationships/customXml" Target="../ink/ink10.xml"/><Relationship Id="rId13" Type="http://schemas.openxmlformats.org/officeDocument/2006/relationships/image" Target="../media/image11.png"/><Relationship Id="rId7" Type="http://schemas.openxmlformats.org/officeDocument/2006/relationships/image" Target="../media/image15.png"/><Relationship Id="rId12" Type="http://schemas.openxmlformats.org/officeDocument/2006/relationships/customXml" Target="../ink/ink12.xml"/><Relationship Id="rId17" Type="http://schemas.openxmlformats.org/officeDocument/2006/relationships/image" Target="../media/image13.png"/><Relationship Id="rId2" Type="http://schemas.openxmlformats.org/officeDocument/2006/relationships/customXml" Target="../ink/ink8.xml"/><Relationship Id="rId16" Type="http://schemas.openxmlformats.org/officeDocument/2006/relationships/customXml" Target="../ink/ink14.xml"/><Relationship Id="rId1" Type="http://schemas.openxmlformats.org/officeDocument/2006/relationships/slideLayout" Target="../slideLayouts/slideLayout2.xml"/><Relationship Id="rId6" Type="http://schemas.openxmlformats.org/officeDocument/2006/relationships/customXml" Target="../ink/ink9.xml"/><Relationship Id="rId11" Type="http://schemas.openxmlformats.org/officeDocument/2006/relationships/image" Target="../media/image10.png"/><Relationship Id="rId5" Type="http://schemas.openxmlformats.org/officeDocument/2006/relationships/image" Target="../media/image14.png"/><Relationship Id="rId15" Type="http://schemas.openxmlformats.org/officeDocument/2006/relationships/image" Target="../media/image12.png"/><Relationship Id="rId10" Type="http://schemas.openxmlformats.org/officeDocument/2006/relationships/customXml" Target="../ink/ink11.xml"/><Relationship Id="rId9" Type="http://schemas.openxmlformats.org/officeDocument/2006/relationships/image" Target="../media/image9.png"/><Relationship Id="rId14" Type="http://schemas.openxmlformats.org/officeDocument/2006/relationships/customXml" Target="../ink/ink1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8" Type="http://schemas.openxmlformats.org/officeDocument/2006/relationships/customXml" Target="../ink/ink17.xml"/><Relationship Id="rId13" Type="http://schemas.openxmlformats.org/officeDocument/2006/relationships/image" Target="../media/image33.png"/><Relationship Id="rId18" Type="http://schemas.openxmlformats.org/officeDocument/2006/relationships/customXml" Target="../ink/ink22.xml"/><Relationship Id="rId21" Type="http://schemas.openxmlformats.org/officeDocument/2006/relationships/image" Target="../media/image37.png"/><Relationship Id="rId7" Type="http://schemas.openxmlformats.org/officeDocument/2006/relationships/image" Target="../media/image30.png"/><Relationship Id="rId12" Type="http://schemas.openxmlformats.org/officeDocument/2006/relationships/customXml" Target="../ink/ink19.xml"/><Relationship Id="rId17" Type="http://schemas.openxmlformats.org/officeDocument/2006/relationships/image" Target="../media/image35.png"/><Relationship Id="rId25" Type="http://schemas.openxmlformats.org/officeDocument/2006/relationships/image" Target="../media/image39.png"/><Relationship Id="rId2" Type="http://schemas.openxmlformats.org/officeDocument/2006/relationships/customXml" Target="../ink/ink15.xml"/><Relationship Id="rId16" Type="http://schemas.openxmlformats.org/officeDocument/2006/relationships/customXml" Target="../ink/ink21.xml"/><Relationship Id="rId20" Type="http://schemas.openxmlformats.org/officeDocument/2006/relationships/customXml" Target="../ink/ink23.xml"/><Relationship Id="rId1" Type="http://schemas.openxmlformats.org/officeDocument/2006/relationships/slideLayout" Target="../slideLayouts/slideLayout2.xml"/><Relationship Id="rId6" Type="http://schemas.openxmlformats.org/officeDocument/2006/relationships/customXml" Target="../ink/ink16.xml"/><Relationship Id="rId11" Type="http://schemas.openxmlformats.org/officeDocument/2006/relationships/image" Target="../media/image32.png"/><Relationship Id="rId24" Type="http://schemas.openxmlformats.org/officeDocument/2006/relationships/customXml" Target="../ink/ink25.xml"/><Relationship Id="rId5" Type="http://schemas.openxmlformats.org/officeDocument/2006/relationships/image" Target="../media/image29.png"/><Relationship Id="rId15" Type="http://schemas.openxmlformats.org/officeDocument/2006/relationships/image" Target="../media/image34.png"/><Relationship Id="rId23" Type="http://schemas.openxmlformats.org/officeDocument/2006/relationships/image" Target="../media/image38.png"/><Relationship Id="rId10" Type="http://schemas.openxmlformats.org/officeDocument/2006/relationships/customXml" Target="../ink/ink18.xml"/><Relationship Id="rId19" Type="http://schemas.openxmlformats.org/officeDocument/2006/relationships/image" Target="../media/image36.png"/><Relationship Id="rId9" Type="http://schemas.openxmlformats.org/officeDocument/2006/relationships/image" Target="../media/image31.png"/><Relationship Id="rId14" Type="http://schemas.openxmlformats.org/officeDocument/2006/relationships/customXml" Target="../ink/ink20.xml"/><Relationship Id="rId22" Type="http://schemas.openxmlformats.org/officeDocument/2006/relationships/customXml" Target="../ink/ink24.xml"/></Relationships>
</file>

<file path=ppt/slides/_rels/slide27.xml.rels><?xml version="1.0" encoding="UTF-8" standalone="yes"?>
<Relationships xmlns="http://schemas.openxmlformats.org/package/2006/relationships"><Relationship Id="rId3" Type="http://schemas.openxmlformats.org/officeDocument/2006/relationships/hyperlink" Target="http://www.freestockphotos.biz/stockphoto/14223" TargetMode="External"/><Relationship Id="rId2" Type="http://schemas.openxmlformats.org/officeDocument/2006/relationships/image" Target="../media/image16.png"/><Relationship Id="rId1" Type="http://schemas.openxmlformats.org/officeDocument/2006/relationships/slideLayout" Target="../slideLayouts/slideLayout4.xml"/></Relationships>
</file>

<file path=ppt/slides/_rels/slide28.xml.rels><?xml version="1.0" encoding="UTF-8" standalone="yes"?>
<Relationships xmlns="http://schemas.openxmlformats.org/package/2006/relationships"><Relationship Id="rId3" Type="http://schemas.openxmlformats.org/officeDocument/2006/relationships/hyperlink" Target="http://www.freestockphotos.biz/stockphoto/14223" TargetMode="External"/><Relationship Id="rId2" Type="http://schemas.openxmlformats.org/officeDocument/2006/relationships/image" Target="../media/image16.png"/><Relationship Id="rId1" Type="http://schemas.openxmlformats.org/officeDocument/2006/relationships/slideLayout" Target="../slideLayouts/slideLayout4.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hyperlink" Target="https://www.youtube.com/watch?v=1mgpZ3gaYv0" TargetMode="Externa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8" Type="http://schemas.openxmlformats.org/officeDocument/2006/relationships/customXml" Target="../ink/ink28.xml"/><Relationship Id="rId3" Type="http://schemas.openxmlformats.org/officeDocument/2006/relationships/customXml" Target="../ink/ink26.xml"/><Relationship Id="rId7" Type="http://schemas.openxmlformats.org/officeDocument/2006/relationships/image" Target="../media/image43.png"/><Relationship Id="rId2" Type="http://schemas.openxmlformats.org/officeDocument/2006/relationships/image" Target="../media/image17.png"/><Relationship Id="rId1" Type="http://schemas.openxmlformats.org/officeDocument/2006/relationships/slideLayout" Target="../slideLayouts/slideLayout4.xml"/><Relationship Id="rId6" Type="http://schemas.openxmlformats.org/officeDocument/2006/relationships/customXml" Target="../ink/ink27.xml"/><Relationship Id="rId11" Type="http://schemas.openxmlformats.org/officeDocument/2006/relationships/image" Target="../media/image45.png"/><Relationship Id="rId5" Type="http://schemas.openxmlformats.org/officeDocument/2006/relationships/image" Target="../media/image42.png"/><Relationship Id="rId10" Type="http://schemas.openxmlformats.org/officeDocument/2006/relationships/customXml" Target="../ink/ink29.xml"/><Relationship Id="rId9" Type="http://schemas.openxmlformats.org/officeDocument/2006/relationships/image" Target="../media/image44.png"/></Relationships>
</file>

<file path=ppt/slides/_rels/slide3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4.xml"/></Relationships>
</file>

<file path=ppt/slides/_rels/slide32.xml.rels><?xml version="1.0" encoding="UTF-8" standalone="yes"?>
<Relationships xmlns="http://schemas.openxmlformats.org/package/2006/relationships"><Relationship Id="rId2" Type="http://schemas.openxmlformats.org/officeDocument/2006/relationships/hyperlink" Target="https://computing.hias.hants.gov.uk/course/view.php?id=51" TargetMode="External"/><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Layout" Target="../slideLayouts/slideLayout2.xml"/><Relationship Id="rId1" Type="http://schemas.openxmlformats.org/officeDocument/2006/relationships/video" Target="https://player.vimeo.com/video/162285496?app_id=122963" TargetMode="External"/><Relationship Id="rId4" Type="http://schemas.openxmlformats.org/officeDocument/2006/relationships/hyperlink" Target="https://vimeo.com/162285496" TargetMode="Externa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C622B0-53AF-4A5F-BF84-2439C7127487}"/>
              </a:ext>
            </a:extLst>
          </p:cNvPr>
          <p:cNvSpPr>
            <a:spLocks noGrp="1"/>
          </p:cNvSpPr>
          <p:nvPr>
            <p:ph type="ctrTitle"/>
          </p:nvPr>
        </p:nvSpPr>
        <p:spPr>
          <a:xfrm>
            <a:off x="2209800" y="2543821"/>
            <a:ext cx="5562600" cy="2647304"/>
          </a:xfrm>
          <a:solidFill>
            <a:srgbClr val="0070C0"/>
          </a:solidFill>
        </p:spPr>
        <p:txBody>
          <a:bodyPr/>
          <a:lstStyle/>
          <a:p>
            <a:pPr algn="l"/>
            <a:r>
              <a:rPr lang="en-GB" dirty="0">
                <a:solidFill>
                  <a:schemeClr val="bg1"/>
                </a:solidFill>
              </a:rPr>
              <a:t>Count</a:t>
            </a:r>
            <a:br>
              <a:rPr lang="en-GB" dirty="0">
                <a:solidFill>
                  <a:schemeClr val="bg1"/>
                </a:solidFill>
              </a:rPr>
            </a:br>
            <a:r>
              <a:rPr lang="en-GB" dirty="0">
                <a:solidFill>
                  <a:schemeClr val="bg1"/>
                </a:solidFill>
              </a:rPr>
              <a:t>Controlled</a:t>
            </a:r>
            <a:br>
              <a:rPr lang="en-GB" dirty="0">
                <a:solidFill>
                  <a:schemeClr val="bg1"/>
                </a:solidFill>
              </a:rPr>
            </a:br>
            <a:r>
              <a:rPr lang="en-GB" dirty="0">
                <a:solidFill>
                  <a:schemeClr val="bg1"/>
                </a:solidFill>
              </a:rPr>
              <a:t>Loops</a:t>
            </a:r>
          </a:p>
        </p:txBody>
      </p:sp>
      <p:sp>
        <p:nvSpPr>
          <p:cNvPr id="8" name="TextBox 7">
            <a:extLst>
              <a:ext uri="{FF2B5EF4-FFF2-40B4-BE49-F238E27FC236}">
                <a16:creationId xmlns:a16="http://schemas.microsoft.com/office/drawing/2014/main" id="{A883A72B-56FE-4E1F-9D36-E19527577C4B}"/>
              </a:ext>
            </a:extLst>
          </p:cNvPr>
          <p:cNvSpPr txBox="1"/>
          <p:nvPr/>
        </p:nvSpPr>
        <p:spPr>
          <a:xfrm>
            <a:off x="2209800" y="830623"/>
            <a:ext cx="5562600" cy="874351"/>
          </a:xfrm>
          <a:prstGeom prst="rect">
            <a:avLst/>
          </a:prstGeom>
          <a:solidFill>
            <a:srgbClr val="0070C0"/>
          </a:solidFill>
        </p:spPr>
        <p:txBody>
          <a:bodyPr wrap="square" rtlCol="0" anchor="ctr" anchorCtr="0">
            <a:noAutofit/>
          </a:bodyPr>
          <a:lstStyle/>
          <a:p>
            <a:r>
              <a:rPr lang="en-GB" sz="2800" dirty="0">
                <a:solidFill>
                  <a:schemeClr val="bg1"/>
                </a:solidFill>
              </a:rPr>
              <a:t>Programming Ideas Simplified</a:t>
            </a:r>
          </a:p>
        </p:txBody>
      </p:sp>
      <p:sp>
        <p:nvSpPr>
          <p:cNvPr id="3" name="TextBox 2">
            <a:extLst>
              <a:ext uri="{FF2B5EF4-FFF2-40B4-BE49-F238E27FC236}">
                <a16:creationId xmlns:a16="http://schemas.microsoft.com/office/drawing/2014/main" id="{4A508A7C-5DFA-6BC2-0121-AEA67B65B68F}"/>
              </a:ext>
            </a:extLst>
          </p:cNvPr>
          <p:cNvSpPr txBox="1"/>
          <p:nvPr/>
        </p:nvSpPr>
        <p:spPr>
          <a:xfrm>
            <a:off x="2209800" y="6347534"/>
            <a:ext cx="6934200" cy="369332"/>
          </a:xfrm>
          <a:prstGeom prst="rect">
            <a:avLst/>
          </a:prstGeom>
          <a:noFill/>
        </p:spPr>
        <p:txBody>
          <a:bodyPr wrap="square" rtlCol="0">
            <a:spAutoFit/>
          </a:bodyPr>
          <a:lstStyle/>
          <a:p>
            <a:r>
              <a:rPr lang="en-GB" dirty="0">
                <a:solidFill>
                  <a:srgbClr val="0070C0"/>
                </a:solidFill>
              </a:rPr>
              <a:t>Terms and conditions of use are on the last slide</a:t>
            </a:r>
          </a:p>
        </p:txBody>
      </p:sp>
    </p:spTree>
    <p:extLst>
      <p:ext uri="{BB962C8B-B14F-4D97-AF65-F5344CB8AC3E}">
        <p14:creationId xmlns:p14="http://schemas.microsoft.com/office/powerpoint/2010/main" val="206718951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15985B-F7C9-49B7-ABEF-ABE2E2A00026}"/>
              </a:ext>
            </a:extLst>
          </p:cNvPr>
          <p:cNvSpPr>
            <a:spLocks noGrp="1"/>
          </p:cNvSpPr>
          <p:nvPr>
            <p:ph type="title"/>
          </p:nvPr>
        </p:nvSpPr>
        <p:spPr>
          <a:xfrm>
            <a:off x="2223426" y="4558"/>
            <a:ext cx="7738832" cy="834015"/>
          </a:xfrm>
          <a:solidFill>
            <a:srgbClr val="0070C0"/>
          </a:solidFill>
        </p:spPr>
        <p:txBody>
          <a:bodyPr anchor="ctr" anchorCtr="0"/>
          <a:lstStyle/>
          <a:p>
            <a:r>
              <a:rPr lang="en-GB" dirty="0">
                <a:solidFill>
                  <a:schemeClr val="bg1"/>
                </a:solidFill>
              </a:rPr>
              <a:t>Count controlled loop</a:t>
            </a:r>
          </a:p>
        </p:txBody>
      </p:sp>
      <p:sp>
        <p:nvSpPr>
          <p:cNvPr id="15" name="Content Placeholder 2">
            <a:extLst>
              <a:ext uri="{FF2B5EF4-FFF2-40B4-BE49-F238E27FC236}">
                <a16:creationId xmlns:a16="http://schemas.microsoft.com/office/drawing/2014/main" id="{7F745DA2-ABC0-46BE-83DD-8EF0634E1BBF}"/>
              </a:ext>
            </a:extLst>
          </p:cNvPr>
          <p:cNvSpPr txBox="1">
            <a:spLocks/>
          </p:cNvSpPr>
          <p:nvPr/>
        </p:nvSpPr>
        <p:spPr>
          <a:xfrm>
            <a:off x="2223427" y="2565399"/>
            <a:ext cx="3472524" cy="3673475"/>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GB" sz="5400" dirty="0">
                <a:solidFill>
                  <a:srgbClr val="0070C0"/>
                </a:solidFill>
              </a:rPr>
              <a:t>Stand</a:t>
            </a:r>
          </a:p>
          <a:p>
            <a:pPr marL="0" indent="0">
              <a:buFont typeface="Arial" panose="020B0604020202020204" pitchFamily="34" charset="0"/>
              <a:buNone/>
            </a:pPr>
            <a:r>
              <a:rPr lang="en-GB" sz="5400" dirty="0">
                <a:solidFill>
                  <a:srgbClr val="0070C0"/>
                </a:solidFill>
              </a:rPr>
              <a:t>do 3 times</a:t>
            </a:r>
          </a:p>
          <a:p>
            <a:pPr marL="0" indent="0">
              <a:buFont typeface="Arial" panose="020B0604020202020204" pitchFamily="34" charset="0"/>
              <a:buNone/>
            </a:pPr>
            <a:r>
              <a:rPr lang="en-GB" sz="5400" dirty="0">
                <a:solidFill>
                  <a:srgbClr val="0070C0"/>
                </a:solidFill>
              </a:rPr>
              <a:t>	wave</a:t>
            </a:r>
          </a:p>
          <a:p>
            <a:pPr marL="0" indent="0">
              <a:buFont typeface="Arial" panose="020B0604020202020204" pitchFamily="34" charset="0"/>
              <a:buNone/>
            </a:pPr>
            <a:r>
              <a:rPr lang="en-GB" sz="5400" dirty="0">
                <a:solidFill>
                  <a:srgbClr val="0070C0"/>
                </a:solidFill>
              </a:rPr>
              <a:t>Sit</a:t>
            </a:r>
          </a:p>
          <a:p>
            <a:pPr marL="0" indent="0">
              <a:buFont typeface="Arial" panose="020B0604020202020204" pitchFamily="34" charset="0"/>
              <a:buNone/>
            </a:pPr>
            <a:endParaRPr lang="en-GB" sz="5400" dirty="0">
              <a:solidFill>
                <a:srgbClr val="0070C0"/>
              </a:solidFill>
            </a:endParaRPr>
          </a:p>
        </p:txBody>
      </p:sp>
      <p:sp>
        <p:nvSpPr>
          <p:cNvPr id="6" name="Rectangle: Rounded Corners 5">
            <a:extLst>
              <a:ext uri="{FF2B5EF4-FFF2-40B4-BE49-F238E27FC236}">
                <a16:creationId xmlns:a16="http://schemas.microsoft.com/office/drawing/2014/main" id="{99E40F35-50FC-405F-A017-4BB7811B2126}"/>
              </a:ext>
            </a:extLst>
          </p:cNvPr>
          <p:cNvSpPr/>
          <p:nvPr/>
        </p:nvSpPr>
        <p:spPr>
          <a:xfrm>
            <a:off x="4422912" y="2565399"/>
            <a:ext cx="3329610" cy="865049"/>
          </a:xfrm>
          <a:prstGeom prst="roundRect">
            <a:avLst>
              <a:gd name="adj" fmla="val 6290"/>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2400" dirty="0">
                <a:solidFill>
                  <a:schemeClr val="accent1"/>
                </a:solidFill>
              </a:rPr>
              <a:t>Actions </a:t>
            </a:r>
            <a:r>
              <a:rPr lang="en-GB" sz="2400" b="1" dirty="0">
                <a:solidFill>
                  <a:schemeClr val="accent1"/>
                </a:solidFill>
              </a:rPr>
              <a:t>outside</a:t>
            </a:r>
            <a:r>
              <a:rPr lang="en-GB" sz="2400" dirty="0">
                <a:solidFill>
                  <a:schemeClr val="accent1"/>
                </a:solidFill>
              </a:rPr>
              <a:t> a loop are not indented</a:t>
            </a:r>
            <a:endParaRPr lang="en-GB" dirty="0">
              <a:solidFill>
                <a:schemeClr val="accent1"/>
              </a:solidFill>
            </a:endParaRPr>
          </a:p>
        </p:txBody>
      </p:sp>
      <p:sp>
        <p:nvSpPr>
          <p:cNvPr id="5" name="Rectangle: Rounded Corners 4">
            <a:extLst>
              <a:ext uri="{FF2B5EF4-FFF2-40B4-BE49-F238E27FC236}">
                <a16:creationId xmlns:a16="http://schemas.microsoft.com/office/drawing/2014/main" id="{8B5DE614-8610-4BB9-9BD9-0BE0EBCECE0B}"/>
              </a:ext>
            </a:extLst>
          </p:cNvPr>
          <p:cNvSpPr/>
          <p:nvPr/>
        </p:nvSpPr>
        <p:spPr>
          <a:xfrm>
            <a:off x="4431195" y="5157274"/>
            <a:ext cx="3329610" cy="865049"/>
          </a:xfrm>
          <a:prstGeom prst="roundRect">
            <a:avLst>
              <a:gd name="adj" fmla="val 6290"/>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2400" dirty="0">
                <a:solidFill>
                  <a:schemeClr val="accent1"/>
                </a:solidFill>
              </a:rPr>
              <a:t>Actions </a:t>
            </a:r>
            <a:r>
              <a:rPr lang="en-GB" sz="2400" b="1" dirty="0">
                <a:solidFill>
                  <a:schemeClr val="accent1"/>
                </a:solidFill>
              </a:rPr>
              <a:t>outside</a:t>
            </a:r>
            <a:r>
              <a:rPr lang="en-GB" sz="2400" dirty="0">
                <a:solidFill>
                  <a:schemeClr val="accent1"/>
                </a:solidFill>
              </a:rPr>
              <a:t> a loop are not indented</a:t>
            </a:r>
            <a:endParaRPr lang="en-GB" dirty="0">
              <a:solidFill>
                <a:schemeClr val="accent1"/>
              </a:solidFill>
            </a:endParaRPr>
          </a:p>
        </p:txBody>
      </p:sp>
    </p:spTree>
    <p:extLst>
      <p:ext uri="{BB962C8B-B14F-4D97-AF65-F5344CB8AC3E}">
        <p14:creationId xmlns:p14="http://schemas.microsoft.com/office/powerpoint/2010/main" val="213444331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15985B-F7C9-49B7-ABEF-ABE2E2A00026}"/>
              </a:ext>
            </a:extLst>
          </p:cNvPr>
          <p:cNvSpPr>
            <a:spLocks noGrp="1"/>
          </p:cNvSpPr>
          <p:nvPr>
            <p:ph type="title"/>
          </p:nvPr>
        </p:nvSpPr>
        <p:spPr>
          <a:xfrm>
            <a:off x="2223426" y="4558"/>
            <a:ext cx="7738832" cy="834015"/>
          </a:xfrm>
          <a:solidFill>
            <a:srgbClr val="0070C0"/>
          </a:solidFill>
        </p:spPr>
        <p:txBody>
          <a:bodyPr anchor="ctr" anchorCtr="0"/>
          <a:lstStyle/>
          <a:p>
            <a:r>
              <a:rPr lang="en-GB" dirty="0">
                <a:solidFill>
                  <a:schemeClr val="bg1"/>
                </a:solidFill>
              </a:rPr>
              <a:t>Count controlled loop</a:t>
            </a:r>
          </a:p>
        </p:txBody>
      </p:sp>
      <p:sp>
        <p:nvSpPr>
          <p:cNvPr id="15" name="Content Placeholder 2">
            <a:extLst>
              <a:ext uri="{FF2B5EF4-FFF2-40B4-BE49-F238E27FC236}">
                <a16:creationId xmlns:a16="http://schemas.microsoft.com/office/drawing/2014/main" id="{7F745DA2-ABC0-46BE-83DD-8EF0634E1BBF}"/>
              </a:ext>
            </a:extLst>
          </p:cNvPr>
          <p:cNvSpPr txBox="1">
            <a:spLocks/>
          </p:cNvSpPr>
          <p:nvPr/>
        </p:nvSpPr>
        <p:spPr>
          <a:xfrm>
            <a:off x="2223427" y="2565399"/>
            <a:ext cx="3472524" cy="3673475"/>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GB" sz="5400" dirty="0">
                <a:solidFill>
                  <a:srgbClr val="0070C0"/>
                </a:solidFill>
              </a:rPr>
              <a:t>Stand</a:t>
            </a:r>
          </a:p>
          <a:p>
            <a:pPr marL="0" indent="0">
              <a:buFont typeface="Arial" panose="020B0604020202020204" pitchFamily="34" charset="0"/>
              <a:buNone/>
            </a:pPr>
            <a:r>
              <a:rPr lang="en-GB" sz="5400" dirty="0">
                <a:solidFill>
                  <a:srgbClr val="0070C0"/>
                </a:solidFill>
              </a:rPr>
              <a:t>do 3 times</a:t>
            </a:r>
          </a:p>
          <a:p>
            <a:pPr marL="0" indent="0">
              <a:buFont typeface="Arial" panose="020B0604020202020204" pitchFamily="34" charset="0"/>
              <a:buNone/>
            </a:pPr>
            <a:r>
              <a:rPr lang="en-GB" sz="5400" dirty="0">
                <a:solidFill>
                  <a:srgbClr val="0070C0"/>
                </a:solidFill>
              </a:rPr>
              <a:t>	wave</a:t>
            </a:r>
          </a:p>
          <a:p>
            <a:pPr marL="0" indent="0">
              <a:buFont typeface="Arial" panose="020B0604020202020204" pitchFamily="34" charset="0"/>
              <a:buNone/>
            </a:pPr>
            <a:r>
              <a:rPr lang="en-GB" sz="5400" dirty="0">
                <a:solidFill>
                  <a:srgbClr val="0070C0"/>
                </a:solidFill>
              </a:rPr>
              <a:t>Sit</a:t>
            </a:r>
          </a:p>
          <a:p>
            <a:pPr marL="0" indent="0">
              <a:buFont typeface="Arial" panose="020B0604020202020204" pitchFamily="34" charset="0"/>
              <a:buNone/>
            </a:pPr>
            <a:endParaRPr lang="en-GB" sz="5400" dirty="0">
              <a:solidFill>
                <a:srgbClr val="0070C0"/>
              </a:solidFill>
            </a:endParaRPr>
          </a:p>
        </p:txBody>
      </p:sp>
      <p:grpSp>
        <p:nvGrpSpPr>
          <p:cNvPr id="19" name="Group 18">
            <a:extLst>
              <a:ext uri="{FF2B5EF4-FFF2-40B4-BE49-F238E27FC236}">
                <a16:creationId xmlns:a16="http://schemas.microsoft.com/office/drawing/2014/main" id="{810815C7-FC96-4505-8A55-5D11F00C2372}"/>
              </a:ext>
            </a:extLst>
          </p:cNvPr>
          <p:cNvGrpSpPr/>
          <p:nvPr/>
        </p:nvGrpSpPr>
        <p:grpSpPr>
          <a:xfrm>
            <a:off x="5867137" y="2601028"/>
            <a:ext cx="1422360" cy="2842200"/>
            <a:chOff x="5867137" y="2601028"/>
            <a:chExt cx="1422360" cy="2842200"/>
          </a:xfrm>
        </p:grpSpPr>
        <mc:AlternateContent xmlns:mc="http://schemas.openxmlformats.org/markup-compatibility/2006" xmlns:p14="http://schemas.microsoft.com/office/powerpoint/2010/main">
          <mc:Choice Requires="p14">
            <p:contentPart p14:bwMode="auto" r:id="rId2">
              <p14:nvContentPartPr>
                <p14:cNvPr id="17" name="Ink 16">
                  <a:extLst>
                    <a:ext uri="{FF2B5EF4-FFF2-40B4-BE49-F238E27FC236}">
                      <a16:creationId xmlns:a16="http://schemas.microsoft.com/office/drawing/2014/main" id="{BD96C7A6-4EB6-4312-AEC5-8C782196AE1B}"/>
                    </a:ext>
                  </a:extLst>
                </p14:cNvPr>
                <p14:cNvContentPartPr/>
                <p14:nvPr/>
              </p14:nvContentPartPr>
              <p14:xfrm>
                <a:off x="5867137" y="2601028"/>
                <a:ext cx="1422360" cy="2842200"/>
              </p14:xfrm>
            </p:contentPart>
          </mc:Choice>
          <mc:Fallback xmlns="">
            <p:pic>
              <p:nvPicPr>
                <p:cNvPr id="17" name="Ink 16">
                  <a:extLst>
                    <a:ext uri="{FF2B5EF4-FFF2-40B4-BE49-F238E27FC236}">
                      <a16:creationId xmlns:a16="http://schemas.microsoft.com/office/drawing/2014/main" id="{BD96C7A6-4EB6-4312-AEC5-8C782196AE1B}"/>
                    </a:ext>
                  </a:extLst>
                </p:cNvPr>
                <p:cNvPicPr/>
                <p:nvPr/>
              </p:nvPicPr>
              <p:blipFill>
                <a:blip r:embed="rId3"/>
                <a:stretch>
                  <a:fillRect/>
                </a:stretch>
              </p:blipFill>
              <p:spPr>
                <a:xfrm>
                  <a:off x="5849137" y="2583028"/>
                  <a:ext cx="1458000" cy="2877840"/>
                </a:xfrm>
                <a:prstGeom prst="rect">
                  <a:avLst/>
                </a:prstGeom>
              </p:spPr>
            </p:pic>
          </mc:Fallback>
        </mc:AlternateContent>
        <mc:AlternateContent xmlns:mc="http://schemas.openxmlformats.org/markup-compatibility/2006" xmlns:p14="http://schemas.microsoft.com/office/powerpoint/2010/main">
          <mc:Choice Requires="p14">
            <p:contentPart p14:bwMode="auto" r:id="rId4">
              <p14:nvContentPartPr>
                <p14:cNvPr id="18" name="Ink 17">
                  <a:extLst>
                    <a:ext uri="{FF2B5EF4-FFF2-40B4-BE49-F238E27FC236}">
                      <a16:creationId xmlns:a16="http://schemas.microsoft.com/office/drawing/2014/main" id="{0DE828BD-B7A3-4AE3-820C-F94AFDCF8BAE}"/>
                    </a:ext>
                  </a:extLst>
                </p14:cNvPr>
                <p14:cNvContentPartPr/>
                <p14:nvPr/>
              </p14:nvContentPartPr>
              <p14:xfrm>
                <a:off x="5952097" y="3763468"/>
                <a:ext cx="287640" cy="230040"/>
              </p14:xfrm>
            </p:contentPart>
          </mc:Choice>
          <mc:Fallback xmlns="">
            <p:pic>
              <p:nvPicPr>
                <p:cNvPr id="18" name="Ink 17">
                  <a:extLst>
                    <a:ext uri="{FF2B5EF4-FFF2-40B4-BE49-F238E27FC236}">
                      <a16:creationId xmlns:a16="http://schemas.microsoft.com/office/drawing/2014/main" id="{0DE828BD-B7A3-4AE3-820C-F94AFDCF8BAE}"/>
                    </a:ext>
                  </a:extLst>
                </p:cNvPr>
                <p:cNvPicPr/>
                <p:nvPr/>
              </p:nvPicPr>
              <p:blipFill>
                <a:blip r:embed="rId5"/>
                <a:stretch>
                  <a:fillRect/>
                </a:stretch>
              </p:blipFill>
              <p:spPr>
                <a:xfrm>
                  <a:off x="5934457" y="3745828"/>
                  <a:ext cx="323280" cy="265680"/>
                </a:xfrm>
                <a:prstGeom prst="rect">
                  <a:avLst/>
                </a:prstGeom>
              </p:spPr>
            </p:pic>
          </mc:Fallback>
        </mc:AlternateContent>
      </p:grpSp>
      <p:grpSp>
        <p:nvGrpSpPr>
          <p:cNvPr id="22" name="Group 21">
            <a:extLst>
              <a:ext uri="{FF2B5EF4-FFF2-40B4-BE49-F238E27FC236}">
                <a16:creationId xmlns:a16="http://schemas.microsoft.com/office/drawing/2014/main" id="{38C1ECA4-2826-4D47-BD5C-E562FB6FD9E8}"/>
              </a:ext>
            </a:extLst>
          </p:cNvPr>
          <p:cNvGrpSpPr/>
          <p:nvPr/>
        </p:nvGrpSpPr>
        <p:grpSpPr>
          <a:xfrm>
            <a:off x="5761297" y="5175388"/>
            <a:ext cx="230040" cy="751680"/>
            <a:chOff x="5761297" y="5175388"/>
            <a:chExt cx="230040" cy="751680"/>
          </a:xfrm>
        </p:grpSpPr>
        <mc:AlternateContent xmlns:mc="http://schemas.openxmlformats.org/markup-compatibility/2006" xmlns:p14="http://schemas.microsoft.com/office/powerpoint/2010/main">
          <mc:Choice Requires="p14">
            <p:contentPart p14:bwMode="auto" r:id="rId6">
              <p14:nvContentPartPr>
                <p14:cNvPr id="20" name="Ink 19">
                  <a:extLst>
                    <a:ext uri="{FF2B5EF4-FFF2-40B4-BE49-F238E27FC236}">
                      <a16:creationId xmlns:a16="http://schemas.microsoft.com/office/drawing/2014/main" id="{D5BCA893-4CB2-4C36-B52D-7DA3959BDA58}"/>
                    </a:ext>
                  </a:extLst>
                </p14:cNvPr>
                <p14:cNvContentPartPr/>
                <p14:nvPr/>
              </p14:nvContentPartPr>
              <p14:xfrm>
                <a:off x="5858857" y="5175388"/>
                <a:ext cx="9360" cy="700560"/>
              </p14:xfrm>
            </p:contentPart>
          </mc:Choice>
          <mc:Fallback xmlns="">
            <p:pic>
              <p:nvPicPr>
                <p:cNvPr id="20" name="Ink 19">
                  <a:extLst>
                    <a:ext uri="{FF2B5EF4-FFF2-40B4-BE49-F238E27FC236}">
                      <a16:creationId xmlns:a16="http://schemas.microsoft.com/office/drawing/2014/main" id="{D5BCA893-4CB2-4C36-B52D-7DA3959BDA58}"/>
                    </a:ext>
                  </a:extLst>
                </p:cNvPr>
                <p:cNvPicPr/>
                <p:nvPr/>
              </p:nvPicPr>
              <p:blipFill>
                <a:blip r:embed="rId7"/>
                <a:stretch>
                  <a:fillRect/>
                </a:stretch>
              </p:blipFill>
              <p:spPr>
                <a:xfrm>
                  <a:off x="5840857" y="5157388"/>
                  <a:ext cx="45000" cy="736200"/>
                </a:xfrm>
                <a:prstGeom prst="rect">
                  <a:avLst/>
                </a:prstGeom>
              </p:spPr>
            </p:pic>
          </mc:Fallback>
        </mc:AlternateContent>
        <mc:AlternateContent xmlns:mc="http://schemas.openxmlformats.org/markup-compatibility/2006" xmlns:p14="http://schemas.microsoft.com/office/powerpoint/2010/main">
          <mc:Choice Requires="p14">
            <p:contentPart p14:bwMode="auto" r:id="rId8">
              <p14:nvContentPartPr>
                <p14:cNvPr id="21" name="Ink 20">
                  <a:extLst>
                    <a:ext uri="{FF2B5EF4-FFF2-40B4-BE49-F238E27FC236}">
                      <a16:creationId xmlns:a16="http://schemas.microsoft.com/office/drawing/2014/main" id="{DC6D21C8-31A9-4F40-BA42-47C8983D2667}"/>
                    </a:ext>
                  </a:extLst>
                </p14:cNvPr>
                <p14:cNvContentPartPr/>
                <p14:nvPr/>
              </p14:nvContentPartPr>
              <p14:xfrm>
                <a:off x="5761297" y="5716828"/>
                <a:ext cx="230040" cy="210240"/>
              </p14:xfrm>
            </p:contentPart>
          </mc:Choice>
          <mc:Fallback xmlns="">
            <p:pic>
              <p:nvPicPr>
                <p:cNvPr id="21" name="Ink 20">
                  <a:extLst>
                    <a:ext uri="{FF2B5EF4-FFF2-40B4-BE49-F238E27FC236}">
                      <a16:creationId xmlns:a16="http://schemas.microsoft.com/office/drawing/2014/main" id="{DC6D21C8-31A9-4F40-BA42-47C8983D2667}"/>
                    </a:ext>
                  </a:extLst>
                </p:cNvPr>
                <p:cNvPicPr/>
                <p:nvPr/>
              </p:nvPicPr>
              <p:blipFill>
                <a:blip r:embed="rId9"/>
                <a:stretch>
                  <a:fillRect/>
                </a:stretch>
              </p:blipFill>
              <p:spPr>
                <a:xfrm>
                  <a:off x="5743297" y="5699188"/>
                  <a:ext cx="265680" cy="245880"/>
                </a:xfrm>
                <a:prstGeom prst="rect">
                  <a:avLst/>
                </a:prstGeom>
              </p:spPr>
            </p:pic>
          </mc:Fallback>
        </mc:AlternateContent>
      </p:grpSp>
      <p:sp>
        <p:nvSpPr>
          <p:cNvPr id="23" name="Oval 22">
            <a:extLst>
              <a:ext uri="{FF2B5EF4-FFF2-40B4-BE49-F238E27FC236}">
                <a16:creationId xmlns:a16="http://schemas.microsoft.com/office/drawing/2014/main" id="{5F94A7E9-2EDD-47E8-814F-2047C6F664B0}"/>
              </a:ext>
            </a:extLst>
          </p:cNvPr>
          <p:cNvSpPr/>
          <p:nvPr/>
        </p:nvSpPr>
        <p:spPr>
          <a:xfrm>
            <a:off x="5713080" y="2815531"/>
            <a:ext cx="308113" cy="308113"/>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4" name="Oval 23">
            <a:extLst>
              <a:ext uri="{FF2B5EF4-FFF2-40B4-BE49-F238E27FC236}">
                <a16:creationId xmlns:a16="http://schemas.microsoft.com/office/drawing/2014/main" id="{AA6959CD-CA5C-42EF-924C-5EA87E7B3CE2}"/>
              </a:ext>
            </a:extLst>
          </p:cNvPr>
          <p:cNvSpPr/>
          <p:nvPr/>
        </p:nvSpPr>
        <p:spPr>
          <a:xfrm>
            <a:off x="5704231" y="4596555"/>
            <a:ext cx="308113" cy="308113"/>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nvGrpSpPr>
          <p:cNvPr id="29" name="Group 28">
            <a:extLst>
              <a:ext uri="{FF2B5EF4-FFF2-40B4-BE49-F238E27FC236}">
                <a16:creationId xmlns:a16="http://schemas.microsoft.com/office/drawing/2014/main" id="{4ADA8337-5806-4E70-A00E-CBB20B4A01C9}"/>
              </a:ext>
            </a:extLst>
          </p:cNvPr>
          <p:cNvGrpSpPr/>
          <p:nvPr/>
        </p:nvGrpSpPr>
        <p:grpSpPr>
          <a:xfrm>
            <a:off x="7385977" y="4065148"/>
            <a:ext cx="419400" cy="283680"/>
            <a:chOff x="7385977" y="4065148"/>
            <a:chExt cx="419400" cy="283680"/>
          </a:xfrm>
        </p:grpSpPr>
        <mc:AlternateContent xmlns:mc="http://schemas.openxmlformats.org/markup-compatibility/2006" xmlns:p14="http://schemas.microsoft.com/office/powerpoint/2010/main">
          <mc:Choice Requires="p14">
            <p:contentPart p14:bwMode="auto" r:id="rId10">
              <p14:nvContentPartPr>
                <p14:cNvPr id="25" name="Ink 24">
                  <a:extLst>
                    <a:ext uri="{FF2B5EF4-FFF2-40B4-BE49-F238E27FC236}">
                      <a16:creationId xmlns:a16="http://schemas.microsoft.com/office/drawing/2014/main" id="{C5E8D84E-3978-41BD-89A1-C78C2BC3930A}"/>
                    </a:ext>
                  </a:extLst>
                </p14:cNvPr>
                <p14:cNvContentPartPr/>
                <p14:nvPr/>
              </p14:nvContentPartPr>
              <p14:xfrm>
                <a:off x="7385977" y="4154428"/>
                <a:ext cx="160200" cy="177840"/>
              </p14:xfrm>
            </p:contentPart>
          </mc:Choice>
          <mc:Fallback xmlns="">
            <p:pic>
              <p:nvPicPr>
                <p:cNvPr id="25" name="Ink 24">
                  <a:extLst>
                    <a:ext uri="{FF2B5EF4-FFF2-40B4-BE49-F238E27FC236}">
                      <a16:creationId xmlns:a16="http://schemas.microsoft.com/office/drawing/2014/main" id="{C5E8D84E-3978-41BD-89A1-C78C2BC3930A}"/>
                    </a:ext>
                  </a:extLst>
                </p:cNvPr>
                <p:cNvPicPr/>
                <p:nvPr/>
              </p:nvPicPr>
              <p:blipFill>
                <a:blip r:embed="rId11"/>
                <a:stretch>
                  <a:fillRect/>
                </a:stretch>
              </p:blipFill>
              <p:spPr>
                <a:xfrm>
                  <a:off x="7368337" y="4136788"/>
                  <a:ext cx="195840" cy="213480"/>
                </a:xfrm>
                <a:prstGeom prst="rect">
                  <a:avLst/>
                </a:prstGeom>
              </p:spPr>
            </p:pic>
          </mc:Fallback>
        </mc:AlternateContent>
        <mc:AlternateContent xmlns:mc="http://schemas.openxmlformats.org/markup-compatibility/2006" xmlns:p14="http://schemas.microsoft.com/office/powerpoint/2010/main">
          <mc:Choice Requires="p14">
            <p:contentPart p14:bwMode="auto" r:id="rId12">
              <p14:nvContentPartPr>
                <p14:cNvPr id="26" name="Ink 25">
                  <a:extLst>
                    <a:ext uri="{FF2B5EF4-FFF2-40B4-BE49-F238E27FC236}">
                      <a16:creationId xmlns:a16="http://schemas.microsoft.com/office/drawing/2014/main" id="{80B2D580-FD19-4038-A3B2-A65B5FFA5D98}"/>
                    </a:ext>
                  </a:extLst>
                </p14:cNvPr>
                <p14:cNvContentPartPr/>
                <p14:nvPr/>
              </p14:nvContentPartPr>
              <p14:xfrm>
                <a:off x="7398217" y="4110148"/>
                <a:ext cx="156600" cy="238680"/>
              </p14:xfrm>
            </p:contentPart>
          </mc:Choice>
          <mc:Fallback xmlns="">
            <p:pic>
              <p:nvPicPr>
                <p:cNvPr id="26" name="Ink 25">
                  <a:extLst>
                    <a:ext uri="{FF2B5EF4-FFF2-40B4-BE49-F238E27FC236}">
                      <a16:creationId xmlns:a16="http://schemas.microsoft.com/office/drawing/2014/main" id="{80B2D580-FD19-4038-A3B2-A65B5FFA5D98}"/>
                    </a:ext>
                  </a:extLst>
                </p:cNvPr>
                <p:cNvPicPr/>
                <p:nvPr/>
              </p:nvPicPr>
              <p:blipFill>
                <a:blip r:embed="rId13"/>
                <a:stretch>
                  <a:fillRect/>
                </a:stretch>
              </p:blipFill>
              <p:spPr>
                <a:xfrm>
                  <a:off x="7380577" y="4092148"/>
                  <a:ext cx="192240" cy="274320"/>
                </a:xfrm>
                <a:prstGeom prst="rect">
                  <a:avLst/>
                </a:prstGeom>
              </p:spPr>
            </p:pic>
          </mc:Fallback>
        </mc:AlternateContent>
        <mc:AlternateContent xmlns:mc="http://schemas.openxmlformats.org/markup-compatibility/2006" xmlns:p14="http://schemas.microsoft.com/office/powerpoint/2010/main">
          <mc:Choice Requires="p14">
            <p:contentPart p14:bwMode="auto" r:id="rId14">
              <p14:nvContentPartPr>
                <p14:cNvPr id="28" name="Ink 27">
                  <a:extLst>
                    <a:ext uri="{FF2B5EF4-FFF2-40B4-BE49-F238E27FC236}">
                      <a16:creationId xmlns:a16="http://schemas.microsoft.com/office/drawing/2014/main" id="{267974F3-4015-4C33-AE7C-FE8CA05A9BEE}"/>
                    </a:ext>
                  </a:extLst>
                </p14:cNvPr>
                <p14:cNvContentPartPr/>
                <p14:nvPr/>
              </p14:nvContentPartPr>
              <p14:xfrm>
                <a:off x="7634377" y="4065148"/>
                <a:ext cx="171000" cy="278280"/>
              </p14:xfrm>
            </p:contentPart>
          </mc:Choice>
          <mc:Fallback xmlns="">
            <p:pic>
              <p:nvPicPr>
                <p:cNvPr id="28" name="Ink 27">
                  <a:extLst>
                    <a:ext uri="{FF2B5EF4-FFF2-40B4-BE49-F238E27FC236}">
                      <a16:creationId xmlns:a16="http://schemas.microsoft.com/office/drawing/2014/main" id="{267974F3-4015-4C33-AE7C-FE8CA05A9BEE}"/>
                    </a:ext>
                  </a:extLst>
                </p:cNvPr>
                <p:cNvPicPr/>
                <p:nvPr/>
              </p:nvPicPr>
              <p:blipFill>
                <a:blip r:embed="rId15"/>
                <a:stretch>
                  <a:fillRect/>
                </a:stretch>
              </p:blipFill>
              <p:spPr>
                <a:xfrm>
                  <a:off x="7616377" y="4047148"/>
                  <a:ext cx="206640" cy="313920"/>
                </a:xfrm>
                <a:prstGeom prst="rect">
                  <a:avLst/>
                </a:prstGeom>
              </p:spPr>
            </p:pic>
          </mc:Fallback>
        </mc:AlternateContent>
      </p:grpSp>
      <p:sp>
        <p:nvSpPr>
          <p:cNvPr id="30" name="Oval 29">
            <a:extLst>
              <a:ext uri="{FF2B5EF4-FFF2-40B4-BE49-F238E27FC236}">
                <a16:creationId xmlns:a16="http://schemas.microsoft.com/office/drawing/2014/main" id="{1E38AAF7-0488-4032-8122-DDBA82CD7213}"/>
              </a:ext>
            </a:extLst>
          </p:cNvPr>
          <p:cNvSpPr/>
          <p:nvPr/>
        </p:nvSpPr>
        <p:spPr>
          <a:xfrm>
            <a:off x="5722260" y="5422306"/>
            <a:ext cx="308113" cy="308113"/>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29761433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15985B-F7C9-49B7-ABEF-ABE2E2A00026}"/>
              </a:ext>
            </a:extLst>
          </p:cNvPr>
          <p:cNvSpPr>
            <a:spLocks noGrp="1"/>
          </p:cNvSpPr>
          <p:nvPr>
            <p:ph type="title"/>
          </p:nvPr>
        </p:nvSpPr>
        <p:spPr>
          <a:xfrm>
            <a:off x="2223426" y="4558"/>
            <a:ext cx="7738832" cy="834015"/>
          </a:xfrm>
          <a:solidFill>
            <a:srgbClr val="0070C0"/>
          </a:solidFill>
        </p:spPr>
        <p:txBody>
          <a:bodyPr anchor="ctr" anchorCtr="0"/>
          <a:lstStyle/>
          <a:p>
            <a:r>
              <a:rPr lang="en-GB" dirty="0">
                <a:solidFill>
                  <a:schemeClr val="bg1"/>
                </a:solidFill>
              </a:rPr>
              <a:t>Count controlled loop</a:t>
            </a:r>
          </a:p>
        </p:txBody>
      </p:sp>
      <p:sp>
        <p:nvSpPr>
          <p:cNvPr id="15" name="Content Placeholder 2">
            <a:extLst>
              <a:ext uri="{FF2B5EF4-FFF2-40B4-BE49-F238E27FC236}">
                <a16:creationId xmlns:a16="http://schemas.microsoft.com/office/drawing/2014/main" id="{7F745DA2-ABC0-46BE-83DD-8EF0634E1BBF}"/>
              </a:ext>
            </a:extLst>
          </p:cNvPr>
          <p:cNvSpPr txBox="1">
            <a:spLocks/>
          </p:cNvSpPr>
          <p:nvPr/>
        </p:nvSpPr>
        <p:spPr>
          <a:xfrm>
            <a:off x="2223427" y="2565399"/>
            <a:ext cx="4992382" cy="3673475"/>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GB" sz="5400" dirty="0">
                <a:solidFill>
                  <a:srgbClr val="0070C0"/>
                </a:solidFill>
              </a:rPr>
              <a:t>stand</a:t>
            </a:r>
          </a:p>
          <a:p>
            <a:pPr marL="0" indent="0">
              <a:buFont typeface="Arial" panose="020B0604020202020204" pitchFamily="34" charset="0"/>
              <a:buNone/>
            </a:pPr>
            <a:r>
              <a:rPr lang="en-GB" sz="5400" dirty="0">
                <a:solidFill>
                  <a:srgbClr val="0070C0"/>
                </a:solidFill>
              </a:rPr>
              <a:t>loop 4 times</a:t>
            </a:r>
          </a:p>
          <a:p>
            <a:pPr marL="0" indent="0">
              <a:buFont typeface="Arial" panose="020B0604020202020204" pitchFamily="34" charset="0"/>
              <a:buNone/>
            </a:pPr>
            <a:r>
              <a:rPr lang="en-GB" sz="5400" dirty="0">
                <a:solidFill>
                  <a:srgbClr val="0070C0"/>
                </a:solidFill>
              </a:rPr>
              <a:t>	wave</a:t>
            </a:r>
          </a:p>
          <a:p>
            <a:pPr marL="0" indent="0">
              <a:buFont typeface="Arial" panose="020B0604020202020204" pitchFamily="34" charset="0"/>
              <a:buNone/>
            </a:pPr>
            <a:r>
              <a:rPr lang="en-GB" sz="5400" dirty="0">
                <a:solidFill>
                  <a:srgbClr val="0070C0"/>
                </a:solidFill>
              </a:rPr>
              <a:t>	bow</a:t>
            </a:r>
          </a:p>
          <a:p>
            <a:pPr marL="0" indent="0">
              <a:buFont typeface="Arial" panose="020B0604020202020204" pitchFamily="34" charset="0"/>
              <a:buNone/>
            </a:pPr>
            <a:r>
              <a:rPr lang="en-GB" sz="5400" dirty="0">
                <a:solidFill>
                  <a:srgbClr val="0070C0"/>
                </a:solidFill>
              </a:rPr>
              <a:t>sit</a:t>
            </a:r>
          </a:p>
          <a:p>
            <a:pPr marL="0" indent="0">
              <a:buFont typeface="Arial" panose="020B0604020202020204" pitchFamily="34" charset="0"/>
              <a:buNone/>
            </a:pPr>
            <a:endParaRPr lang="en-GB" sz="5400" dirty="0">
              <a:solidFill>
                <a:srgbClr val="0070C0"/>
              </a:solidFill>
            </a:endParaRPr>
          </a:p>
        </p:txBody>
      </p:sp>
      <p:sp>
        <p:nvSpPr>
          <p:cNvPr id="16" name="Speech Bubble: Rectangle with Corners Rounded 15">
            <a:extLst>
              <a:ext uri="{FF2B5EF4-FFF2-40B4-BE49-F238E27FC236}">
                <a16:creationId xmlns:a16="http://schemas.microsoft.com/office/drawing/2014/main" id="{D2A4C6AE-A568-4284-95A8-50B50E96EA0D}"/>
              </a:ext>
            </a:extLst>
          </p:cNvPr>
          <p:cNvSpPr/>
          <p:nvPr/>
        </p:nvSpPr>
        <p:spPr>
          <a:xfrm>
            <a:off x="7769880" y="2565399"/>
            <a:ext cx="2192378" cy="2578100"/>
          </a:xfrm>
          <a:prstGeom prst="wedgeRoundRectCallout">
            <a:avLst>
              <a:gd name="adj1" fmla="val 21249"/>
              <a:gd name="adj2" fmla="val 61445"/>
              <a:gd name="adj3" fmla="val 16667"/>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200" dirty="0">
                <a:solidFill>
                  <a:schemeClr val="bg1"/>
                </a:solidFill>
              </a:rPr>
              <a:t>Can you act out the algorithm?</a:t>
            </a:r>
          </a:p>
        </p:txBody>
      </p:sp>
    </p:spTree>
    <p:extLst>
      <p:ext uri="{BB962C8B-B14F-4D97-AF65-F5344CB8AC3E}">
        <p14:creationId xmlns:p14="http://schemas.microsoft.com/office/powerpoint/2010/main" val="155318332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15985B-F7C9-49B7-ABEF-ABE2E2A00026}"/>
              </a:ext>
            </a:extLst>
          </p:cNvPr>
          <p:cNvSpPr>
            <a:spLocks noGrp="1"/>
          </p:cNvSpPr>
          <p:nvPr>
            <p:ph type="title"/>
          </p:nvPr>
        </p:nvSpPr>
        <p:spPr>
          <a:xfrm>
            <a:off x="2223426" y="4558"/>
            <a:ext cx="7738832" cy="834015"/>
          </a:xfrm>
          <a:solidFill>
            <a:srgbClr val="0070C0"/>
          </a:solidFill>
        </p:spPr>
        <p:txBody>
          <a:bodyPr anchor="ctr" anchorCtr="0"/>
          <a:lstStyle/>
          <a:p>
            <a:r>
              <a:rPr lang="en-GB" dirty="0">
                <a:solidFill>
                  <a:schemeClr val="bg1"/>
                </a:solidFill>
              </a:rPr>
              <a:t>Count controlled loop</a:t>
            </a:r>
          </a:p>
        </p:txBody>
      </p:sp>
      <p:sp>
        <p:nvSpPr>
          <p:cNvPr id="15" name="Content Placeholder 2">
            <a:extLst>
              <a:ext uri="{FF2B5EF4-FFF2-40B4-BE49-F238E27FC236}">
                <a16:creationId xmlns:a16="http://schemas.microsoft.com/office/drawing/2014/main" id="{7F745DA2-ABC0-46BE-83DD-8EF0634E1BBF}"/>
              </a:ext>
            </a:extLst>
          </p:cNvPr>
          <p:cNvSpPr txBox="1">
            <a:spLocks/>
          </p:cNvSpPr>
          <p:nvPr/>
        </p:nvSpPr>
        <p:spPr>
          <a:xfrm>
            <a:off x="2223427" y="2565399"/>
            <a:ext cx="4992382" cy="3673475"/>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GB" sz="5400" dirty="0">
                <a:solidFill>
                  <a:srgbClr val="0070C0"/>
                </a:solidFill>
              </a:rPr>
              <a:t>stand</a:t>
            </a:r>
          </a:p>
          <a:p>
            <a:pPr marL="0" indent="0">
              <a:buFont typeface="Arial" panose="020B0604020202020204" pitchFamily="34" charset="0"/>
              <a:buNone/>
            </a:pPr>
            <a:r>
              <a:rPr lang="en-GB" sz="5400" dirty="0">
                <a:solidFill>
                  <a:srgbClr val="0070C0"/>
                </a:solidFill>
              </a:rPr>
              <a:t>loop 4 times</a:t>
            </a:r>
          </a:p>
          <a:p>
            <a:pPr marL="0" indent="0">
              <a:buFont typeface="Arial" panose="020B0604020202020204" pitchFamily="34" charset="0"/>
              <a:buNone/>
            </a:pPr>
            <a:r>
              <a:rPr lang="en-GB" sz="5400" dirty="0">
                <a:solidFill>
                  <a:srgbClr val="0070C0"/>
                </a:solidFill>
              </a:rPr>
              <a:t>	wave</a:t>
            </a:r>
          </a:p>
          <a:p>
            <a:pPr marL="0" indent="0">
              <a:buFont typeface="Arial" panose="020B0604020202020204" pitchFamily="34" charset="0"/>
              <a:buNone/>
            </a:pPr>
            <a:r>
              <a:rPr lang="en-GB" sz="5400" dirty="0">
                <a:solidFill>
                  <a:srgbClr val="0070C0"/>
                </a:solidFill>
              </a:rPr>
              <a:t>	bow</a:t>
            </a:r>
          </a:p>
          <a:p>
            <a:pPr marL="0" indent="0">
              <a:buFont typeface="Arial" panose="020B0604020202020204" pitchFamily="34" charset="0"/>
              <a:buNone/>
            </a:pPr>
            <a:r>
              <a:rPr lang="en-GB" sz="5400" dirty="0">
                <a:solidFill>
                  <a:srgbClr val="0070C0"/>
                </a:solidFill>
              </a:rPr>
              <a:t>sit</a:t>
            </a:r>
          </a:p>
          <a:p>
            <a:pPr marL="0" indent="0">
              <a:buFont typeface="Arial" panose="020B0604020202020204" pitchFamily="34" charset="0"/>
              <a:buNone/>
            </a:pPr>
            <a:endParaRPr lang="en-GB" sz="5400" dirty="0">
              <a:solidFill>
                <a:srgbClr val="0070C0"/>
              </a:solidFill>
            </a:endParaRPr>
          </a:p>
        </p:txBody>
      </p:sp>
      <p:sp>
        <p:nvSpPr>
          <p:cNvPr id="5" name="Content Placeholder 3">
            <a:extLst>
              <a:ext uri="{FF2B5EF4-FFF2-40B4-BE49-F238E27FC236}">
                <a16:creationId xmlns:a16="http://schemas.microsoft.com/office/drawing/2014/main" id="{24EFDCD5-BB3B-4ABA-8526-26734F6A1B32}"/>
              </a:ext>
            </a:extLst>
          </p:cNvPr>
          <p:cNvSpPr txBox="1">
            <a:spLocks/>
          </p:cNvSpPr>
          <p:nvPr/>
        </p:nvSpPr>
        <p:spPr>
          <a:xfrm>
            <a:off x="6597064" y="2565399"/>
            <a:ext cx="1334362" cy="5344357"/>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GB" sz="2000" dirty="0">
                <a:solidFill>
                  <a:srgbClr val="0070C0"/>
                </a:solidFill>
              </a:rPr>
              <a:t>stand</a:t>
            </a:r>
          </a:p>
          <a:p>
            <a:pPr marL="0" indent="0">
              <a:buFont typeface="Arial" panose="020B0604020202020204" pitchFamily="34" charset="0"/>
              <a:buNone/>
            </a:pPr>
            <a:r>
              <a:rPr lang="en-GB" sz="2000" dirty="0">
                <a:solidFill>
                  <a:srgbClr val="0070C0"/>
                </a:solidFill>
              </a:rPr>
              <a:t>Wave</a:t>
            </a:r>
          </a:p>
          <a:p>
            <a:pPr marL="0" indent="0">
              <a:buFont typeface="Arial" panose="020B0604020202020204" pitchFamily="34" charset="0"/>
              <a:buNone/>
            </a:pPr>
            <a:r>
              <a:rPr lang="en-GB" sz="2000" dirty="0">
                <a:solidFill>
                  <a:srgbClr val="0070C0"/>
                </a:solidFill>
              </a:rPr>
              <a:t>Bow</a:t>
            </a:r>
          </a:p>
          <a:p>
            <a:pPr marL="0" indent="0">
              <a:buFont typeface="Arial" panose="020B0604020202020204" pitchFamily="34" charset="0"/>
              <a:buNone/>
            </a:pPr>
            <a:r>
              <a:rPr lang="en-GB" sz="2000" dirty="0">
                <a:solidFill>
                  <a:srgbClr val="0070C0"/>
                </a:solidFill>
              </a:rPr>
              <a:t>Wave</a:t>
            </a:r>
          </a:p>
          <a:p>
            <a:pPr marL="0" indent="0">
              <a:buFont typeface="Arial" panose="020B0604020202020204" pitchFamily="34" charset="0"/>
              <a:buNone/>
            </a:pPr>
            <a:r>
              <a:rPr lang="en-GB" sz="2000" dirty="0">
                <a:solidFill>
                  <a:srgbClr val="0070C0"/>
                </a:solidFill>
              </a:rPr>
              <a:t>Bow</a:t>
            </a:r>
          </a:p>
          <a:p>
            <a:pPr marL="0" indent="0">
              <a:buFont typeface="Arial" panose="020B0604020202020204" pitchFamily="34" charset="0"/>
              <a:buNone/>
            </a:pPr>
            <a:r>
              <a:rPr lang="en-GB" sz="2000" dirty="0">
                <a:solidFill>
                  <a:srgbClr val="0070C0"/>
                </a:solidFill>
              </a:rPr>
              <a:t>Wave</a:t>
            </a:r>
          </a:p>
          <a:p>
            <a:pPr marL="0" indent="0">
              <a:buFont typeface="Arial" panose="020B0604020202020204" pitchFamily="34" charset="0"/>
              <a:buNone/>
            </a:pPr>
            <a:r>
              <a:rPr lang="en-GB" sz="2000" dirty="0">
                <a:solidFill>
                  <a:srgbClr val="0070C0"/>
                </a:solidFill>
              </a:rPr>
              <a:t>Bow</a:t>
            </a:r>
          </a:p>
          <a:p>
            <a:pPr marL="0" indent="0">
              <a:buFont typeface="Arial" panose="020B0604020202020204" pitchFamily="34" charset="0"/>
              <a:buNone/>
            </a:pPr>
            <a:r>
              <a:rPr lang="en-GB" sz="2000" dirty="0">
                <a:solidFill>
                  <a:srgbClr val="0070C0"/>
                </a:solidFill>
              </a:rPr>
              <a:t>Wave</a:t>
            </a:r>
          </a:p>
          <a:p>
            <a:pPr marL="0" indent="0">
              <a:buFont typeface="Arial" panose="020B0604020202020204" pitchFamily="34" charset="0"/>
              <a:buNone/>
            </a:pPr>
            <a:r>
              <a:rPr lang="en-GB" sz="2000" dirty="0">
                <a:solidFill>
                  <a:srgbClr val="0070C0"/>
                </a:solidFill>
              </a:rPr>
              <a:t>Bow</a:t>
            </a:r>
          </a:p>
          <a:p>
            <a:pPr marL="0" indent="0">
              <a:buFont typeface="Arial" panose="020B0604020202020204" pitchFamily="34" charset="0"/>
              <a:buNone/>
            </a:pPr>
            <a:r>
              <a:rPr lang="en-GB" sz="2000" dirty="0">
                <a:solidFill>
                  <a:srgbClr val="0070C0"/>
                </a:solidFill>
              </a:rPr>
              <a:t>sit</a:t>
            </a:r>
          </a:p>
          <a:p>
            <a:pPr marL="0" indent="0">
              <a:buFont typeface="Arial" panose="020B0604020202020204" pitchFamily="34" charset="0"/>
              <a:buNone/>
            </a:pPr>
            <a:endParaRPr lang="en-GB" dirty="0"/>
          </a:p>
        </p:txBody>
      </p:sp>
      <p:sp>
        <p:nvSpPr>
          <p:cNvPr id="6" name="Speech Bubble: Rectangle with Corners Rounded 5">
            <a:extLst>
              <a:ext uri="{FF2B5EF4-FFF2-40B4-BE49-F238E27FC236}">
                <a16:creationId xmlns:a16="http://schemas.microsoft.com/office/drawing/2014/main" id="{0650C532-B96E-49A1-83D7-9E3EE7483704}"/>
              </a:ext>
            </a:extLst>
          </p:cNvPr>
          <p:cNvSpPr/>
          <p:nvPr/>
        </p:nvSpPr>
        <p:spPr>
          <a:xfrm>
            <a:off x="7769880" y="2565400"/>
            <a:ext cx="2192378" cy="2578100"/>
          </a:xfrm>
          <a:prstGeom prst="wedgeRoundRectCallout">
            <a:avLst>
              <a:gd name="adj1" fmla="val 21249"/>
              <a:gd name="adj2" fmla="val 61445"/>
              <a:gd name="adj3" fmla="val 16667"/>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200" dirty="0">
                <a:solidFill>
                  <a:schemeClr val="bg1"/>
                </a:solidFill>
              </a:rPr>
              <a:t>Did you carry out these actions?</a:t>
            </a:r>
          </a:p>
        </p:txBody>
      </p:sp>
    </p:spTree>
    <p:extLst>
      <p:ext uri="{BB962C8B-B14F-4D97-AF65-F5344CB8AC3E}">
        <p14:creationId xmlns:p14="http://schemas.microsoft.com/office/powerpoint/2010/main" val="235344774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15985B-F7C9-49B7-ABEF-ABE2E2A00026}"/>
              </a:ext>
            </a:extLst>
          </p:cNvPr>
          <p:cNvSpPr>
            <a:spLocks noGrp="1"/>
          </p:cNvSpPr>
          <p:nvPr>
            <p:ph type="title"/>
          </p:nvPr>
        </p:nvSpPr>
        <p:spPr>
          <a:xfrm>
            <a:off x="2223426" y="4558"/>
            <a:ext cx="7738832" cy="834015"/>
          </a:xfrm>
          <a:solidFill>
            <a:srgbClr val="0070C0"/>
          </a:solidFill>
        </p:spPr>
        <p:txBody>
          <a:bodyPr anchor="ctr" anchorCtr="0"/>
          <a:lstStyle/>
          <a:p>
            <a:r>
              <a:rPr lang="en-GB" dirty="0">
                <a:solidFill>
                  <a:schemeClr val="bg1"/>
                </a:solidFill>
              </a:rPr>
              <a:t>Count controlled loop</a:t>
            </a:r>
          </a:p>
        </p:txBody>
      </p:sp>
      <p:sp>
        <p:nvSpPr>
          <p:cNvPr id="15" name="Content Placeholder 2">
            <a:extLst>
              <a:ext uri="{FF2B5EF4-FFF2-40B4-BE49-F238E27FC236}">
                <a16:creationId xmlns:a16="http://schemas.microsoft.com/office/drawing/2014/main" id="{7F745DA2-ABC0-46BE-83DD-8EF0634E1BBF}"/>
              </a:ext>
            </a:extLst>
          </p:cNvPr>
          <p:cNvSpPr txBox="1">
            <a:spLocks/>
          </p:cNvSpPr>
          <p:nvPr/>
        </p:nvSpPr>
        <p:spPr>
          <a:xfrm>
            <a:off x="2223427" y="2565399"/>
            <a:ext cx="4992382" cy="3673475"/>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GB" sz="5400" dirty="0">
                <a:solidFill>
                  <a:srgbClr val="0070C0"/>
                </a:solidFill>
              </a:rPr>
              <a:t>stand</a:t>
            </a:r>
          </a:p>
          <a:p>
            <a:pPr marL="0" indent="0">
              <a:buFont typeface="Arial" panose="020B0604020202020204" pitchFamily="34" charset="0"/>
              <a:buNone/>
            </a:pPr>
            <a:r>
              <a:rPr lang="en-GB" sz="5400" dirty="0">
                <a:solidFill>
                  <a:srgbClr val="0070C0"/>
                </a:solidFill>
              </a:rPr>
              <a:t>loop 4 times</a:t>
            </a:r>
          </a:p>
          <a:p>
            <a:pPr marL="0" indent="0">
              <a:buFont typeface="Arial" panose="020B0604020202020204" pitchFamily="34" charset="0"/>
              <a:buNone/>
            </a:pPr>
            <a:r>
              <a:rPr lang="en-GB" sz="5400" dirty="0">
                <a:solidFill>
                  <a:srgbClr val="0070C0"/>
                </a:solidFill>
              </a:rPr>
              <a:t>	wave</a:t>
            </a:r>
          </a:p>
          <a:p>
            <a:pPr marL="0" indent="0">
              <a:buFont typeface="Arial" panose="020B0604020202020204" pitchFamily="34" charset="0"/>
              <a:buNone/>
            </a:pPr>
            <a:r>
              <a:rPr lang="en-GB" sz="5400" dirty="0">
                <a:solidFill>
                  <a:srgbClr val="0070C0"/>
                </a:solidFill>
              </a:rPr>
              <a:t>	bow</a:t>
            </a:r>
          </a:p>
          <a:p>
            <a:pPr marL="0" indent="0">
              <a:buFont typeface="Arial" panose="020B0604020202020204" pitchFamily="34" charset="0"/>
              <a:buNone/>
            </a:pPr>
            <a:r>
              <a:rPr lang="en-GB" sz="5400" dirty="0">
                <a:solidFill>
                  <a:srgbClr val="0070C0"/>
                </a:solidFill>
              </a:rPr>
              <a:t>sit</a:t>
            </a:r>
          </a:p>
          <a:p>
            <a:pPr marL="0" indent="0">
              <a:buFont typeface="Arial" panose="020B0604020202020204" pitchFamily="34" charset="0"/>
              <a:buNone/>
            </a:pPr>
            <a:endParaRPr lang="en-GB" sz="5400" dirty="0">
              <a:solidFill>
                <a:srgbClr val="0070C0"/>
              </a:solidFill>
            </a:endParaRPr>
          </a:p>
        </p:txBody>
      </p:sp>
      <p:sp>
        <p:nvSpPr>
          <p:cNvPr id="5" name="Content Placeholder 3">
            <a:extLst>
              <a:ext uri="{FF2B5EF4-FFF2-40B4-BE49-F238E27FC236}">
                <a16:creationId xmlns:a16="http://schemas.microsoft.com/office/drawing/2014/main" id="{24EFDCD5-BB3B-4ABA-8526-26734F6A1B32}"/>
              </a:ext>
            </a:extLst>
          </p:cNvPr>
          <p:cNvSpPr txBox="1">
            <a:spLocks/>
          </p:cNvSpPr>
          <p:nvPr/>
        </p:nvSpPr>
        <p:spPr>
          <a:xfrm>
            <a:off x="6597064" y="2565399"/>
            <a:ext cx="1334362" cy="5344357"/>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GB" sz="2000" dirty="0">
                <a:solidFill>
                  <a:srgbClr val="0070C0"/>
                </a:solidFill>
              </a:rPr>
              <a:t>stand</a:t>
            </a:r>
          </a:p>
          <a:p>
            <a:pPr marL="0" indent="0">
              <a:buFont typeface="Arial" panose="020B0604020202020204" pitchFamily="34" charset="0"/>
              <a:buNone/>
            </a:pPr>
            <a:r>
              <a:rPr lang="en-GB" sz="2000" dirty="0">
                <a:solidFill>
                  <a:srgbClr val="0070C0"/>
                </a:solidFill>
              </a:rPr>
              <a:t>Wave</a:t>
            </a:r>
          </a:p>
          <a:p>
            <a:pPr marL="0" indent="0">
              <a:buFont typeface="Arial" panose="020B0604020202020204" pitchFamily="34" charset="0"/>
              <a:buNone/>
            </a:pPr>
            <a:r>
              <a:rPr lang="en-GB" sz="2000" dirty="0">
                <a:solidFill>
                  <a:srgbClr val="0070C0"/>
                </a:solidFill>
              </a:rPr>
              <a:t>Bow</a:t>
            </a:r>
          </a:p>
          <a:p>
            <a:pPr marL="0" indent="0">
              <a:buFont typeface="Arial" panose="020B0604020202020204" pitchFamily="34" charset="0"/>
              <a:buNone/>
            </a:pPr>
            <a:r>
              <a:rPr lang="en-GB" sz="2000" dirty="0">
                <a:solidFill>
                  <a:srgbClr val="0070C0"/>
                </a:solidFill>
              </a:rPr>
              <a:t>Wave</a:t>
            </a:r>
          </a:p>
          <a:p>
            <a:pPr marL="0" indent="0">
              <a:buFont typeface="Arial" panose="020B0604020202020204" pitchFamily="34" charset="0"/>
              <a:buNone/>
            </a:pPr>
            <a:r>
              <a:rPr lang="en-GB" sz="2000" dirty="0">
                <a:solidFill>
                  <a:srgbClr val="0070C0"/>
                </a:solidFill>
              </a:rPr>
              <a:t>Bow</a:t>
            </a:r>
          </a:p>
          <a:p>
            <a:pPr marL="0" indent="0">
              <a:buFont typeface="Arial" panose="020B0604020202020204" pitchFamily="34" charset="0"/>
              <a:buNone/>
            </a:pPr>
            <a:r>
              <a:rPr lang="en-GB" sz="2000" dirty="0">
                <a:solidFill>
                  <a:srgbClr val="0070C0"/>
                </a:solidFill>
              </a:rPr>
              <a:t>Wave</a:t>
            </a:r>
          </a:p>
          <a:p>
            <a:pPr marL="0" indent="0">
              <a:buFont typeface="Arial" panose="020B0604020202020204" pitchFamily="34" charset="0"/>
              <a:buNone/>
            </a:pPr>
            <a:r>
              <a:rPr lang="en-GB" sz="2000" dirty="0">
                <a:solidFill>
                  <a:srgbClr val="0070C0"/>
                </a:solidFill>
              </a:rPr>
              <a:t>Bow</a:t>
            </a:r>
          </a:p>
          <a:p>
            <a:pPr marL="0" indent="0">
              <a:buFont typeface="Arial" panose="020B0604020202020204" pitchFamily="34" charset="0"/>
              <a:buNone/>
            </a:pPr>
            <a:r>
              <a:rPr lang="en-GB" sz="2000" dirty="0">
                <a:solidFill>
                  <a:srgbClr val="0070C0"/>
                </a:solidFill>
              </a:rPr>
              <a:t>Wave</a:t>
            </a:r>
          </a:p>
          <a:p>
            <a:pPr marL="0" indent="0">
              <a:buFont typeface="Arial" panose="020B0604020202020204" pitchFamily="34" charset="0"/>
              <a:buNone/>
            </a:pPr>
            <a:r>
              <a:rPr lang="en-GB" sz="2000" dirty="0">
                <a:solidFill>
                  <a:srgbClr val="0070C0"/>
                </a:solidFill>
              </a:rPr>
              <a:t>Bow</a:t>
            </a:r>
          </a:p>
          <a:p>
            <a:pPr marL="0" indent="0">
              <a:buFont typeface="Arial" panose="020B0604020202020204" pitchFamily="34" charset="0"/>
              <a:buNone/>
            </a:pPr>
            <a:r>
              <a:rPr lang="en-GB" sz="2000" dirty="0">
                <a:solidFill>
                  <a:srgbClr val="0070C0"/>
                </a:solidFill>
              </a:rPr>
              <a:t>sit</a:t>
            </a:r>
          </a:p>
          <a:p>
            <a:pPr marL="0" indent="0">
              <a:buFont typeface="Arial" panose="020B0604020202020204" pitchFamily="34" charset="0"/>
              <a:buNone/>
            </a:pPr>
            <a:endParaRPr lang="en-GB" dirty="0"/>
          </a:p>
        </p:txBody>
      </p:sp>
      <p:sp>
        <p:nvSpPr>
          <p:cNvPr id="6" name="Speech Bubble: Rectangle with Corners Rounded 5">
            <a:extLst>
              <a:ext uri="{FF2B5EF4-FFF2-40B4-BE49-F238E27FC236}">
                <a16:creationId xmlns:a16="http://schemas.microsoft.com/office/drawing/2014/main" id="{0650C532-B96E-49A1-83D7-9E3EE7483704}"/>
              </a:ext>
            </a:extLst>
          </p:cNvPr>
          <p:cNvSpPr/>
          <p:nvPr/>
        </p:nvSpPr>
        <p:spPr>
          <a:xfrm>
            <a:off x="7769880" y="2565400"/>
            <a:ext cx="2192378" cy="2578100"/>
          </a:xfrm>
          <a:prstGeom prst="wedgeRoundRectCallout">
            <a:avLst>
              <a:gd name="adj1" fmla="val 21249"/>
              <a:gd name="adj2" fmla="val 61445"/>
              <a:gd name="adj3" fmla="val 16667"/>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200" dirty="0">
                <a:solidFill>
                  <a:schemeClr val="bg1"/>
                </a:solidFill>
              </a:rPr>
              <a:t>What actions are </a:t>
            </a:r>
            <a:r>
              <a:rPr lang="en-GB" sz="3200" b="1" dirty="0">
                <a:solidFill>
                  <a:schemeClr val="bg1"/>
                </a:solidFill>
              </a:rPr>
              <a:t>inside</a:t>
            </a:r>
            <a:r>
              <a:rPr lang="en-GB" sz="3200" dirty="0">
                <a:solidFill>
                  <a:schemeClr val="bg1"/>
                </a:solidFill>
              </a:rPr>
              <a:t> the loop?</a:t>
            </a:r>
          </a:p>
        </p:txBody>
      </p:sp>
      <p:pic>
        <p:nvPicPr>
          <p:cNvPr id="4" name="Graphic 3" descr="Clipboard outline">
            <a:extLst>
              <a:ext uri="{FF2B5EF4-FFF2-40B4-BE49-F238E27FC236}">
                <a16:creationId xmlns:a16="http://schemas.microsoft.com/office/drawing/2014/main" id="{7893F4D4-AE7E-4C5B-A659-613EEE4930DD}"/>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8866069" y="5427869"/>
            <a:ext cx="914400" cy="914400"/>
          </a:xfrm>
          <a:prstGeom prst="rect">
            <a:avLst/>
          </a:prstGeom>
        </p:spPr>
      </p:pic>
    </p:spTree>
    <p:extLst>
      <p:ext uri="{BB962C8B-B14F-4D97-AF65-F5344CB8AC3E}">
        <p14:creationId xmlns:p14="http://schemas.microsoft.com/office/powerpoint/2010/main" val="63766347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15985B-F7C9-49B7-ABEF-ABE2E2A00026}"/>
              </a:ext>
            </a:extLst>
          </p:cNvPr>
          <p:cNvSpPr>
            <a:spLocks noGrp="1"/>
          </p:cNvSpPr>
          <p:nvPr>
            <p:ph type="title"/>
          </p:nvPr>
        </p:nvSpPr>
        <p:spPr>
          <a:xfrm>
            <a:off x="2223426" y="4558"/>
            <a:ext cx="7738832" cy="834015"/>
          </a:xfrm>
          <a:solidFill>
            <a:srgbClr val="0070C0"/>
          </a:solidFill>
        </p:spPr>
        <p:txBody>
          <a:bodyPr anchor="ctr" anchorCtr="0"/>
          <a:lstStyle/>
          <a:p>
            <a:r>
              <a:rPr lang="en-GB" dirty="0">
                <a:solidFill>
                  <a:schemeClr val="bg1"/>
                </a:solidFill>
              </a:rPr>
              <a:t>Count controlled loop</a:t>
            </a:r>
          </a:p>
        </p:txBody>
      </p:sp>
      <p:sp>
        <p:nvSpPr>
          <p:cNvPr id="15" name="Content Placeholder 2">
            <a:extLst>
              <a:ext uri="{FF2B5EF4-FFF2-40B4-BE49-F238E27FC236}">
                <a16:creationId xmlns:a16="http://schemas.microsoft.com/office/drawing/2014/main" id="{7F745DA2-ABC0-46BE-83DD-8EF0634E1BBF}"/>
              </a:ext>
            </a:extLst>
          </p:cNvPr>
          <p:cNvSpPr txBox="1">
            <a:spLocks/>
          </p:cNvSpPr>
          <p:nvPr/>
        </p:nvSpPr>
        <p:spPr>
          <a:xfrm>
            <a:off x="2223427" y="2565399"/>
            <a:ext cx="4992382" cy="3673475"/>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GB" sz="5400" dirty="0">
                <a:solidFill>
                  <a:srgbClr val="0070C0"/>
                </a:solidFill>
              </a:rPr>
              <a:t>stand</a:t>
            </a:r>
          </a:p>
          <a:p>
            <a:pPr marL="0" indent="0">
              <a:buFont typeface="Arial" panose="020B0604020202020204" pitchFamily="34" charset="0"/>
              <a:buNone/>
            </a:pPr>
            <a:r>
              <a:rPr lang="en-GB" sz="5400" dirty="0">
                <a:solidFill>
                  <a:srgbClr val="0070C0"/>
                </a:solidFill>
              </a:rPr>
              <a:t>loop 4 times</a:t>
            </a:r>
          </a:p>
          <a:p>
            <a:pPr marL="0" indent="0">
              <a:buFont typeface="Arial" panose="020B0604020202020204" pitchFamily="34" charset="0"/>
              <a:buNone/>
            </a:pPr>
            <a:r>
              <a:rPr lang="en-GB" sz="5400" dirty="0">
                <a:solidFill>
                  <a:srgbClr val="0070C0"/>
                </a:solidFill>
              </a:rPr>
              <a:t>	</a:t>
            </a:r>
            <a:r>
              <a:rPr lang="en-GB" sz="5400" dirty="0">
                <a:solidFill>
                  <a:srgbClr val="0070C0"/>
                </a:solidFill>
                <a:highlight>
                  <a:srgbClr val="FFFF00"/>
                </a:highlight>
              </a:rPr>
              <a:t>wave</a:t>
            </a:r>
          </a:p>
          <a:p>
            <a:pPr marL="0" indent="0">
              <a:buFont typeface="Arial" panose="020B0604020202020204" pitchFamily="34" charset="0"/>
              <a:buNone/>
            </a:pPr>
            <a:r>
              <a:rPr lang="en-GB" sz="5400" dirty="0">
                <a:solidFill>
                  <a:srgbClr val="0070C0"/>
                </a:solidFill>
              </a:rPr>
              <a:t>	</a:t>
            </a:r>
            <a:r>
              <a:rPr lang="en-GB" sz="5400" dirty="0">
                <a:solidFill>
                  <a:srgbClr val="0070C0"/>
                </a:solidFill>
                <a:highlight>
                  <a:srgbClr val="FFFF00"/>
                </a:highlight>
              </a:rPr>
              <a:t>bow</a:t>
            </a:r>
          </a:p>
          <a:p>
            <a:pPr marL="0" indent="0">
              <a:buFont typeface="Arial" panose="020B0604020202020204" pitchFamily="34" charset="0"/>
              <a:buNone/>
            </a:pPr>
            <a:r>
              <a:rPr lang="en-GB" sz="5400" dirty="0">
                <a:solidFill>
                  <a:srgbClr val="0070C0"/>
                </a:solidFill>
              </a:rPr>
              <a:t>sit</a:t>
            </a:r>
          </a:p>
          <a:p>
            <a:pPr marL="0" indent="0">
              <a:buFont typeface="Arial" panose="020B0604020202020204" pitchFamily="34" charset="0"/>
              <a:buNone/>
            </a:pPr>
            <a:endParaRPr lang="en-GB" sz="5400" dirty="0">
              <a:solidFill>
                <a:srgbClr val="0070C0"/>
              </a:solidFill>
            </a:endParaRPr>
          </a:p>
        </p:txBody>
      </p:sp>
      <p:sp>
        <p:nvSpPr>
          <p:cNvPr id="5" name="Content Placeholder 3">
            <a:extLst>
              <a:ext uri="{FF2B5EF4-FFF2-40B4-BE49-F238E27FC236}">
                <a16:creationId xmlns:a16="http://schemas.microsoft.com/office/drawing/2014/main" id="{24EFDCD5-BB3B-4ABA-8526-26734F6A1B32}"/>
              </a:ext>
            </a:extLst>
          </p:cNvPr>
          <p:cNvSpPr txBox="1">
            <a:spLocks/>
          </p:cNvSpPr>
          <p:nvPr/>
        </p:nvSpPr>
        <p:spPr>
          <a:xfrm>
            <a:off x="6597064" y="2565399"/>
            <a:ext cx="1334362" cy="5344357"/>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GB" sz="2000" dirty="0">
                <a:solidFill>
                  <a:srgbClr val="0070C0"/>
                </a:solidFill>
              </a:rPr>
              <a:t>stand</a:t>
            </a:r>
          </a:p>
          <a:p>
            <a:pPr marL="0" indent="0">
              <a:buFont typeface="Arial" panose="020B0604020202020204" pitchFamily="34" charset="0"/>
              <a:buNone/>
            </a:pPr>
            <a:r>
              <a:rPr lang="en-GB" sz="2000" dirty="0">
                <a:solidFill>
                  <a:srgbClr val="0070C0"/>
                </a:solidFill>
                <a:highlight>
                  <a:srgbClr val="FFFF00"/>
                </a:highlight>
              </a:rPr>
              <a:t>Wave</a:t>
            </a:r>
          </a:p>
          <a:p>
            <a:pPr marL="0" indent="0">
              <a:buFont typeface="Arial" panose="020B0604020202020204" pitchFamily="34" charset="0"/>
              <a:buNone/>
            </a:pPr>
            <a:r>
              <a:rPr lang="en-GB" sz="2000" dirty="0">
                <a:solidFill>
                  <a:srgbClr val="0070C0"/>
                </a:solidFill>
                <a:highlight>
                  <a:srgbClr val="FFFF00"/>
                </a:highlight>
              </a:rPr>
              <a:t>Bow</a:t>
            </a:r>
          </a:p>
          <a:p>
            <a:pPr marL="0" indent="0">
              <a:buFont typeface="Arial" panose="020B0604020202020204" pitchFamily="34" charset="0"/>
              <a:buNone/>
            </a:pPr>
            <a:r>
              <a:rPr lang="en-GB" sz="2000" dirty="0">
                <a:solidFill>
                  <a:srgbClr val="0070C0"/>
                </a:solidFill>
                <a:highlight>
                  <a:srgbClr val="FFFF00"/>
                </a:highlight>
              </a:rPr>
              <a:t>Wave</a:t>
            </a:r>
          </a:p>
          <a:p>
            <a:pPr marL="0" indent="0">
              <a:buFont typeface="Arial" panose="020B0604020202020204" pitchFamily="34" charset="0"/>
              <a:buNone/>
            </a:pPr>
            <a:r>
              <a:rPr lang="en-GB" sz="2000" dirty="0">
                <a:solidFill>
                  <a:srgbClr val="0070C0"/>
                </a:solidFill>
                <a:highlight>
                  <a:srgbClr val="FFFF00"/>
                </a:highlight>
              </a:rPr>
              <a:t>Bow</a:t>
            </a:r>
          </a:p>
          <a:p>
            <a:pPr marL="0" indent="0">
              <a:buFont typeface="Arial" panose="020B0604020202020204" pitchFamily="34" charset="0"/>
              <a:buNone/>
            </a:pPr>
            <a:r>
              <a:rPr lang="en-GB" sz="2000" dirty="0">
                <a:solidFill>
                  <a:srgbClr val="0070C0"/>
                </a:solidFill>
                <a:highlight>
                  <a:srgbClr val="FFFF00"/>
                </a:highlight>
              </a:rPr>
              <a:t>Wave</a:t>
            </a:r>
          </a:p>
          <a:p>
            <a:pPr marL="0" indent="0">
              <a:buFont typeface="Arial" panose="020B0604020202020204" pitchFamily="34" charset="0"/>
              <a:buNone/>
            </a:pPr>
            <a:r>
              <a:rPr lang="en-GB" sz="2000" dirty="0">
                <a:solidFill>
                  <a:srgbClr val="0070C0"/>
                </a:solidFill>
                <a:highlight>
                  <a:srgbClr val="FFFF00"/>
                </a:highlight>
              </a:rPr>
              <a:t>Bow</a:t>
            </a:r>
          </a:p>
          <a:p>
            <a:pPr marL="0" indent="0">
              <a:buFont typeface="Arial" panose="020B0604020202020204" pitchFamily="34" charset="0"/>
              <a:buNone/>
            </a:pPr>
            <a:r>
              <a:rPr lang="en-GB" sz="2000" dirty="0">
                <a:solidFill>
                  <a:srgbClr val="0070C0"/>
                </a:solidFill>
                <a:highlight>
                  <a:srgbClr val="FFFF00"/>
                </a:highlight>
              </a:rPr>
              <a:t>Wave</a:t>
            </a:r>
          </a:p>
          <a:p>
            <a:pPr marL="0" indent="0">
              <a:buFont typeface="Arial" panose="020B0604020202020204" pitchFamily="34" charset="0"/>
              <a:buNone/>
            </a:pPr>
            <a:r>
              <a:rPr lang="en-GB" sz="2000" dirty="0">
                <a:solidFill>
                  <a:srgbClr val="0070C0"/>
                </a:solidFill>
                <a:highlight>
                  <a:srgbClr val="FFFF00"/>
                </a:highlight>
              </a:rPr>
              <a:t>Bow</a:t>
            </a:r>
          </a:p>
          <a:p>
            <a:pPr marL="0" indent="0">
              <a:buFont typeface="Arial" panose="020B0604020202020204" pitchFamily="34" charset="0"/>
              <a:buNone/>
            </a:pPr>
            <a:r>
              <a:rPr lang="en-GB" sz="2000" dirty="0">
                <a:solidFill>
                  <a:srgbClr val="0070C0"/>
                </a:solidFill>
              </a:rPr>
              <a:t>sit</a:t>
            </a:r>
          </a:p>
          <a:p>
            <a:pPr marL="0" indent="0">
              <a:buFont typeface="Arial" panose="020B0604020202020204" pitchFamily="34" charset="0"/>
              <a:buNone/>
            </a:pPr>
            <a:endParaRPr lang="en-GB" dirty="0"/>
          </a:p>
        </p:txBody>
      </p:sp>
      <p:sp>
        <p:nvSpPr>
          <p:cNvPr id="6" name="Speech Bubble: Rectangle with Corners Rounded 5">
            <a:extLst>
              <a:ext uri="{FF2B5EF4-FFF2-40B4-BE49-F238E27FC236}">
                <a16:creationId xmlns:a16="http://schemas.microsoft.com/office/drawing/2014/main" id="{0650C532-B96E-49A1-83D7-9E3EE7483704}"/>
              </a:ext>
            </a:extLst>
          </p:cNvPr>
          <p:cNvSpPr/>
          <p:nvPr/>
        </p:nvSpPr>
        <p:spPr>
          <a:xfrm>
            <a:off x="7769880" y="2565400"/>
            <a:ext cx="2192378" cy="2578100"/>
          </a:xfrm>
          <a:prstGeom prst="wedgeRoundRectCallout">
            <a:avLst>
              <a:gd name="adj1" fmla="val 21249"/>
              <a:gd name="adj2" fmla="val 61445"/>
              <a:gd name="adj3" fmla="val 16667"/>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200" dirty="0">
                <a:solidFill>
                  <a:schemeClr val="bg1"/>
                </a:solidFill>
              </a:rPr>
              <a:t>What actions are inside the loop?</a:t>
            </a:r>
          </a:p>
        </p:txBody>
      </p:sp>
      <p:pic>
        <p:nvPicPr>
          <p:cNvPr id="4" name="Graphic 3" descr="Clipboard outline">
            <a:extLst>
              <a:ext uri="{FF2B5EF4-FFF2-40B4-BE49-F238E27FC236}">
                <a16:creationId xmlns:a16="http://schemas.microsoft.com/office/drawing/2014/main" id="{7893F4D4-AE7E-4C5B-A659-613EEE4930DD}"/>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8866069" y="5427869"/>
            <a:ext cx="914400" cy="914400"/>
          </a:xfrm>
          <a:prstGeom prst="rect">
            <a:avLst/>
          </a:prstGeom>
        </p:spPr>
      </p:pic>
    </p:spTree>
    <p:extLst>
      <p:ext uri="{BB962C8B-B14F-4D97-AF65-F5344CB8AC3E}">
        <p14:creationId xmlns:p14="http://schemas.microsoft.com/office/powerpoint/2010/main" val="211278269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15985B-F7C9-49B7-ABEF-ABE2E2A00026}"/>
              </a:ext>
            </a:extLst>
          </p:cNvPr>
          <p:cNvSpPr>
            <a:spLocks noGrp="1"/>
          </p:cNvSpPr>
          <p:nvPr>
            <p:ph type="title"/>
          </p:nvPr>
        </p:nvSpPr>
        <p:spPr>
          <a:xfrm>
            <a:off x="2223426" y="4558"/>
            <a:ext cx="7738832" cy="834015"/>
          </a:xfrm>
          <a:solidFill>
            <a:srgbClr val="0070C0"/>
          </a:solidFill>
        </p:spPr>
        <p:txBody>
          <a:bodyPr anchor="ctr" anchorCtr="0"/>
          <a:lstStyle/>
          <a:p>
            <a:r>
              <a:rPr lang="en-GB" dirty="0">
                <a:solidFill>
                  <a:schemeClr val="bg1"/>
                </a:solidFill>
              </a:rPr>
              <a:t>Count controlled loop</a:t>
            </a:r>
          </a:p>
        </p:txBody>
      </p:sp>
      <p:sp>
        <p:nvSpPr>
          <p:cNvPr id="15" name="Content Placeholder 2">
            <a:extLst>
              <a:ext uri="{FF2B5EF4-FFF2-40B4-BE49-F238E27FC236}">
                <a16:creationId xmlns:a16="http://schemas.microsoft.com/office/drawing/2014/main" id="{7F745DA2-ABC0-46BE-83DD-8EF0634E1BBF}"/>
              </a:ext>
            </a:extLst>
          </p:cNvPr>
          <p:cNvSpPr txBox="1">
            <a:spLocks/>
          </p:cNvSpPr>
          <p:nvPr/>
        </p:nvSpPr>
        <p:spPr>
          <a:xfrm>
            <a:off x="2223427" y="2565399"/>
            <a:ext cx="4992382" cy="3673475"/>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GB" sz="5400" dirty="0">
                <a:solidFill>
                  <a:srgbClr val="0070C0"/>
                </a:solidFill>
              </a:rPr>
              <a:t>stand</a:t>
            </a:r>
          </a:p>
          <a:p>
            <a:pPr marL="0" indent="0">
              <a:buFont typeface="Arial" panose="020B0604020202020204" pitchFamily="34" charset="0"/>
              <a:buNone/>
            </a:pPr>
            <a:r>
              <a:rPr lang="en-GB" sz="5400" dirty="0">
                <a:solidFill>
                  <a:srgbClr val="0070C0"/>
                </a:solidFill>
              </a:rPr>
              <a:t>loop 4 times</a:t>
            </a:r>
          </a:p>
          <a:p>
            <a:pPr marL="0" indent="0">
              <a:buFont typeface="Arial" panose="020B0604020202020204" pitchFamily="34" charset="0"/>
              <a:buNone/>
            </a:pPr>
            <a:r>
              <a:rPr lang="en-GB" sz="5400" dirty="0">
                <a:solidFill>
                  <a:srgbClr val="0070C0"/>
                </a:solidFill>
              </a:rPr>
              <a:t>	wave</a:t>
            </a:r>
          </a:p>
          <a:p>
            <a:pPr marL="0" indent="0">
              <a:buFont typeface="Arial" panose="020B0604020202020204" pitchFamily="34" charset="0"/>
              <a:buNone/>
            </a:pPr>
            <a:r>
              <a:rPr lang="en-GB" sz="5400" dirty="0">
                <a:solidFill>
                  <a:srgbClr val="0070C0"/>
                </a:solidFill>
              </a:rPr>
              <a:t>	bow</a:t>
            </a:r>
          </a:p>
          <a:p>
            <a:pPr marL="0" indent="0">
              <a:buFont typeface="Arial" panose="020B0604020202020204" pitchFamily="34" charset="0"/>
              <a:buNone/>
            </a:pPr>
            <a:r>
              <a:rPr lang="en-GB" sz="5400" dirty="0">
                <a:solidFill>
                  <a:srgbClr val="0070C0"/>
                </a:solidFill>
              </a:rPr>
              <a:t>sit</a:t>
            </a:r>
          </a:p>
          <a:p>
            <a:pPr marL="0" indent="0">
              <a:buFont typeface="Arial" panose="020B0604020202020204" pitchFamily="34" charset="0"/>
              <a:buNone/>
            </a:pPr>
            <a:endParaRPr lang="en-GB" sz="5400" dirty="0">
              <a:solidFill>
                <a:srgbClr val="0070C0"/>
              </a:solidFill>
            </a:endParaRPr>
          </a:p>
        </p:txBody>
      </p:sp>
      <p:sp>
        <p:nvSpPr>
          <p:cNvPr id="5" name="Content Placeholder 3">
            <a:extLst>
              <a:ext uri="{FF2B5EF4-FFF2-40B4-BE49-F238E27FC236}">
                <a16:creationId xmlns:a16="http://schemas.microsoft.com/office/drawing/2014/main" id="{24EFDCD5-BB3B-4ABA-8526-26734F6A1B32}"/>
              </a:ext>
            </a:extLst>
          </p:cNvPr>
          <p:cNvSpPr txBox="1">
            <a:spLocks/>
          </p:cNvSpPr>
          <p:nvPr/>
        </p:nvSpPr>
        <p:spPr>
          <a:xfrm>
            <a:off x="6597064" y="2565399"/>
            <a:ext cx="1334362" cy="4113697"/>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GB" sz="2000" dirty="0">
                <a:solidFill>
                  <a:srgbClr val="0070C0"/>
                </a:solidFill>
              </a:rPr>
              <a:t>stand</a:t>
            </a:r>
          </a:p>
          <a:p>
            <a:pPr marL="0" indent="0">
              <a:buFont typeface="Arial" panose="020B0604020202020204" pitchFamily="34" charset="0"/>
              <a:buNone/>
            </a:pPr>
            <a:r>
              <a:rPr lang="en-GB" sz="2000" dirty="0">
                <a:solidFill>
                  <a:srgbClr val="0070C0"/>
                </a:solidFill>
              </a:rPr>
              <a:t>Wave</a:t>
            </a:r>
          </a:p>
          <a:p>
            <a:pPr marL="0" indent="0">
              <a:buFont typeface="Arial" panose="020B0604020202020204" pitchFamily="34" charset="0"/>
              <a:buNone/>
            </a:pPr>
            <a:r>
              <a:rPr lang="en-GB" sz="2000" dirty="0">
                <a:solidFill>
                  <a:srgbClr val="0070C0"/>
                </a:solidFill>
              </a:rPr>
              <a:t>Bow</a:t>
            </a:r>
          </a:p>
          <a:p>
            <a:pPr marL="0" indent="0">
              <a:buFont typeface="Arial" panose="020B0604020202020204" pitchFamily="34" charset="0"/>
              <a:buNone/>
            </a:pPr>
            <a:r>
              <a:rPr lang="en-GB" sz="2000" dirty="0">
                <a:solidFill>
                  <a:srgbClr val="0070C0"/>
                </a:solidFill>
              </a:rPr>
              <a:t>Wave</a:t>
            </a:r>
          </a:p>
          <a:p>
            <a:pPr marL="0" indent="0">
              <a:buFont typeface="Arial" panose="020B0604020202020204" pitchFamily="34" charset="0"/>
              <a:buNone/>
            </a:pPr>
            <a:r>
              <a:rPr lang="en-GB" sz="2000" dirty="0">
                <a:solidFill>
                  <a:srgbClr val="0070C0"/>
                </a:solidFill>
              </a:rPr>
              <a:t>Bow</a:t>
            </a:r>
          </a:p>
          <a:p>
            <a:pPr marL="0" indent="0">
              <a:buFont typeface="Arial" panose="020B0604020202020204" pitchFamily="34" charset="0"/>
              <a:buNone/>
            </a:pPr>
            <a:r>
              <a:rPr lang="en-GB" sz="2000" dirty="0">
                <a:solidFill>
                  <a:srgbClr val="0070C0"/>
                </a:solidFill>
              </a:rPr>
              <a:t>Wave</a:t>
            </a:r>
          </a:p>
          <a:p>
            <a:pPr marL="0" indent="0">
              <a:buFont typeface="Arial" panose="020B0604020202020204" pitchFamily="34" charset="0"/>
              <a:buNone/>
            </a:pPr>
            <a:r>
              <a:rPr lang="en-GB" sz="2000" dirty="0">
                <a:solidFill>
                  <a:srgbClr val="0070C0"/>
                </a:solidFill>
              </a:rPr>
              <a:t>Bow</a:t>
            </a:r>
          </a:p>
          <a:p>
            <a:pPr marL="0" indent="0">
              <a:buFont typeface="Arial" panose="020B0604020202020204" pitchFamily="34" charset="0"/>
              <a:buNone/>
            </a:pPr>
            <a:r>
              <a:rPr lang="en-GB" sz="2000" dirty="0">
                <a:solidFill>
                  <a:srgbClr val="0070C0"/>
                </a:solidFill>
              </a:rPr>
              <a:t>Wave</a:t>
            </a:r>
          </a:p>
          <a:p>
            <a:pPr marL="0" indent="0">
              <a:buFont typeface="Arial" panose="020B0604020202020204" pitchFamily="34" charset="0"/>
              <a:buNone/>
            </a:pPr>
            <a:r>
              <a:rPr lang="en-GB" sz="2000" dirty="0">
                <a:solidFill>
                  <a:srgbClr val="0070C0"/>
                </a:solidFill>
              </a:rPr>
              <a:t>Bow</a:t>
            </a:r>
          </a:p>
          <a:p>
            <a:pPr marL="0" indent="0">
              <a:buFont typeface="Arial" panose="020B0604020202020204" pitchFamily="34" charset="0"/>
              <a:buNone/>
            </a:pPr>
            <a:r>
              <a:rPr lang="en-GB" sz="2000" dirty="0">
                <a:solidFill>
                  <a:srgbClr val="0070C0"/>
                </a:solidFill>
              </a:rPr>
              <a:t>sit</a:t>
            </a:r>
          </a:p>
          <a:p>
            <a:pPr marL="0" indent="0">
              <a:buFont typeface="Arial" panose="020B0604020202020204" pitchFamily="34" charset="0"/>
              <a:buNone/>
            </a:pPr>
            <a:endParaRPr lang="en-GB" dirty="0"/>
          </a:p>
        </p:txBody>
      </p:sp>
      <p:sp>
        <p:nvSpPr>
          <p:cNvPr id="6" name="Speech Bubble: Rectangle with Corners Rounded 5">
            <a:extLst>
              <a:ext uri="{FF2B5EF4-FFF2-40B4-BE49-F238E27FC236}">
                <a16:creationId xmlns:a16="http://schemas.microsoft.com/office/drawing/2014/main" id="{0650C532-B96E-49A1-83D7-9E3EE7483704}"/>
              </a:ext>
            </a:extLst>
          </p:cNvPr>
          <p:cNvSpPr/>
          <p:nvPr/>
        </p:nvSpPr>
        <p:spPr>
          <a:xfrm>
            <a:off x="7769880" y="2565400"/>
            <a:ext cx="2192378" cy="2578100"/>
          </a:xfrm>
          <a:prstGeom prst="wedgeRoundRectCallout">
            <a:avLst>
              <a:gd name="adj1" fmla="val 21249"/>
              <a:gd name="adj2" fmla="val 61445"/>
              <a:gd name="adj3" fmla="val 16667"/>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200" dirty="0">
                <a:solidFill>
                  <a:schemeClr val="bg1"/>
                </a:solidFill>
              </a:rPr>
              <a:t>What actions are </a:t>
            </a:r>
            <a:r>
              <a:rPr lang="en-GB" sz="3200" b="1" dirty="0">
                <a:solidFill>
                  <a:schemeClr val="bg1"/>
                </a:solidFill>
              </a:rPr>
              <a:t>outside</a:t>
            </a:r>
            <a:r>
              <a:rPr lang="en-GB" sz="3200" dirty="0">
                <a:solidFill>
                  <a:schemeClr val="bg1"/>
                </a:solidFill>
              </a:rPr>
              <a:t> the loop?</a:t>
            </a:r>
          </a:p>
        </p:txBody>
      </p:sp>
      <p:pic>
        <p:nvPicPr>
          <p:cNvPr id="4" name="Graphic 3" descr="Clipboard outline">
            <a:extLst>
              <a:ext uri="{FF2B5EF4-FFF2-40B4-BE49-F238E27FC236}">
                <a16:creationId xmlns:a16="http://schemas.microsoft.com/office/drawing/2014/main" id="{7893F4D4-AE7E-4C5B-A659-613EEE4930DD}"/>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8866069" y="5427869"/>
            <a:ext cx="914400" cy="914400"/>
          </a:xfrm>
          <a:prstGeom prst="rect">
            <a:avLst/>
          </a:prstGeom>
        </p:spPr>
      </p:pic>
    </p:spTree>
    <p:extLst>
      <p:ext uri="{BB962C8B-B14F-4D97-AF65-F5344CB8AC3E}">
        <p14:creationId xmlns:p14="http://schemas.microsoft.com/office/powerpoint/2010/main" val="132898064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15985B-F7C9-49B7-ABEF-ABE2E2A00026}"/>
              </a:ext>
            </a:extLst>
          </p:cNvPr>
          <p:cNvSpPr>
            <a:spLocks noGrp="1"/>
          </p:cNvSpPr>
          <p:nvPr>
            <p:ph type="title"/>
          </p:nvPr>
        </p:nvSpPr>
        <p:spPr>
          <a:xfrm>
            <a:off x="2223426" y="4558"/>
            <a:ext cx="7738832" cy="834015"/>
          </a:xfrm>
          <a:solidFill>
            <a:srgbClr val="0070C0"/>
          </a:solidFill>
        </p:spPr>
        <p:txBody>
          <a:bodyPr anchor="ctr" anchorCtr="0"/>
          <a:lstStyle/>
          <a:p>
            <a:r>
              <a:rPr lang="en-GB" dirty="0">
                <a:solidFill>
                  <a:schemeClr val="bg1"/>
                </a:solidFill>
              </a:rPr>
              <a:t>Count controlled loop</a:t>
            </a:r>
          </a:p>
        </p:txBody>
      </p:sp>
      <p:sp>
        <p:nvSpPr>
          <p:cNvPr id="15" name="Content Placeholder 2">
            <a:extLst>
              <a:ext uri="{FF2B5EF4-FFF2-40B4-BE49-F238E27FC236}">
                <a16:creationId xmlns:a16="http://schemas.microsoft.com/office/drawing/2014/main" id="{7F745DA2-ABC0-46BE-83DD-8EF0634E1BBF}"/>
              </a:ext>
            </a:extLst>
          </p:cNvPr>
          <p:cNvSpPr txBox="1">
            <a:spLocks/>
          </p:cNvSpPr>
          <p:nvPr/>
        </p:nvSpPr>
        <p:spPr>
          <a:xfrm>
            <a:off x="2223427" y="2565399"/>
            <a:ext cx="4992382" cy="3673475"/>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GB" sz="5400" dirty="0">
                <a:solidFill>
                  <a:srgbClr val="0070C0"/>
                </a:solidFill>
                <a:highlight>
                  <a:srgbClr val="FFFF00"/>
                </a:highlight>
              </a:rPr>
              <a:t>stand</a:t>
            </a:r>
          </a:p>
          <a:p>
            <a:pPr marL="0" indent="0">
              <a:buFont typeface="Arial" panose="020B0604020202020204" pitchFamily="34" charset="0"/>
              <a:buNone/>
            </a:pPr>
            <a:r>
              <a:rPr lang="en-GB" sz="5400" dirty="0">
                <a:solidFill>
                  <a:srgbClr val="0070C0"/>
                </a:solidFill>
              </a:rPr>
              <a:t>loop 4 times</a:t>
            </a:r>
          </a:p>
          <a:p>
            <a:pPr marL="0" indent="0">
              <a:buFont typeface="Arial" panose="020B0604020202020204" pitchFamily="34" charset="0"/>
              <a:buNone/>
            </a:pPr>
            <a:r>
              <a:rPr lang="en-GB" sz="5400" dirty="0">
                <a:solidFill>
                  <a:srgbClr val="0070C0"/>
                </a:solidFill>
              </a:rPr>
              <a:t>	wave</a:t>
            </a:r>
          </a:p>
          <a:p>
            <a:pPr marL="0" indent="0">
              <a:buFont typeface="Arial" panose="020B0604020202020204" pitchFamily="34" charset="0"/>
              <a:buNone/>
            </a:pPr>
            <a:r>
              <a:rPr lang="en-GB" sz="5400" dirty="0">
                <a:solidFill>
                  <a:srgbClr val="0070C0"/>
                </a:solidFill>
              </a:rPr>
              <a:t>	bow</a:t>
            </a:r>
          </a:p>
          <a:p>
            <a:pPr marL="0" indent="0">
              <a:buFont typeface="Arial" panose="020B0604020202020204" pitchFamily="34" charset="0"/>
              <a:buNone/>
            </a:pPr>
            <a:r>
              <a:rPr lang="en-GB" sz="5400" dirty="0">
                <a:solidFill>
                  <a:srgbClr val="0070C0"/>
                </a:solidFill>
                <a:highlight>
                  <a:srgbClr val="FFFF00"/>
                </a:highlight>
              </a:rPr>
              <a:t>sit</a:t>
            </a:r>
          </a:p>
          <a:p>
            <a:pPr marL="0" indent="0">
              <a:buFont typeface="Arial" panose="020B0604020202020204" pitchFamily="34" charset="0"/>
              <a:buNone/>
            </a:pPr>
            <a:endParaRPr lang="en-GB" sz="5400" dirty="0">
              <a:solidFill>
                <a:srgbClr val="0070C0"/>
              </a:solidFill>
            </a:endParaRPr>
          </a:p>
        </p:txBody>
      </p:sp>
      <p:sp>
        <p:nvSpPr>
          <p:cNvPr id="5" name="Content Placeholder 3">
            <a:extLst>
              <a:ext uri="{FF2B5EF4-FFF2-40B4-BE49-F238E27FC236}">
                <a16:creationId xmlns:a16="http://schemas.microsoft.com/office/drawing/2014/main" id="{24EFDCD5-BB3B-4ABA-8526-26734F6A1B32}"/>
              </a:ext>
            </a:extLst>
          </p:cNvPr>
          <p:cNvSpPr txBox="1">
            <a:spLocks/>
          </p:cNvSpPr>
          <p:nvPr/>
        </p:nvSpPr>
        <p:spPr>
          <a:xfrm>
            <a:off x="6597064" y="2565399"/>
            <a:ext cx="1334362" cy="5344357"/>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GB" sz="2000" dirty="0">
                <a:solidFill>
                  <a:srgbClr val="0070C0"/>
                </a:solidFill>
                <a:highlight>
                  <a:srgbClr val="FFFF00"/>
                </a:highlight>
              </a:rPr>
              <a:t>stand</a:t>
            </a:r>
          </a:p>
          <a:p>
            <a:pPr marL="0" indent="0">
              <a:buFont typeface="Arial" panose="020B0604020202020204" pitchFamily="34" charset="0"/>
              <a:buNone/>
            </a:pPr>
            <a:r>
              <a:rPr lang="en-GB" sz="2000" dirty="0">
                <a:solidFill>
                  <a:srgbClr val="0070C0"/>
                </a:solidFill>
              </a:rPr>
              <a:t>Wave</a:t>
            </a:r>
          </a:p>
          <a:p>
            <a:pPr marL="0" indent="0">
              <a:buFont typeface="Arial" panose="020B0604020202020204" pitchFamily="34" charset="0"/>
              <a:buNone/>
            </a:pPr>
            <a:r>
              <a:rPr lang="en-GB" sz="2000" dirty="0">
                <a:solidFill>
                  <a:srgbClr val="0070C0"/>
                </a:solidFill>
              </a:rPr>
              <a:t>Bow</a:t>
            </a:r>
          </a:p>
          <a:p>
            <a:pPr marL="0" indent="0">
              <a:buFont typeface="Arial" panose="020B0604020202020204" pitchFamily="34" charset="0"/>
              <a:buNone/>
            </a:pPr>
            <a:r>
              <a:rPr lang="en-GB" sz="2000" dirty="0">
                <a:solidFill>
                  <a:srgbClr val="0070C0"/>
                </a:solidFill>
              </a:rPr>
              <a:t>Wave</a:t>
            </a:r>
          </a:p>
          <a:p>
            <a:pPr marL="0" indent="0">
              <a:buFont typeface="Arial" panose="020B0604020202020204" pitchFamily="34" charset="0"/>
              <a:buNone/>
            </a:pPr>
            <a:r>
              <a:rPr lang="en-GB" sz="2000" dirty="0">
                <a:solidFill>
                  <a:srgbClr val="0070C0"/>
                </a:solidFill>
              </a:rPr>
              <a:t>Bow</a:t>
            </a:r>
          </a:p>
          <a:p>
            <a:pPr marL="0" indent="0">
              <a:buFont typeface="Arial" panose="020B0604020202020204" pitchFamily="34" charset="0"/>
              <a:buNone/>
            </a:pPr>
            <a:r>
              <a:rPr lang="en-GB" sz="2000" dirty="0">
                <a:solidFill>
                  <a:srgbClr val="0070C0"/>
                </a:solidFill>
              </a:rPr>
              <a:t>Wave</a:t>
            </a:r>
          </a:p>
          <a:p>
            <a:pPr marL="0" indent="0">
              <a:buFont typeface="Arial" panose="020B0604020202020204" pitchFamily="34" charset="0"/>
              <a:buNone/>
            </a:pPr>
            <a:r>
              <a:rPr lang="en-GB" sz="2000" dirty="0">
                <a:solidFill>
                  <a:srgbClr val="0070C0"/>
                </a:solidFill>
              </a:rPr>
              <a:t>Bow</a:t>
            </a:r>
          </a:p>
          <a:p>
            <a:pPr marL="0" indent="0">
              <a:buFont typeface="Arial" panose="020B0604020202020204" pitchFamily="34" charset="0"/>
              <a:buNone/>
            </a:pPr>
            <a:r>
              <a:rPr lang="en-GB" sz="2000" dirty="0">
                <a:solidFill>
                  <a:srgbClr val="0070C0"/>
                </a:solidFill>
              </a:rPr>
              <a:t>Wave</a:t>
            </a:r>
          </a:p>
          <a:p>
            <a:pPr marL="0" indent="0">
              <a:buFont typeface="Arial" panose="020B0604020202020204" pitchFamily="34" charset="0"/>
              <a:buNone/>
            </a:pPr>
            <a:r>
              <a:rPr lang="en-GB" sz="2000" dirty="0">
                <a:solidFill>
                  <a:srgbClr val="0070C0"/>
                </a:solidFill>
              </a:rPr>
              <a:t>Bow</a:t>
            </a:r>
          </a:p>
          <a:p>
            <a:pPr marL="0" indent="0">
              <a:buFont typeface="Arial" panose="020B0604020202020204" pitchFamily="34" charset="0"/>
              <a:buNone/>
            </a:pPr>
            <a:r>
              <a:rPr lang="en-GB" sz="2000" dirty="0">
                <a:solidFill>
                  <a:srgbClr val="0070C0"/>
                </a:solidFill>
                <a:highlight>
                  <a:srgbClr val="FFFF00"/>
                </a:highlight>
              </a:rPr>
              <a:t>sit</a:t>
            </a:r>
          </a:p>
          <a:p>
            <a:pPr marL="0" indent="0">
              <a:buFont typeface="Arial" panose="020B0604020202020204" pitchFamily="34" charset="0"/>
              <a:buNone/>
            </a:pPr>
            <a:endParaRPr lang="en-GB" dirty="0"/>
          </a:p>
        </p:txBody>
      </p:sp>
      <p:sp>
        <p:nvSpPr>
          <p:cNvPr id="6" name="Speech Bubble: Rectangle with Corners Rounded 5">
            <a:extLst>
              <a:ext uri="{FF2B5EF4-FFF2-40B4-BE49-F238E27FC236}">
                <a16:creationId xmlns:a16="http://schemas.microsoft.com/office/drawing/2014/main" id="{0650C532-B96E-49A1-83D7-9E3EE7483704}"/>
              </a:ext>
            </a:extLst>
          </p:cNvPr>
          <p:cNvSpPr/>
          <p:nvPr/>
        </p:nvSpPr>
        <p:spPr>
          <a:xfrm>
            <a:off x="7769880" y="2565400"/>
            <a:ext cx="2192378" cy="2578100"/>
          </a:xfrm>
          <a:prstGeom prst="wedgeRoundRectCallout">
            <a:avLst>
              <a:gd name="adj1" fmla="val 21249"/>
              <a:gd name="adj2" fmla="val 61445"/>
              <a:gd name="adj3" fmla="val 16667"/>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200" dirty="0">
                <a:solidFill>
                  <a:schemeClr val="bg1"/>
                </a:solidFill>
              </a:rPr>
              <a:t>What actions are outside the loop?</a:t>
            </a:r>
          </a:p>
        </p:txBody>
      </p:sp>
      <p:pic>
        <p:nvPicPr>
          <p:cNvPr id="4" name="Graphic 3" descr="Clipboard outline">
            <a:extLst>
              <a:ext uri="{FF2B5EF4-FFF2-40B4-BE49-F238E27FC236}">
                <a16:creationId xmlns:a16="http://schemas.microsoft.com/office/drawing/2014/main" id="{7893F4D4-AE7E-4C5B-A659-613EEE4930DD}"/>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8866069" y="5427869"/>
            <a:ext cx="914400" cy="914400"/>
          </a:xfrm>
          <a:prstGeom prst="rect">
            <a:avLst/>
          </a:prstGeom>
        </p:spPr>
      </p:pic>
    </p:spTree>
    <p:extLst>
      <p:ext uri="{BB962C8B-B14F-4D97-AF65-F5344CB8AC3E}">
        <p14:creationId xmlns:p14="http://schemas.microsoft.com/office/powerpoint/2010/main" val="407611327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15985B-F7C9-49B7-ABEF-ABE2E2A00026}"/>
              </a:ext>
            </a:extLst>
          </p:cNvPr>
          <p:cNvSpPr>
            <a:spLocks noGrp="1"/>
          </p:cNvSpPr>
          <p:nvPr>
            <p:ph type="title"/>
          </p:nvPr>
        </p:nvSpPr>
        <p:spPr>
          <a:xfrm>
            <a:off x="2223426" y="4558"/>
            <a:ext cx="7738832" cy="834015"/>
          </a:xfrm>
          <a:solidFill>
            <a:srgbClr val="0070C0"/>
          </a:solidFill>
        </p:spPr>
        <p:txBody>
          <a:bodyPr anchor="ctr" anchorCtr="0"/>
          <a:lstStyle/>
          <a:p>
            <a:r>
              <a:rPr lang="en-GB" dirty="0">
                <a:solidFill>
                  <a:schemeClr val="bg1"/>
                </a:solidFill>
              </a:rPr>
              <a:t>Count controlled loop</a:t>
            </a:r>
          </a:p>
        </p:txBody>
      </p:sp>
      <p:sp>
        <p:nvSpPr>
          <p:cNvPr id="15" name="Content Placeholder 2">
            <a:extLst>
              <a:ext uri="{FF2B5EF4-FFF2-40B4-BE49-F238E27FC236}">
                <a16:creationId xmlns:a16="http://schemas.microsoft.com/office/drawing/2014/main" id="{7F745DA2-ABC0-46BE-83DD-8EF0634E1BBF}"/>
              </a:ext>
            </a:extLst>
          </p:cNvPr>
          <p:cNvSpPr txBox="1">
            <a:spLocks/>
          </p:cNvSpPr>
          <p:nvPr/>
        </p:nvSpPr>
        <p:spPr>
          <a:xfrm>
            <a:off x="2223427" y="2565399"/>
            <a:ext cx="3472524" cy="3673475"/>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GB" sz="5400" dirty="0">
                <a:solidFill>
                  <a:srgbClr val="0070C0"/>
                </a:solidFill>
              </a:rPr>
              <a:t>Stand</a:t>
            </a:r>
          </a:p>
          <a:p>
            <a:pPr marL="0" indent="0">
              <a:buFont typeface="Arial" panose="020B0604020202020204" pitchFamily="34" charset="0"/>
              <a:buNone/>
            </a:pPr>
            <a:r>
              <a:rPr lang="en-GB" sz="5400" dirty="0">
                <a:solidFill>
                  <a:srgbClr val="0070C0"/>
                </a:solidFill>
              </a:rPr>
              <a:t>do 3 times</a:t>
            </a:r>
          </a:p>
          <a:p>
            <a:pPr marL="0" indent="0">
              <a:buFont typeface="Arial" panose="020B0604020202020204" pitchFamily="34" charset="0"/>
              <a:buNone/>
            </a:pPr>
            <a:r>
              <a:rPr lang="en-GB" sz="5400" dirty="0">
                <a:solidFill>
                  <a:srgbClr val="0070C0"/>
                </a:solidFill>
              </a:rPr>
              <a:t>	wave</a:t>
            </a:r>
          </a:p>
          <a:p>
            <a:pPr marL="0" indent="0">
              <a:buFont typeface="Arial" panose="020B0604020202020204" pitchFamily="34" charset="0"/>
              <a:buNone/>
            </a:pPr>
            <a:r>
              <a:rPr lang="en-GB" sz="5400" dirty="0">
                <a:solidFill>
                  <a:srgbClr val="0070C0"/>
                </a:solidFill>
              </a:rPr>
              <a:t>Sit</a:t>
            </a:r>
          </a:p>
          <a:p>
            <a:pPr marL="0" indent="0">
              <a:buFont typeface="Arial" panose="020B0604020202020204" pitchFamily="34" charset="0"/>
              <a:buNone/>
            </a:pPr>
            <a:endParaRPr lang="en-GB" sz="5400" dirty="0">
              <a:solidFill>
                <a:srgbClr val="0070C0"/>
              </a:solidFill>
            </a:endParaRPr>
          </a:p>
        </p:txBody>
      </p:sp>
      <p:sp>
        <p:nvSpPr>
          <p:cNvPr id="16" name="Speech Bubble: Rectangle with Corners Rounded 15">
            <a:extLst>
              <a:ext uri="{FF2B5EF4-FFF2-40B4-BE49-F238E27FC236}">
                <a16:creationId xmlns:a16="http://schemas.microsoft.com/office/drawing/2014/main" id="{B58F3338-881A-4AE2-82DC-BB4149694F3B}"/>
              </a:ext>
            </a:extLst>
          </p:cNvPr>
          <p:cNvSpPr/>
          <p:nvPr/>
        </p:nvSpPr>
        <p:spPr>
          <a:xfrm>
            <a:off x="9969239" y="2549438"/>
            <a:ext cx="2192378" cy="1718365"/>
          </a:xfrm>
          <a:prstGeom prst="wedgeRoundRectCallout">
            <a:avLst>
              <a:gd name="adj1" fmla="val 21249"/>
              <a:gd name="adj2" fmla="val 61445"/>
              <a:gd name="adj3" fmla="val 16667"/>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200" dirty="0">
                <a:solidFill>
                  <a:srgbClr val="FFFF00"/>
                </a:solidFill>
              </a:rPr>
              <a:t>Flow of control reminder</a:t>
            </a:r>
          </a:p>
        </p:txBody>
      </p:sp>
      <p:grpSp>
        <p:nvGrpSpPr>
          <p:cNvPr id="17" name="Group 16">
            <a:extLst>
              <a:ext uri="{FF2B5EF4-FFF2-40B4-BE49-F238E27FC236}">
                <a16:creationId xmlns:a16="http://schemas.microsoft.com/office/drawing/2014/main" id="{28CEE331-5E3A-4ADC-9678-260D246F678F}"/>
              </a:ext>
            </a:extLst>
          </p:cNvPr>
          <p:cNvGrpSpPr/>
          <p:nvPr/>
        </p:nvGrpSpPr>
        <p:grpSpPr>
          <a:xfrm>
            <a:off x="5535815" y="2565399"/>
            <a:ext cx="1422360" cy="2842200"/>
            <a:chOff x="5867137" y="2601028"/>
            <a:chExt cx="1422360" cy="2842200"/>
          </a:xfrm>
        </p:grpSpPr>
        <mc:AlternateContent xmlns:mc="http://schemas.openxmlformats.org/markup-compatibility/2006" xmlns:p14="http://schemas.microsoft.com/office/powerpoint/2010/main">
          <mc:Choice Requires="p14">
            <p:contentPart p14:bwMode="auto" r:id="rId2">
              <p14:nvContentPartPr>
                <p14:cNvPr id="18" name="Ink 17">
                  <a:extLst>
                    <a:ext uri="{FF2B5EF4-FFF2-40B4-BE49-F238E27FC236}">
                      <a16:creationId xmlns:a16="http://schemas.microsoft.com/office/drawing/2014/main" id="{7DEDCE8C-5DA2-4EF7-9A38-096AFC502986}"/>
                    </a:ext>
                  </a:extLst>
                </p14:cNvPr>
                <p14:cNvContentPartPr/>
                <p14:nvPr/>
              </p14:nvContentPartPr>
              <p14:xfrm>
                <a:off x="5867137" y="2601028"/>
                <a:ext cx="1422360" cy="2842200"/>
              </p14:xfrm>
            </p:contentPart>
          </mc:Choice>
          <mc:Fallback xmlns="">
            <p:pic>
              <p:nvPicPr>
                <p:cNvPr id="18" name="Ink 17">
                  <a:extLst>
                    <a:ext uri="{FF2B5EF4-FFF2-40B4-BE49-F238E27FC236}">
                      <a16:creationId xmlns:a16="http://schemas.microsoft.com/office/drawing/2014/main" id="{7DEDCE8C-5DA2-4EF7-9A38-096AFC502986}"/>
                    </a:ext>
                  </a:extLst>
                </p:cNvPr>
                <p:cNvPicPr/>
                <p:nvPr/>
              </p:nvPicPr>
              <p:blipFill>
                <a:blip r:embed="rId5"/>
                <a:stretch>
                  <a:fillRect/>
                </a:stretch>
              </p:blipFill>
              <p:spPr>
                <a:xfrm>
                  <a:off x="5835457" y="2569348"/>
                  <a:ext cx="1485360" cy="2905200"/>
                </a:xfrm>
                <a:prstGeom prst="rect">
                  <a:avLst/>
                </a:prstGeom>
              </p:spPr>
            </p:pic>
          </mc:Fallback>
        </mc:AlternateContent>
        <mc:AlternateContent xmlns:mc="http://schemas.openxmlformats.org/markup-compatibility/2006" xmlns:p14="http://schemas.microsoft.com/office/powerpoint/2010/main">
          <mc:Choice Requires="p14">
            <p:contentPart p14:bwMode="auto" r:id="rId6">
              <p14:nvContentPartPr>
                <p14:cNvPr id="19" name="Ink 18">
                  <a:extLst>
                    <a:ext uri="{FF2B5EF4-FFF2-40B4-BE49-F238E27FC236}">
                      <a16:creationId xmlns:a16="http://schemas.microsoft.com/office/drawing/2014/main" id="{0AD1A0DB-FBC1-425F-ACD4-9F9E0738632D}"/>
                    </a:ext>
                  </a:extLst>
                </p14:cNvPr>
                <p14:cNvContentPartPr/>
                <p14:nvPr/>
              </p14:nvContentPartPr>
              <p14:xfrm>
                <a:off x="5952097" y="3763468"/>
                <a:ext cx="287640" cy="230040"/>
              </p14:xfrm>
            </p:contentPart>
          </mc:Choice>
          <mc:Fallback xmlns="">
            <p:pic>
              <p:nvPicPr>
                <p:cNvPr id="19" name="Ink 18">
                  <a:extLst>
                    <a:ext uri="{FF2B5EF4-FFF2-40B4-BE49-F238E27FC236}">
                      <a16:creationId xmlns:a16="http://schemas.microsoft.com/office/drawing/2014/main" id="{0AD1A0DB-FBC1-425F-ACD4-9F9E0738632D}"/>
                    </a:ext>
                  </a:extLst>
                </p:cNvPr>
                <p:cNvPicPr/>
                <p:nvPr/>
              </p:nvPicPr>
              <p:blipFill>
                <a:blip r:embed="rId7"/>
                <a:stretch>
                  <a:fillRect/>
                </a:stretch>
              </p:blipFill>
              <p:spPr>
                <a:xfrm>
                  <a:off x="5920777" y="3732148"/>
                  <a:ext cx="351000" cy="293040"/>
                </a:xfrm>
                <a:prstGeom prst="rect">
                  <a:avLst/>
                </a:prstGeom>
              </p:spPr>
            </p:pic>
          </mc:Fallback>
        </mc:AlternateContent>
      </p:grpSp>
      <p:sp>
        <p:nvSpPr>
          <p:cNvPr id="23" name="Oval 22">
            <a:extLst>
              <a:ext uri="{FF2B5EF4-FFF2-40B4-BE49-F238E27FC236}">
                <a16:creationId xmlns:a16="http://schemas.microsoft.com/office/drawing/2014/main" id="{84432641-2870-437C-A6AC-D74E026C05C1}"/>
              </a:ext>
            </a:extLst>
          </p:cNvPr>
          <p:cNvSpPr/>
          <p:nvPr/>
        </p:nvSpPr>
        <p:spPr>
          <a:xfrm>
            <a:off x="5381758" y="2779902"/>
            <a:ext cx="308113" cy="308113"/>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4" name="Oval 23">
            <a:extLst>
              <a:ext uri="{FF2B5EF4-FFF2-40B4-BE49-F238E27FC236}">
                <a16:creationId xmlns:a16="http://schemas.microsoft.com/office/drawing/2014/main" id="{57C96C58-E5CD-414F-BA89-18E41614BF4B}"/>
              </a:ext>
            </a:extLst>
          </p:cNvPr>
          <p:cNvSpPr/>
          <p:nvPr/>
        </p:nvSpPr>
        <p:spPr>
          <a:xfrm>
            <a:off x="5372909" y="4560926"/>
            <a:ext cx="308113" cy="308113"/>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nvGrpSpPr>
          <p:cNvPr id="25" name="Group 24">
            <a:extLst>
              <a:ext uri="{FF2B5EF4-FFF2-40B4-BE49-F238E27FC236}">
                <a16:creationId xmlns:a16="http://schemas.microsoft.com/office/drawing/2014/main" id="{FA204E95-7EDA-4841-BC8E-0FC1654FBD05}"/>
              </a:ext>
            </a:extLst>
          </p:cNvPr>
          <p:cNvGrpSpPr/>
          <p:nvPr/>
        </p:nvGrpSpPr>
        <p:grpSpPr>
          <a:xfrm>
            <a:off x="7054655" y="4029519"/>
            <a:ext cx="419400" cy="283680"/>
            <a:chOff x="7385977" y="4065148"/>
            <a:chExt cx="419400" cy="283680"/>
          </a:xfrm>
        </p:grpSpPr>
        <mc:AlternateContent xmlns:mc="http://schemas.openxmlformats.org/markup-compatibility/2006" xmlns:p14="http://schemas.microsoft.com/office/powerpoint/2010/main">
          <mc:Choice Requires="p14">
            <p:contentPart p14:bwMode="auto" r:id="rId8">
              <p14:nvContentPartPr>
                <p14:cNvPr id="26" name="Ink 25">
                  <a:extLst>
                    <a:ext uri="{FF2B5EF4-FFF2-40B4-BE49-F238E27FC236}">
                      <a16:creationId xmlns:a16="http://schemas.microsoft.com/office/drawing/2014/main" id="{3ADDCF43-783A-46BA-BEC0-C20DB0F404F6}"/>
                    </a:ext>
                  </a:extLst>
                </p14:cNvPr>
                <p14:cNvContentPartPr/>
                <p14:nvPr/>
              </p14:nvContentPartPr>
              <p14:xfrm>
                <a:off x="7385977" y="4154428"/>
                <a:ext cx="160200" cy="177840"/>
              </p14:xfrm>
            </p:contentPart>
          </mc:Choice>
          <mc:Fallback xmlns="">
            <p:pic>
              <p:nvPicPr>
                <p:cNvPr id="26" name="Ink 25">
                  <a:extLst>
                    <a:ext uri="{FF2B5EF4-FFF2-40B4-BE49-F238E27FC236}">
                      <a16:creationId xmlns:a16="http://schemas.microsoft.com/office/drawing/2014/main" id="{3ADDCF43-783A-46BA-BEC0-C20DB0F404F6}"/>
                    </a:ext>
                  </a:extLst>
                </p:cNvPr>
                <p:cNvPicPr/>
                <p:nvPr/>
              </p:nvPicPr>
              <p:blipFill>
                <a:blip r:embed="rId9"/>
                <a:stretch>
                  <a:fillRect/>
                </a:stretch>
              </p:blipFill>
              <p:spPr>
                <a:xfrm>
                  <a:off x="7368337" y="4136788"/>
                  <a:ext cx="195840" cy="213480"/>
                </a:xfrm>
                <a:prstGeom prst="rect">
                  <a:avLst/>
                </a:prstGeom>
              </p:spPr>
            </p:pic>
          </mc:Fallback>
        </mc:AlternateContent>
        <mc:AlternateContent xmlns:mc="http://schemas.openxmlformats.org/markup-compatibility/2006" xmlns:p14="http://schemas.microsoft.com/office/powerpoint/2010/main">
          <mc:Choice Requires="p14">
            <p:contentPart p14:bwMode="auto" r:id="rId10">
              <p14:nvContentPartPr>
                <p14:cNvPr id="27" name="Ink 26">
                  <a:extLst>
                    <a:ext uri="{FF2B5EF4-FFF2-40B4-BE49-F238E27FC236}">
                      <a16:creationId xmlns:a16="http://schemas.microsoft.com/office/drawing/2014/main" id="{533BB93B-92FB-40FB-B820-37511CC17449}"/>
                    </a:ext>
                  </a:extLst>
                </p14:cNvPr>
                <p14:cNvContentPartPr/>
                <p14:nvPr/>
              </p14:nvContentPartPr>
              <p14:xfrm>
                <a:off x="7398217" y="4110148"/>
                <a:ext cx="156600" cy="238680"/>
              </p14:xfrm>
            </p:contentPart>
          </mc:Choice>
          <mc:Fallback xmlns="">
            <p:pic>
              <p:nvPicPr>
                <p:cNvPr id="27" name="Ink 26">
                  <a:extLst>
                    <a:ext uri="{FF2B5EF4-FFF2-40B4-BE49-F238E27FC236}">
                      <a16:creationId xmlns:a16="http://schemas.microsoft.com/office/drawing/2014/main" id="{533BB93B-92FB-40FB-B820-37511CC17449}"/>
                    </a:ext>
                  </a:extLst>
                </p:cNvPr>
                <p:cNvPicPr/>
                <p:nvPr/>
              </p:nvPicPr>
              <p:blipFill>
                <a:blip r:embed="rId11"/>
                <a:stretch>
                  <a:fillRect/>
                </a:stretch>
              </p:blipFill>
              <p:spPr>
                <a:xfrm>
                  <a:off x="7380577" y="4092148"/>
                  <a:ext cx="192240" cy="274320"/>
                </a:xfrm>
                <a:prstGeom prst="rect">
                  <a:avLst/>
                </a:prstGeom>
              </p:spPr>
            </p:pic>
          </mc:Fallback>
        </mc:AlternateContent>
        <mc:AlternateContent xmlns:mc="http://schemas.openxmlformats.org/markup-compatibility/2006" xmlns:p14="http://schemas.microsoft.com/office/powerpoint/2010/main">
          <mc:Choice Requires="p14">
            <p:contentPart p14:bwMode="auto" r:id="rId12">
              <p14:nvContentPartPr>
                <p14:cNvPr id="28" name="Ink 27">
                  <a:extLst>
                    <a:ext uri="{FF2B5EF4-FFF2-40B4-BE49-F238E27FC236}">
                      <a16:creationId xmlns:a16="http://schemas.microsoft.com/office/drawing/2014/main" id="{1BCC8F7A-24DF-4E05-99BD-F66BC37493AD}"/>
                    </a:ext>
                  </a:extLst>
                </p14:cNvPr>
                <p14:cNvContentPartPr/>
                <p14:nvPr/>
              </p14:nvContentPartPr>
              <p14:xfrm>
                <a:off x="7634377" y="4065148"/>
                <a:ext cx="171000" cy="278280"/>
              </p14:xfrm>
            </p:contentPart>
          </mc:Choice>
          <mc:Fallback xmlns="">
            <p:pic>
              <p:nvPicPr>
                <p:cNvPr id="28" name="Ink 27">
                  <a:extLst>
                    <a:ext uri="{FF2B5EF4-FFF2-40B4-BE49-F238E27FC236}">
                      <a16:creationId xmlns:a16="http://schemas.microsoft.com/office/drawing/2014/main" id="{1BCC8F7A-24DF-4E05-99BD-F66BC37493AD}"/>
                    </a:ext>
                  </a:extLst>
                </p:cNvPr>
                <p:cNvPicPr/>
                <p:nvPr/>
              </p:nvPicPr>
              <p:blipFill>
                <a:blip r:embed="rId13"/>
                <a:stretch>
                  <a:fillRect/>
                </a:stretch>
              </p:blipFill>
              <p:spPr>
                <a:xfrm>
                  <a:off x="7616377" y="4047148"/>
                  <a:ext cx="206640" cy="313920"/>
                </a:xfrm>
                <a:prstGeom prst="rect">
                  <a:avLst/>
                </a:prstGeom>
              </p:spPr>
            </p:pic>
          </mc:Fallback>
        </mc:AlternateContent>
      </p:grpSp>
      <p:sp>
        <p:nvSpPr>
          <p:cNvPr id="29" name="Oval 28">
            <a:extLst>
              <a:ext uri="{FF2B5EF4-FFF2-40B4-BE49-F238E27FC236}">
                <a16:creationId xmlns:a16="http://schemas.microsoft.com/office/drawing/2014/main" id="{12619A03-1ED5-4D97-82E9-23399391F5AC}"/>
              </a:ext>
            </a:extLst>
          </p:cNvPr>
          <p:cNvSpPr/>
          <p:nvPr/>
        </p:nvSpPr>
        <p:spPr>
          <a:xfrm>
            <a:off x="5390938" y="5386677"/>
            <a:ext cx="308113" cy="308113"/>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mc:AlternateContent xmlns:mc="http://schemas.openxmlformats.org/markup-compatibility/2006" xmlns:p14="http://schemas.microsoft.com/office/powerpoint/2010/main">
        <mc:Choice Requires="p14">
          <p:contentPart p14:bwMode="auto" r:id="rId14">
            <p14:nvContentPartPr>
              <p14:cNvPr id="3" name="Ink 2">
                <a:extLst>
                  <a:ext uri="{FF2B5EF4-FFF2-40B4-BE49-F238E27FC236}">
                    <a16:creationId xmlns:a16="http://schemas.microsoft.com/office/drawing/2014/main" id="{93B17216-88FE-4434-B158-F3F2AB2BFEE8}"/>
                  </a:ext>
                </a:extLst>
              </p14:cNvPr>
              <p14:cNvContentPartPr/>
              <p14:nvPr/>
            </p14:nvContentPartPr>
            <p14:xfrm>
              <a:off x="5524266" y="5129679"/>
              <a:ext cx="360" cy="924840"/>
            </p14:xfrm>
          </p:contentPart>
        </mc:Choice>
        <mc:Fallback xmlns="">
          <p:pic>
            <p:nvPicPr>
              <p:cNvPr id="3" name="Ink 2">
                <a:extLst>
                  <a:ext uri="{FF2B5EF4-FFF2-40B4-BE49-F238E27FC236}">
                    <a16:creationId xmlns:a16="http://schemas.microsoft.com/office/drawing/2014/main" id="{93B17216-88FE-4434-B158-F3F2AB2BFEE8}"/>
                  </a:ext>
                </a:extLst>
              </p:cNvPr>
              <p:cNvPicPr/>
              <p:nvPr/>
            </p:nvPicPr>
            <p:blipFill>
              <a:blip r:embed="rId15"/>
              <a:stretch>
                <a:fillRect/>
              </a:stretch>
            </p:blipFill>
            <p:spPr>
              <a:xfrm>
                <a:off x="5488266" y="5093679"/>
                <a:ext cx="72000" cy="996480"/>
              </a:xfrm>
              <a:prstGeom prst="rect">
                <a:avLst/>
              </a:prstGeom>
            </p:spPr>
          </p:pic>
        </mc:Fallback>
      </mc:AlternateContent>
      <mc:AlternateContent xmlns:mc="http://schemas.openxmlformats.org/markup-compatibility/2006" xmlns:p14="http://schemas.microsoft.com/office/powerpoint/2010/main">
        <mc:Choice Requires="p14">
          <p:contentPart p14:bwMode="auto" r:id="rId16">
            <p14:nvContentPartPr>
              <p14:cNvPr id="5" name="Ink 4">
                <a:extLst>
                  <a:ext uri="{FF2B5EF4-FFF2-40B4-BE49-F238E27FC236}">
                    <a16:creationId xmlns:a16="http://schemas.microsoft.com/office/drawing/2014/main" id="{9CDDE8F4-0A2D-495C-B7F3-7E83284CA429}"/>
                  </a:ext>
                </a:extLst>
              </p14:cNvPr>
              <p14:cNvContentPartPr/>
              <p14:nvPr/>
            </p14:nvContentPartPr>
            <p14:xfrm>
              <a:off x="5395026" y="5928879"/>
              <a:ext cx="298080" cy="251640"/>
            </p14:xfrm>
          </p:contentPart>
        </mc:Choice>
        <mc:Fallback xmlns="">
          <p:pic>
            <p:nvPicPr>
              <p:cNvPr id="5" name="Ink 4">
                <a:extLst>
                  <a:ext uri="{FF2B5EF4-FFF2-40B4-BE49-F238E27FC236}">
                    <a16:creationId xmlns:a16="http://schemas.microsoft.com/office/drawing/2014/main" id="{9CDDE8F4-0A2D-495C-B7F3-7E83284CA429}"/>
                  </a:ext>
                </a:extLst>
              </p:cNvPr>
              <p:cNvPicPr/>
              <p:nvPr/>
            </p:nvPicPr>
            <p:blipFill>
              <a:blip r:embed="rId17"/>
              <a:stretch>
                <a:fillRect/>
              </a:stretch>
            </p:blipFill>
            <p:spPr>
              <a:xfrm>
                <a:off x="5359026" y="5892879"/>
                <a:ext cx="369720" cy="323280"/>
              </a:xfrm>
              <a:prstGeom prst="rect">
                <a:avLst/>
              </a:prstGeom>
            </p:spPr>
          </p:pic>
        </mc:Fallback>
      </mc:AlternateContent>
    </p:spTree>
    <p:extLst>
      <p:ext uri="{BB962C8B-B14F-4D97-AF65-F5344CB8AC3E}">
        <p14:creationId xmlns:p14="http://schemas.microsoft.com/office/powerpoint/2010/main" val="374272036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15985B-F7C9-49B7-ABEF-ABE2E2A00026}"/>
              </a:ext>
            </a:extLst>
          </p:cNvPr>
          <p:cNvSpPr>
            <a:spLocks noGrp="1"/>
          </p:cNvSpPr>
          <p:nvPr>
            <p:ph type="title"/>
          </p:nvPr>
        </p:nvSpPr>
        <p:spPr>
          <a:xfrm>
            <a:off x="2223426" y="4558"/>
            <a:ext cx="7738832" cy="834015"/>
          </a:xfrm>
          <a:solidFill>
            <a:srgbClr val="0070C0"/>
          </a:solidFill>
        </p:spPr>
        <p:txBody>
          <a:bodyPr anchor="ctr" anchorCtr="0"/>
          <a:lstStyle/>
          <a:p>
            <a:r>
              <a:rPr lang="en-GB" dirty="0">
                <a:solidFill>
                  <a:schemeClr val="bg1"/>
                </a:solidFill>
              </a:rPr>
              <a:t>Count controlled loop</a:t>
            </a:r>
          </a:p>
        </p:txBody>
      </p:sp>
      <p:sp>
        <p:nvSpPr>
          <p:cNvPr id="16" name="Speech Bubble: Rectangle with Corners Rounded 15">
            <a:extLst>
              <a:ext uri="{FF2B5EF4-FFF2-40B4-BE49-F238E27FC236}">
                <a16:creationId xmlns:a16="http://schemas.microsoft.com/office/drawing/2014/main" id="{D2A4C6AE-A568-4284-95A8-50B50E96EA0D}"/>
              </a:ext>
            </a:extLst>
          </p:cNvPr>
          <p:cNvSpPr/>
          <p:nvPr/>
        </p:nvSpPr>
        <p:spPr>
          <a:xfrm>
            <a:off x="7769880" y="2565399"/>
            <a:ext cx="2192378" cy="1718366"/>
          </a:xfrm>
          <a:prstGeom prst="wedgeRoundRectCallout">
            <a:avLst>
              <a:gd name="adj1" fmla="val 21249"/>
              <a:gd name="adj2" fmla="val 61445"/>
              <a:gd name="adj3" fmla="val 16667"/>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200" dirty="0">
                <a:solidFill>
                  <a:schemeClr val="bg1"/>
                </a:solidFill>
              </a:rPr>
              <a:t>Draw the flow of control</a:t>
            </a:r>
          </a:p>
        </p:txBody>
      </p:sp>
      <p:sp>
        <p:nvSpPr>
          <p:cNvPr id="5" name="Content Placeholder 2">
            <a:extLst>
              <a:ext uri="{FF2B5EF4-FFF2-40B4-BE49-F238E27FC236}">
                <a16:creationId xmlns:a16="http://schemas.microsoft.com/office/drawing/2014/main" id="{074EDAB3-96D3-449D-8260-F1577C2C6E82}"/>
              </a:ext>
            </a:extLst>
          </p:cNvPr>
          <p:cNvSpPr txBox="1">
            <a:spLocks/>
          </p:cNvSpPr>
          <p:nvPr/>
        </p:nvSpPr>
        <p:spPr>
          <a:xfrm>
            <a:off x="2223427" y="2565399"/>
            <a:ext cx="4992382" cy="3673475"/>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GB" sz="5400" dirty="0">
                <a:solidFill>
                  <a:srgbClr val="0070C0"/>
                </a:solidFill>
              </a:rPr>
              <a:t>stand</a:t>
            </a:r>
          </a:p>
          <a:p>
            <a:pPr marL="0" indent="0">
              <a:buFont typeface="Arial" panose="020B0604020202020204" pitchFamily="34" charset="0"/>
              <a:buNone/>
            </a:pPr>
            <a:r>
              <a:rPr lang="en-GB" sz="5400" dirty="0">
                <a:solidFill>
                  <a:srgbClr val="0070C0"/>
                </a:solidFill>
              </a:rPr>
              <a:t>loop 4 times</a:t>
            </a:r>
          </a:p>
          <a:p>
            <a:pPr marL="0" indent="0">
              <a:buFont typeface="Arial" panose="020B0604020202020204" pitchFamily="34" charset="0"/>
              <a:buNone/>
            </a:pPr>
            <a:r>
              <a:rPr lang="en-GB" sz="5400" dirty="0">
                <a:solidFill>
                  <a:srgbClr val="0070C0"/>
                </a:solidFill>
              </a:rPr>
              <a:t>	wave</a:t>
            </a:r>
          </a:p>
          <a:p>
            <a:pPr marL="0" indent="0">
              <a:buFont typeface="Arial" panose="020B0604020202020204" pitchFamily="34" charset="0"/>
              <a:buNone/>
            </a:pPr>
            <a:r>
              <a:rPr lang="en-GB" sz="5400" dirty="0">
                <a:solidFill>
                  <a:srgbClr val="0070C0"/>
                </a:solidFill>
              </a:rPr>
              <a:t>	bow</a:t>
            </a:r>
          </a:p>
          <a:p>
            <a:pPr marL="0" indent="0">
              <a:buFont typeface="Arial" panose="020B0604020202020204" pitchFamily="34" charset="0"/>
              <a:buNone/>
            </a:pPr>
            <a:r>
              <a:rPr lang="en-GB" sz="5400" dirty="0">
                <a:solidFill>
                  <a:srgbClr val="0070C0"/>
                </a:solidFill>
              </a:rPr>
              <a:t>sit</a:t>
            </a:r>
          </a:p>
          <a:p>
            <a:pPr marL="0" indent="0">
              <a:buFont typeface="Arial" panose="020B0604020202020204" pitchFamily="34" charset="0"/>
              <a:buNone/>
            </a:pPr>
            <a:endParaRPr lang="en-GB" sz="5400" dirty="0">
              <a:solidFill>
                <a:srgbClr val="0070C0"/>
              </a:solidFill>
            </a:endParaRPr>
          </a:p>
        </p:txBody>
      </p:sp>
    </p:spTree>
    <p:extLst>
      <p:ext uri="{BB962C8B-B14F-4D97-AF65-F5344CB8AC3E}">
        <p14:creationId xmlns:p14="http://schemas.microsoft.com/office/powerpoint/2010/main" val="28653097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15985B-F7C9-49B7-ABEF-ABE2E2A00026}"/>
              </a:ext>
            </a:extLst>
          </p:cNvPr>
          <p:cNvSpPr>
            <a:spLocks noGrp="1"/>
          </p:cNvSpPr>
          <p:nvPr>
            <p:ph type="title"/>
          </p:nvPr>
        </p:nvSpPr>
        <p:spPr>
          <a:xfrm>
            <a:off x="1103615" y="0"/>
            <a:ext cx="4432480" cy="840268"/>
          </a:xfrm>
          <a:solidFill>
            <a:srgbClr val="FF9900"/>
          </a:solidFill>
        </p:spPr>
        <p:txBody>
          <a:bodyPr anchor="ctr" anchorCtr="0"/>
          <a:lstStyle/>
          <a:p>
            <a:r>
              <a:rPr lang="en-GB" dirty="0">
                <a:solidFill>
                  <a:schemeClr val="bg1"/>
                </a:solidFill>
              </a:rPr>
              <a:t>Revising Sequence</a:t>
            </a:r>
          </a:p>
        </p:txBody>
      </p:sp>
      <p:sp>
        <p:nvSpPr>
          <p:cNvPr id="14" name="Title 1">
            <a:extLst>
              <a:ext uri="{FF2B5EF4-FFF2-40B4-BE49-F238E27FC236}">
                <a16:creationId xmlns:a16="http://schemas.microsoft.com/office/drawing/2014/main" id="{40981B4D-5B51-44E8-B613-DFAD578A46C6}"/>
              </a:ext>
            </a:extLst>
          </p:cNvPr>
          <p:cNvSpPr txBox="1">
            <a:spLocks/>
          </p:cNvSpPr>
          <p:nvPr/>
        </p:nvSpPr>
        <p:spPr>
          <a:xfrm>
            <a:off x="5536095" y="869796"/>
            <a:ext cx="3312668" cy="840268"/>
          </a:xfrm>
          <a:prstGeom prst="rect">
            <a:avLst/>
          </a:prstGeom>
          <a:solidFill>
            <a:srgbClr val="FF9900"/>
          </a:solidFill>
        </p:spPr>
        <p:txBody>
          <a:bodyPr anchor="ctr" anchorCtr="0"/>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GB" dirty="0">
                <a:solidFill>
                  <a:schemeClr val="bg1"/>
                </a:solidFill>
              </a:rPr>
              <a:t>Algorithm</a:t>
            </a:r>
          </a:p>
        </p:txBody>
      </p:sp>
      <p:sp>
        <p:nvSpPr>
          <p:cNvPr id="17" name="Title 1">
            <a:extLst>
              <a:ext uri="{FF2B5EF4-FFF2-40B4-BE49-F238E27FC236}">
                <a16:creationId xmlns:a16="http://schemas.microsoft.com/office/drawing/2014/main" id="{BEE61B81-DED2-4FA1-B014-DCB5910D3B2B}"/>
              </a:ext>
            </a:extLst>
          </p:cNvPr>
          <p:cNvSpPr txBox="1">
            <a:spLocks/>
          </p:cNvSpPr>
          <p:nvPr/>
        </p:nvSpPr>
        <p:spPr>
          <a:xfrm>
            <a:off x="8857386" y="1685094"/>
            <a:ext cx="3312668" cy="907186"/>
          </a:xfrm>
          <a:prstGeom prst="rect">
            <a:avLst/>
          </a:prstGeom>
          <a:solidFill>
            <a:srgbClr val="FF9900"/>
          </a:solidFill>
        </p:spPr>
        <p:txBody>
          <a:bodyPr anchor="ctr" anchorCtr="0"/>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GB" dirty="0">
                <a:solidFill>
                  <a:schemeClr val="bg1"/>
                </a:solidFill>
              </a:rPr>
              <a:t>Code</a:t>
            </a:r>
          </a:p>
        </p:txBody>
      </p:sp>
      <p:sp>
        <p:nvSpPr>
          <p:cNvPr id="3" name="TextBox 2">
            <a:extLst>
              <a:ext uri="{FF2B5EF4-FFF2-40B4-BE49-F238E27FC236}">
                <a16:creationId xmlns:a16="http://schemas.microsoft.com/office/drawing/2014/main" id="{2ED00740-A74B-4531-A3C1-721F5476D447}"/>
              </a:ext>
            </a:extLst>
          </p:cNvPr>
          <p:cNvSpPr txBox="1"/>
          <p:nvPr/>
        </p:nvSpPr>
        <p:spPr>
          <a:xfrm>
            <a:off x="5536095" y="1659285"/>
            <a:ext cx="2683403" cy="3539430"/>
          </a:xfrm>
          <a:prstGeom prst="rect">
            <a:avLst/>
          </a:prstGeom>
          <a:noFill/>
        </p:spPr>
        <p:txBody>
          <a:bodyPr wrap="square" rtlCol="0">
            <a:spAutoFit/>
          </a:bodyPr>
          <a:lstStyle/>
          <a:p>
            <a:r>
              <a:rPr lang="en-GB" sz="3200" dirty="0">
                <a:solidFill>
                  <a:srgbClr val="0070C0"/>
                </a:solidFill>
              </a:rPr>
              <a:t>Stop work</a:t>
            </a:r>
          </a:p>
          <a:p>
            <a:r>
              <a:rPr lang="en-GB" sz="3200" dirty="0">
                <a:solidFill>
                  <a:srgbClr val="0070C0"/>
                </a:solidFill>
              </a:rPr>
              <a:t>Tidy desks</a:t>
            </a:r>
          </a:p>
          <a:p>
            <a:r>
              <a:rPr lang="en-GB" sz="3200" dirty="0">
                <a:solidFill>
                  <a:srgbClr val="0070C0"/>
                </a:solidFill>
              </a:rPr>
              <a:t>Collect coats</a:t>
            </a:r>
          </a:p>
          <a:p>
            <a:r>
              <a:rPr lang="en-GB" sz="3200" dirty="0">
                <a:solidFill>
                  <a:srgbClr val="0070C0"/>
                </a:solidFill>
              </a:rPr>
              <a:t>Line up</a:t>
            </a:r>
          </a:p>
          <a:p>
            <a:r>
              <a:rPr lang="en-GB" sz="3200" dirty="0">
                <a:solidFill>
                  <a:srgbClr val="0070C0"/>
                </a:solidFill>
              </a:rPr>
              <a:t>Leave class</a:t>
            </a:r>
          </a:p>
          <a:p>
            <a:r>
              <a:rPr lang="en-GB" sz="3200" dirty="0">
                <a:solidFill>
                  <a:srgbClr val="0070C0"/>
                </a:solidFill>
              </a:rPr>
              <a:t>Walk to exit</a:t>
            </a:r>
          </a:p>
          <a:p>
            <a:r>
              <a:rPr lang="en-GB" sz="3200" dirty="0">
                <a:solidFill>
                  <a:srgbClr val="0070C0"/>
                </a:solidFill>
              </a:rPr>
              <a:t>Leave school</a:t>
            </a:r>
          </a:p>
        </p:txBody>
      </p:sp>
      <p:pic>
        <p:nvPicPr>
          <p:cNvPr id="5" name="Picture 4">
            <a:extLst>
              <a:ext uri="{FF2B5EF4-FFF2-40B4-BE49-F238E27FC236}">
                <a16:creationId xmlns:a16="http://schemas.microsoft.com/office/drawing/2014/main" id="{65710C52-D4E7-4806-BB3D-E0955532CC48}"/>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8857386" y="2613292"/>
            <a:ext cx="2004234" cy="4244708"/>
          </a:xfrm>
          <a:prstGeom prst="rect">
            <a:avLst/>
          </a:prstGeom>
        </p:spPr>
      </p:pic>
      <p:sp>
        <p:nvSpPr>
          <p:cNvPr id="6" name="TextBox 5">
            <a:extLst>
              <a:ext uri="{FF2B5EF4-FFF2-40B4-BE49-F238E27FC236}">
                <a16:creationId xmlns:a16="http://schemas.microsoft.com/office/drawing/2014/main" id="{8F67DCF8-9CDF-4806-9CD4-3AD6AFC5E618}"/>
              </a:ext>
            </a:extLst>
          </p:cNvPr>
          <p:cNvSpPr txBox="1"/>
          <p:nvPr/>
        </p:nvSpPr>
        <p:spPr>
          <a:xfrm>
            <a:off x="1103616" y="869796"/>
            <a:ext cx="4329518" cy="6001643"/>
          </a:xfrm>
          <a:prstGeom prst="rect">
            <a:avLst/>
          </a:prstGeom>
          <a:noFill/>
        </p:spPr>
        <p:txBody>
          <a:bodyPr wrap="square" rtlCol="0">
            <a:spAutoFit/>
          </a:bodyPr>
          <a:lstStyle/>
          <a:p>
            <a:r>
              <a:rPr lang="en-GB" sz="3200" dirty="0">
                <a:solidFill>
                  <a:srgbClr val="0070C0"/>
                </a:solidFill>
              </a:rPr>
              <a:t>A </a:t>
            </a:r>
            <a:r>
              <a:rPr lang="en-GB" sz="3200" b="1" dirty="0">
                <a:solidFill>
                  <a:srgbClr val="0070C0"/>
                </a:solidFill>
              </a:rPr>
              <a:t>simple sequence </a:t>
            </a:r>
            <a:r>
              <a:rPr lang="en-GB" sz="3200" dirty="0">
                <a:solidFill>
                  <a:srgbClr val="0070C0"/>
                </a:solidFill>
              </a:rPr>
              <a:t>is one instructions following another</a:t>
            </a:r>
          </a:p>
          <a:p>
            <a:r>
              <a:rPr lang="en-GB" sz="3200" dirty="0">
                <a:solidFill>
                  <a:srgbClr val="0070C0"/>
                </a:solidFill>
              </a:rPr>
              <a:t>An </a:t>
            </a:r>
            <a:r>
              <a:rPr lang="en-GB" sz="3200" b="1" dirty="0">
                <a:solidFill>
                  <a:srgbClr val="0070C0"/>
                </a:solidFill>
              </a:rPr>
              <a:t>input</a:t>
            </a:r>
            <a:r>
              <a:rPr lang="en-GB" sz="3200" dirty="0">
                <a:solidFill>
                  <a:srgbClr val="0070C0"/>
                </a:solidFill>
              </a:rPr>
              <a:t> is how we put information into a program (keyboard, mouse, trackpad inputs)</a:t>
            </a:r>
          </a:p>
          <a:p>
            <a:r>
              <a:rPr lang="en-GB" sz="3200" b="1" dirty="0">
                <a:solidFill>
                  <a:srgbClr val="0070C0"/>
                </a:solidFill>
              </a:rPr>
              <a:t>Waits</a:t>
            </a:r>
            <a:r>
              <a:rPr lang="en-GB" sz="3200" dirty="0">
                <a:solidFill>
                  <a:srgbClr val="0070C0"/>
                </a:solidFill>
              </a:rPr>
              <a:t> can slow a sequence down </a:t>
            </a:r>
            <a:br>
              <a:rPr lang="en-GB" sz="3200" dirty="0">
                <a:solidFill>
                  <a:srgbClr val="0070C0"/>
                </a:solidFill>
              </a:rPr>
            </a:br>
            <a:r>
              <a:rPr lang="en-GB" sz="3200" b="1" dirty="0">
                <a:solidFill>
                  <a:srgbClr val="0070C0"/>
                </a:solidFill>
              </a:rPr>
              <a:t>digital devices </a:t>
            </a:r>
            <a:r>
              <a:rPr lang="en-GB" sz="3200" dirty="0">
                <a:solidFill>
                  <a:srgbClr val="0070C0"/>
                </a:solidFill>
              </a:rPr>
              <a:t>run programs (oven, kettle, fridge etc)</a:t>
            </a:r>
          </a:p>
        </p:txBody>
      </p:sp>
      <p:cxnSp>
        <p:nvCxnSpPr>
          <p:cNvPr id="8" name="Straight Connector 7">
            <a:extLst>
              <a:ext uri="{FF2B5EF4-FFF2-40B4-BE49-F238E27FC236}">
                <a16:creationId xmlns:a16="http://schemas.microsoft.com/office/drawing/2014/main" id="{A78E462E-F2DC-4F77-BFAA-74DF974D17BE}"/>
              </a:ext>
            </a:extLst>
          </p:cNvPr>
          <p:cNvCxnSpPr/>
          <p:nvPr/>
        </p:nvCxnSpPr>
        <p:spPr>
          <a:xfrm>
            <a:off x="10528917" y="3018408"/>
            <a:ext cx="0" cy="3559945"/>
          </a:xfrm>
          <a:prstGeom prst="line">
            <a:avLst/>
          </a:prstGeom>
          <a:ln w="50800">
            <a:solidFill>
              <a:schemeClr val="tx1"/>
            </a:solidFill>
          </a:ln>
        </p:spPr>
        <p:style>
          <a:lnRef idx="1">
            <a:schemeClr val="accent1"/>
          </a:lnRef>
          <a:fillRef idx="0">
            <a:schemeClr val="accent1"/>
          </a:fillRef>
          <a:effectRef idx="0">
            <a:schemeClr val="accent1"/>
          </a:effectRef>
          <a:fontRef idx="minor">
            <a:schemeClr val="tx1"/>
          </a:fontRef>
        </p:style>
      </p:cxnSp>
      <p:sp>
        <p:nvSpPr>
          <p:cNvPr id="18" name="Oval 17">
            <a:extLst>
              <a:ext uri="{FF2B5EF4-FFF2-40B4-BE49-F238E27FC236}">
                <a16:creationId xmlns:a16="http://schemas.microsoft.com/office/drawing/2014/main" id="{A3F4D6C5-9525-49A7-B485-F0FA6D659CA5}"/>
              </a:ext>
            </a:extLst>
          </p:cNvPr>
          <p:cNvSpPr/>
          <p:nvPr/>
        </p:nvSpPr>
        <p:spPr>
          <a:xfrm>
            <a:off x="10409648" y="2997396"/>
            <a:ext cx="238538" cy="232364"/>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9" name="Oval 18">
            <a:extLst>
              <a:ext uri="{FF2B5EF4-FFF2-40B4-BE49-F238E27FC236}">
                <a16:creationId xmlns:a16="http://schemas.microsoft.com/office/drawing/2014/main" id="{1EF57796-A858-41CC-81C9-7974FE0C88B5}"/>
              </a:ext>
            </a:extLst>
          </p:cNvPr>
          <p:cNvSpPr/>
          <p:nvPr/>
        </p:nvSpPr>
        <p:spPr>
          <a:xfrm>
            <a:off x="10394451" y="5370040"/>
            <a:ext cx="238538" cy="232364"/>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0" name="Oval 19">
            <a:extLst>
              <a:ext uri="{FF2B5EF4-FFF2-40B4-BE49-F238E27FC236}">
                <a16:creationId xmlns:a16="http://schemas.microsoft.com/office/drawing/2014/main" id="{56C534D9-8632-4EC5-9443-7FBAB42C3B34}"/>
              </a:ext>
            </a:extLst>
          </p:cNvPr>
          <p:cNvSpPr/>
          <p:nvPr/>
        </p:nvSpPr>
        <p:spPr>
          <a:xfrm>
            <a:off x="10394451" y="4887716"/>
            <a:ext cx="238538" cy="232364"/>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 name="Oval 20">
            <a:extLst>
              <a:ext uri="{FF2B5EF4-FFF2-40B4-BE49-F238E27FC236}">
                <a16:creationId xmlns:a16="http://schemas.microsoft.com/office/drawing/2014/main" id="{EB23AB14-C9F5-4109-BAD9-D9442C2442AF}"/>
              </a:ext>
            </a:extLst>
          </p:cNvPr>
          <p:cNvSpPr/>
          <p:nvPr/>
        </p:nvSpPr>
        <p:spPr>
          <a:xfrm>
            <a:off x="10397829" y="4378955"/>
            <a:ext cx="238538" cy="232364"/>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2" name="Oval 21">
            <a:extLst>
              <a:ext uri="{FF2B5EF4-FFF2-40B4-BE49-F238E27FC236}">
                <a16:creationId xmlns:a16="http://schemas.microsoft.com/office/drawing/2014/main" id="{CAC12DCE-2013-49BD-9B21-1320E788EA85}"/>
              </a:ext>
            </a:extLst>
          </p:cNvPr>
          <p:cNvSpPr/>
          <p:nvPr/>
        </p:nvSpPr>
        <p:spPr>
          <a:xfrm>
            <a:off x="10394451" y="3951302"/>
            <a:ext cx="238538" cy="232364"/>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Oval 22">
            <a:extLst>
              <a:ext uri="{FF2B5EF4-FFF2-40B4-BE49-F238E27FC236}">
                <a16:creationId xmlns:a16="http://schemas.microsoft.com/office/drawing/2014/main" id="{6B281F23-7985-4A87-9A05-1AF570897357}"/>
              </a:ext>
            </a:extLst>
          </p:cNvPr>
          <p:cNvSpPr/>
          <p:nvPr/>
        </p:nvSpPr>
        <p:spPr>
          <a:xfrm>
            <a:off x="10409648" y="3407467"/>
            <a:ext cx="238538" cy="232364"/>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4" name="Oval 23">
            <a:extLst>
              <a:ext uri="{FF2B5EF4-FFF2-40B4-BE49-F238E27FC236}">
                <a16:creationId xmlns:a16="http://schemas.microsoft.com/office/drawing/2014/main" id="{BE6F9E0B-C569-4E17-A773-445452810768}"/>
              </a:ext>
            </a:extLst>
          </p:cNvPr>
          <p:cNvSpPr/>
          <p:nvPr/>
        </p:nvSpPr>
        <p:spPr>
          <a:xfrm>
            <a:off x="10406400" y="6390417"/>
            <a:ext cx="238538" cy="232364"/>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5" name="Oval 24">
            <a:extLst>
              <a:ext uri="{FF2B5EF4-FFF2-40B4-BE49-F238E27FC236}">
                <a16:creationId xmlns:a16="http://schemas.microsoft.com/office/drawing/2014/main" id="{D588C0A0-185A-4CFC-8FDC-9E77D872F949}"/>
              </a:ext>
            </a:extLst>
          </p:cNvPr>
          <p:cNvSpPr/>
          <p:nvPr/>
        </p:nvSpPr>
        <p:spPr>
          <a:xfrm>
            <a:off x="10382662" y="5881656"/>
            <a:ext cx="238538" cy="232364"/>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26" name="Straight Connector 25">
            <a:extLst>
              <a:ext uri="{FF2B5EF4-FFF2-40B4-BE49-F238E27FC236}">
                <a16:creationId xmlns:a16="http://schemas.microsoft.com/office/drawing/2014/main" id="{4B41D33C-4784-4126-9216-B0CE3FACE2F9}"/>
              </a:ext>
            </a:extLst>
          </p:cNvPr>
          <p:cNvCxnSpPr>
            <a:cxnSpLocks/>
            <a:endCxn id="34" idx="4"/>
          </p:cNvCxnSpPr>
          <p:nvPr/>
        </p:nvCxnSpPr>
        <p:spPr>
          <a:xfrm flipH="1">
            <a:off x="7880041" y="1859858"/>
            <a:ext cx="8818" cy="3143705"/>
          </a:xfrm>
          <a:prstGeom prst="line">
            <a:avLst/>
          </a:prstGeom>
          <a:ln w="50800">
            <a:solidFill>
              <a:schemeClr val="tx1"/>
            </a:solidFill>
          </a:ln>
        </p:spPr>
        <p:style>
          <a:lnRef idx="1">
            <a:schemeClr val="accent1"/>
          </a:lnRef>
          <a:fillRef idx="0">
            <a:schemeClr val="accent1"/>
          </a:fillRef>
          <a:effectRef idx="0">
            <a:schemeClr val="accent1"/>
          </a:effectRef>
          <a:fontRef idx="minor">
            <a:schemeClr val="tx1"/>
          </a:fontRef>
        </p:style>
      </p:cxnSp>
      <p:sp>
        <p:nvSpPr>
          <p:cNvPr id="27" name="Oval 26">
            <a:extLst>
              <a:ext uri="{FF2B5EF4-FFF2-40B4-BE49-F238E27FC236}">
                <a16:creationId xmlns:a16="http://schemas.microsoft.com/office/drawing/2014/main" id="{541FDA07-2208-4BA5-A140-3CBFE7F9C4E9}"/>
              </a:ext>
            </a:extLst>
          </p:cNvPr>
          <p:cNvSpPr/>
          <p:nvPr/>
        </p:nvSpPr>
        <p:spPr>
          <a:xfrm>
            <a:off x="7769590" y="1838846"/>
            <a:ext cx="238538" cy="232364"/>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8" name="Oval 27">
            <a:extLst>
              <a:ext uri="{FF2B5EF4-FFF2-40B4-BE49-F238E27FC236}">
                <a16:creationId xmlns:a16="http://schemas.microsoft.com/office/drawing/2014/main" id="{081A0CF5-D7EA-43E8-B5B4-2BE2D84ADA86}"/>
              </a:ext>
            </a:extLst>
          </p:cNvPr>
          <p:cNvSpPr/>
          <p:nvPr/>
        </p:nvSpPr>
        <p:spPr>
          <a:xfrm>
            <a:off x="7778064" y="4262773"/>
            <a:ext cx="238538" cy="232364"/>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9" name="Oval 28">
            <a:extLst>
              <a:ext uri="{FF2B5EF4-FFF2-40B4-BE49-F238E27FC236}">
                <a16:creationId xmlns:a16="http://schemas.microsoft.com/office/drawing/2014/main" id="{5B947980-B4D6-4E20-819F-EB1DFEEDAAE2}"/>
              </a:ext>
            </a:extLst>
          </p:cNvPr>
          <p:cNvSpPr/>
          <p:nvPr/>
        </p:nvSpPr>
        <p:spPr>
          <a:xfrm>
            <a:off x="7754393" y="3779667"/>
            <a:ext cx="238538" cy="232364"/>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0" name="Oval 29">
            <a:extLst>
              <a:ext uri="{FF2B5EF4-FFF2-40B4-BE49-F238E27FC236}">
                <a16:creationId xmlns:a16="http://schemas.microsoft.com/office/drawing/2014/main" id="{A5BA3742-F5F6-4D2B-97DE-24DE40FF1B37}"/>
              </a:ext>
            </a:extLst>
          </p:cNvPr>
          <p:cNvSpPr/>
          <p:nvPr/>
        </p:nvSpPr>
        <p:spPr>
          <a:xfrm>
            <a:off x="7754008" y="3295967"/>
            <a:ext cx="238538" cy="232364"/>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1" name="Oval 30">
            <a:extLst>
              <a:ext uri="{FF2B5EF4-FFF2-40B4-BE49-F238E27FC236}">
                <a16:creationId xmlns:a16="http://schemas.microsoft.com/office/drawing/2014/main" id="{440D860A-785D-4695-B98C-1269D2B3DFEB}"/>
              </a:ext>
            </a:extLst>
          </p:cNvPr>
          <p:cNvSpPr/>
          <p:nvPr/>
        </p:nvSpPr>
        <p:spPr>
          <a:xfrm>
            <a:off x="7766779" y="2845774"/>
            <a:ext cx="238538" cy="232364"/>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2" name="Oval 31">
            <a:extLst>
              <a:ext uri="{FF2B5EF4-FFF2-40B4-BE49-F238E27FC236}">
                <a16:creationId xmlns:a16="http://schemas.microsoft.com/office/drawing/2014/main" id="{A784C259-B2A1-4A53-9E0C-041258544549}"/>
              </a:ext>
            </a:extLst>
          </p:cNvPr>
          <p:cNvSpPr/>
          <p:nvPr/>
        </p:nvSpPr>
        <p:spPr>
          <a:xfrm>
            <a:off x="7778204" y="2289039"/>
            <a:ext cx="238538" cy="232364"/>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34" name="Oval 33">
            <a:extLst>
              <a:ext uri="{FF2B5EF4-FFF2-40B4-BE49-F238E27FC236}">
                <a16:creationId xmlns:a16="http://schemas.microsoft.com/office/drawing/2014/main" id="{AE072E0E-D542-4D61-9A1A-4E54FCDA9344}"/>
              </a:ext>
            </a:extLst>
          </p:cNvPr>
          <p:cNvSpPr/>
          <p:nvPr/>
        </p:nvSpPr>
        <p:spPr>
          <a:xfrm rot="261156">
            <a:off x="7769590" y="4771534"/>
            <a:ext cx="238538" cy="232364"/>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39682567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15985B-F7C9-49B7-ABEF-ABE2E2A00026}"/>
              </a:ext>
            </a:extLst>
          </p:cNvPr>
          <p:cNvSpPr>
            <a:spLocks noGrp="1"/>
          </p:cNvSpPr>
          <p:nvPr>
            <p:ph type="title"/>
          </p:nvPr>
        </p:nvSpPr>
        <p:spPr>
          <a:xfrm>
            <a:off x="2223426" y="4558"/>
            <a:ext cx="7738832" cy="834015"/>
          </a:xfrm>
          <a:solidFill>
            <a:srgbClr val="0070C0"/>
          </a:solidFill>
        </p:spPr>
        <p:txBody>
          <a:bodyPr anchor="ctr" anchorCtr="0"/>
          <a:lstStyle/>
          <a:p>
            <a:r>
              <a:rPr lang="en-GB" dirty="0">
                <a:solidFill>
                  <a:schemeClr val="bg1"/>
                </a:solidFill>
              </a:rPr>
              <a:t>Count controlled loop</a:t>
            </a:r>
          </a:p>
        </p:txBody>
      </p:sp>
      <p:sp>
        <p:nvSpPr>
          <p:cNvPr id="15" name="Content Placeholder 2">
            <a:extLst>
              <a:ext uri="{FF2B5EF4-FFF2-40B4-BE49-F238E27FC236}">
                <a16:creationId xmlns:a16="http://schemas.microsoft.com/office/drawing/2014/main" id="{7F745DA2-ABC0-46BE-83DD-8EF0634E1BBF}"/>
              </a:ext>
            </a:extLst>
          </p:cNvPr>
          <p:cNvSpPr txBox="1">
            <a:spLocks/>
          </p:cNvSpPr>
          <p:nvPr/>
        </p:nvSpPr>
        <p:spPr>
          <a:xfrm>
            <a:off x="2223427" y="2565399"/>
            <a:ext cx="4992382" cy="4292601"/>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GB" sz="5400" dirty="0">
                <a:solidFill>
                  <a:srgbClr val="0070C0"/>
                </a:solidFill>
              </a:rPr>
              <a:t>stand</a:t>
            </a:r>
          </a:p>
          <a:p>
            <a:pPr marL="0" indent="0">
              <a:buFont typeface="Arial" panose="020B0604020202020204" pitchFamily="34" charset="0"/>
              <a:buNone/>
            </a:pPr>
            <a:r>
              <a:rPr lang="en-GB" sz="5400" dirty="0">
                <a:solidFill>
                  <a:srgbClr val="0070C0"/>
                </a:solidFill>
              </a:rPr>
              <a:t>loop 4 times</a:t>
            </a:r>
          </a:p>
          <a:p>
            <a:pPr marL="0" indent="0">
              <a:buFont typeface="Arial" panose="020B0604020202020204" pitchFamily="34" charset="0"/>
              <a:buNone/>
            </a:pPr>
            <a:r>
              <a:rPr lang="en-GB" sz="5400" dirty="0">
                <a:solidFill>
                  <a:srgbClr val="0070C0"/>
                </a:solidFill>
              </a:rPr>
              <a:t>	wave</a:t>
            </a:r>
          </a:p>
          <a:p>
            <a:pPr marL="0" indent="0">
              <a:buFont typeface="Arial" panose="020B0604020202020204" pitchFamily="34" charset="0"/>
              <a:buNone/>
            </a:pPr>
            <a:r>
              <a:rPr lang="en-GB" sz="5400" dirty="0">
                <a:solidFill>
                  <a:srgbClr val="0070C0"/>
                </a:solidFill>
              </a:rPr>
              <a:t>	bow</a:t>
            </a:r>
          </a:p>
          <a:p>
            <a:pPr marL="0" indent="0">
              <a:buFont typeface="Arial" panose="020B0604020202020204" pitchFamily="34" charset="0"/>
              <a:buNone/>
            </a:pPr>
            <a:r>
              <a:rPr lang="en-GB" sz="5400" dirty="0">
                <a:solidFill>
                  <a:srgbClr val="0070C0"/>
                </a:solidFill>
              </a:rPr>
              <a:t>sit</a:t>
            </a:r>
          </a:p>
          <a:p>
            <a:pPr marL="0" indent="0">
              <a:buFont typeface="Arial" panose="020B0604020202020204" pitchFamily="34" charset="0"/>
              <a:buNone/>
            </a:pPr>
            <a:endParaRPr lang="en-GB" sz="5400" dirty="0">
              <a:solidFill>
                <a:srgbClr val="0070C0"/>
              </a:solidFill>
            </a:endParaRPr>
          </a:p>
        </p:txBody>
      </p:sp>
      <p:grpSp>
        <p:nvGrpSpPr>
          <p:cNvPr id="3" name="Group 2">
            <a:extLst>
              <a:ext uri="{FF2B5EF4-FFF2-40B4-BE49-F238E27FC236}">
                <a16:creationId xmlns:a16="http://schemas.microsoft.com/office/drawing/2014/main" id="{EEE0B815-66B6-4640-A8F5-F47868EB6EAA}"/>
              </a:ext>
            </a:extLst>
          </p:cNvPr>
          <p:cNvGrpSpPr/>
          <p:nvPr/>
        </p:nvGrpSpPr>
        <p:grpSpPr>
          <a:xfrm>
            <a:off x="5712621" y="2228295"/>
            <a:ext cx="2020022" cy="4538664"/>
            <a:chOff x="5712621" y="2228295"/>
            <a:chExt cx="2020022" cy="4538664"/>
          </a:xfrm>
        </p:grpSpPr>
        <p:sp>
          <p:nvSpPr>
            <p:cNvPr id="21" name="Oval 20">
              <a:extLst>
                <a:ext uri="{FF2B5EF4-FFF2-40B4-BE49-F238E27FC236}">
                  <a16:creationId xmlns:a16="http://schemas.microsoft.com/office/drawing/2014/main" id="{B98A2802-E224-43D5-863E-5FEBF22C4778}"/>
                </a:ext>
              </a:extLst>
            </p:cNvPr>
            <p:cNvSpPr/>
            <p:nvPr/>
          </p:nvSpPr>
          <p:spPr>
            <a:xfrm>
              <a:off x="5729908" y="6166509"/>
              <a:ext cx="308113" cy="308113"/>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2" name="Oval 21">
              <a:extLst>
                <a:ext uri="{FF2B5EF4-FFF2-40B4-BE49-F238E27FC236}">
                  <a16:creationId xmlns:a16="http://schemas.microsoft.com/office/drawing/2014/main" id="{313C0914-18A2-4348-97C1-F9FB9CD245E2}"/>
                </a:ext>
              </a:extLst>
            </p:cNvPr>
            <p:cNvSpPr/>
            <p:nvPr/>
          </p:nvSpPr>
          <p:spPr>
            <a:xfrm>
              <a:off x="5740716" y="2808226"/>
              <a:ext cx="308113" cy="308113"/>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Oval 22">
              <a:extLst>
                <a:ext uri="{FF2B5EF4-FFF2-40B4-BE49-F238E27FC236}">
                  <a16:creationId xmlns:a16="http://schemas.microsoft.com/office/drawing/2014/main" id="{66CFF1DA-A622-404E-A39A-6E6D2720D36A}"/>
                </a:ext>
              </a:extLst>
            </p:cNvPr>
            <p:cNvSpPr/>
            <p:nvPr/>
          </p:nvSpPr>
          <p:spPr>
            <a:xfrm>
              <a:off x="5729908" y="4609541"/>
              <a:ext cx="308113" cy="308113"/>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4" name="Oval 23">
              <a:extLst>
                <a:ext uri="{FF2B5EF4-FFF2-40B4-BE49-F238E27FC236}">
                  <a16:creationId xmlns:a16="http://schemas.microsoft.com/office/drawing/2014/main" id="{EDA6FB66-18DF-4738-ADD0-1BE28F2D837F}"/>
                </a:ext>
              </a:extLst>
            </p:cNvPr>
            <p:cNvSpPr/>
            <p:nvPr/>
          </p:nvSpPr>
          <p:spPr>
            <a:xfrm>
              <a:off x="5712621" y="5445739"/>
              <a:ext cx="308113" cy="308113"/>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29" name="Straight Arrow Connector 28">
              <a:extLst>
                <a:ext uri="{FF2B5EF4-FFF2-40B4-BE49-F238E27FC236}">
                  <a16:creationId xmlns:a16="http://schemas.microsoft.com/office/drawing/2014/main" id="{B2C0714F-AC1B-498B-A087-3338AD740DB2}"/>
                </a:ext>
              </a:extLst>
            </p:cNvPr>
            <p:cNvCxnSpPr/>
            <p:nvPr/>
          </p:nvCxnSpPr>
          <p:spPr>
            <a:xfrm>
              <a:off x="5894773" y="2228295"/>
              <a:ext cx="0" cy="4538664"/>
            </a:xfrm>
            <a:prstGeom prst="straightConnector1">
              <a:avLst/>
            </a:prstGeom>
            <a:ln w="635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34" name="Freeform: Shape 33">
              <a:extLst>
                <a:ext uri="{FF2B5EF4-FFF2-40B4-BE49-F238E27FC236}">
                  <a16:creationId xmlns:a16="http://schemas.microsoft.com/office/drawing/2014/main" id="{5F29673B-7324-4916-BACD-6D9C2D18252E}"/>
                </a:ext>
              </a:extLst>
            </p:cNvPr>
            <p:cNvSpPr/>
            <p:nvPr/>
          </p:nvSpPr>
          <p:spPr>
            <a:xfrm>
              <a:off x="5883965" y="3534438"/>
              <a:ext cx="1243907" cy="2533116"/>
            </a:xfrm>
            <a:custGeom>
              <a:avLst/>
              <a:gdLst>
                <a:gd name="connsiteX0" fmla="*/ 0 w 1243907"/>
                <a:gd name="connsiteY0" fmla="*/ 2309771 h 2533116"/>
                <a:gd name="connsiteX1" fmla="*/ 327992 w 1243907"/>
                <a:gd name="connsiteY1" fmla="*/ 2528432 h 2533116"/>
                <a:gd name="connsiteX2" fmla="*/ 1093305 w 1243907"/>
                <a:gd name="connsiteY2" fmla="*/ 2299832 h 2533116"/>
                <a:gd name="connsiteX3" fmla="*/ 1242392 w 1243907"/>
                <a:gd name="connsiteY3" fmla="*/ 789084 h 2533116"/>
                <a:gd name="connsiteX4" fmla="*/ 1113183 w 1243907"/>
                <a:gd name="connsiteY4" fmla="*/ 192736 h 2533116"/>
                <a:gd name="connsiteX5" fmla="*/ 387626 w 1243907"/>
                <a:gd name="connsiteY5" fmla="*/ 3892 h 2533116"/>
                <a:gd name="connsiteX6" fmla="*/ 119270 w 1243907"/>
                <a:gd name="connsiteY6" fmla="*/ 63527 h 25331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907" h="2533116">
                  <a:moveTo>
                    <a:pt x="0" y="2309771"/>
                  </a:moveTo>
                  <a:cubicBezTo>
                    <a:pt x="72887" y="2419929"/>
                    <a:pt x="145775" y="2530088"/>
                    <a:pt x="327992" y="2528432"/>
                  </a:cubicBezTo>
                  <a:cubicBezTo>
                    <a:pt x="510209" y="2526776"/>
                    <a:pt x="940905" y="2589723"/>
                    <a:pt x="1093305" y="2299832"/>
                  </a:cubicBezTo>
                  <a:cubicBezTo>
                    <a:pt x="1245705" y="2009941"/>
                    <a:pt x="1239079" y="1140267"/>
                    <a:pt x="1242392" y="789084"/>
                  </a:cubicBezTo>
                  <a:cubicBezTo>
                    <a:pt x="1245705" y="437901"/>
                    <a:pt x="1255644" y="323601"/>
                    <a:pt x="1113183" y="192736"/>
                  </a:cubicBezTo>
                  <a:cubicBezTo>
                    <a:pt x="970722" y="61871"/>
                    <a:pt x="553278" y="25427"/>
                    <a:pt x="387626" y="3892"/>
                  </a:cubicBezTo>
                  <a:cubicBezTo>
                    <a:pt x="221974" y="-17643"/>
                    <a:pt x="177248" y="56901"/>
                    <a:pt x="119270" y="63527"/>
                  </a:cubicBezTo>
                </a:path>
              </a:pathLst>
            </a:custGeom>
            <a:noFill/>
            <a:ln w="63500">
              <a:solidFill>
                <a:schemeClr val="tx1"/>
              </a:solidFill>
              <a:tailEnd type="triangle"/>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5" name="TextBox 34">
              <a:extLst>
                <a:ext uri="{FF2B5EF4-FFF2-40B4-BE49-F238E27FC236}">
                  <a16:creationId xmlns:a16="http://schemas.microsoft.com/office/drawing/2014/main" id="{D6C8774E-7E33-48CD-AFE2-16FA22CAF745}"/>
                </a:ext>
              </a:extLst>
            </p:cNvPr>
            <p:cNvSpPr txBox="1"/>
            <p:nvPr/>
          </p:nvSpPr>
          <p:spPr>
            <a:xfrm>
              <a:off x="7215809" y="4293704"/>
              <a:ext cx="516834" cy="369332"/>
            </a:xfrm>
            <a:prstGeom prst="rect">
              <a:avLst/>
            </a:prstGeom>
            <a:noFill/>
          </p:spPr>
          <p:txBody>
            <a:bodyPr wrap="square" rtlCol="0">
              <a:spAutoFit/>
            </a:bodyPr>
            <a:lstStyle/>
            <a:p>
              <a:r>
                <a:rPr lang="en-GB" b="1" dirty="0"/>
                <a:t>X4</a:t>
              </a:r>
            </a:p>
          </p:txBody>
        </p:sp>
      </p:grpSp>
    </p:spTree>
    <p:extLst>
      <p:ext uri="{BB962C8B-B14F-4D97-AF65-F5344CB8AC3E}">
        <p14:creationId xmlns:p14="http://schemas.microsoft.com/office/powerpoint/2010/main" val="243356220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15985B-F7C9-49B7-ABEF-ABE2E2A00026}"/>
              </a:ext>
            </a:extLst>
          </p:cNvPr>
          <p:cNvSpPr>
            <a:spLocks noGrp="1"/>
          </p:cNvSpPr>
          <p:nvPr>
            <p:ph type="title"/>
          </p:nvPr>
        </p:nvSpPr>
        <p:spPr>
          <a:xfrm>
            <a:off x="2223426" y="4558"/>
            <a:ext cx="7738832" cy="834015"/>
          </a:xfrm>
          <a:solidFill>
            <a:srgbClr val="0070C0"/>
          </a:solidFill>
        </p:spPr>
        <p:txBody>
          <a:bodyPr anchor="ctr" anchorCtr="0"/>
          <a:lstStyle/>
          <a:p>
            <a:r>
              <a:rPr lang="en-GB" dirty="0">
                <a:solidFill>
                  <a:schemeClr val="bg1"/>
                </a:solidFill>
              </a:rPr>
              <a:t>Count controlled loop</a:t>
            </a:r>
          </a:p>
        </p:txBody>
      </p:sp>
      <p:sp>
        <p:nvSpPr>
          <p:cNvPr id="16" name="Content Placeholder 2">
            <a:extLst>
              <a:ext uri="{FF2B5EF4-FFF2-40B4-BE49-F238E27FC236}">
                <a16:creationId xmlns:a16="http://schemas.microsoft.com/office/drawing/2014/main" id="{208F4A66-C4FB-4156-84DE-B82B9EF9BB15}"/>
              </a:ext>
            </a:extLst>
          </p:cNvPr>
          <p:cNvSpPr>
            <a:spLocks noGrp="1"/>
          </p:cNvSpPr>
          <p:nvPr>
            <p:ph sz="half" idx="1"/>
          </p:nvPr>
        </p:nvSpPr>
        <p:spPr>
          <a:xfrm>
            <a:off x="2229452" y="1152932"/>
            <a:ext cx="3305549" cy="5859261"/>
          </a:xfrm>
        </p:spPr>
        <p:txBody>
          <a:bodyPr>
            <a:normAutofit/>
          </a:bodyPr>
          <a:lstStyle/>
          <a:p>
            <a:pPr marL="0" indent="0">
              <a:buNone/>
            </a:pPr>
            <a:r>
              <a:rPr lang="en-GB" sz="4400" dirty="0">
                <a:solidFill>
                  <a:srgbClr val="0070C0"/>
                </a:solidFill>
              </a:rPr>
              <a:t>stand</a:t>
            </a:r>
          </a:p>
          <a:p>
            <a:pPr marL="0" indent="0">
              <a:buNone/>
            </a:pPr>
            <a:r>
              <a:rPr lang="en-GB" sz="4400" dirty="0">
                <a:solidFill>
                  <a:srgbClr val="0070C0"/>
                </a:solidFill>
              </a:rPr>
              <a:t>loop 2 times</a:t>
            </a:r>
          </a:p>
          <a:p>
            <a:pPr marL="0" indent="0">
              <a:buNone/>
            </a:pPr>
            <a:r>
              <a:rPr lang="en-GB" sz="4400" dirty="0">
                <a:solidFill>
                  <a:srgbClr val="0070C0"/>
                </a:solidFill>
              </a:rPr>
              <a:t>	say pig</a:t>
            </a:r>
          </a:p>
          <a:p>
            <a:pPr marL="0" indent="0">
              <a:buNone/>
            </a:pPr>
            <a:r>
              <a:rPr lang="en-GB" sz="4400" dirty="0">
                <a:solidFill>
                  <a:srgbClr val="0070C0"/>
                </a:solidFill>
              </a:rPr>
              <a:t>Sit</a:t>
            </a:r>
          </a:p>
          <a:p>
            <a:pPr marL="0" indent="0">
              <a:buNone/>
            </a:pPr>
            <a:r>
              <a:rPr lang="en-GB" sz="4400" dirty="0">
                <a:solidFill>
                  <a:srgbClr val="0070C0"/>
                </a:solidFill>
              </a:rPr>
              <a:t>Do 4 times</a:t>
            </a:r>
          </a:p>
          <a:p>
            <a:pPr marL="0" indent="0">
              <a:buNone/>
            </a:pPr>
            <a:r>
              <a:rPr lang="en-GB" sz="4400" dirty="0">
                <a:solidFill>
                  <a:srgbClr val="0070C0"/>
                </a:solidFill>
              </a:rPr>
              <a:t>	wave</a:t>
            </a:r>
          </a:p>
          <a:p>
            <a:pPr marL="0" indent="0">
              <a:buNone/>
            </a:pPr>
            <a:r>
              <a:rPr lang="en-GB" sz="4400" dirty="0">
                <a:solidFill>
                  <a:srgbClr val="0070C0"/>
                </a:solidFill>
              </a:rPr>
              <a:t>	grin</a:t>
            </a:r>
          </a:p>
          <a:p>
            <a:pPr marL="0" indent="0">
              <a:buNone/>
            </a:pPr>
            <a:r>
              <a:rPr lang="en-GB" sz="4400" dirty="0">
                <a:solidFill>
                  <a:srgbClr val="0070C0"/>
                </a:solidFill>
              </a:rPr>
              <a:t>Say end</a:t>
            </a:r>
          </a:p>
        </p:txBody>
      </p:sp>
      <p:sp>
        <p:nvSpPr>
          <p:cNvPr id="18" name="Speech Bubble: Rectangle with Corners Rounded 17">
            <a:extLst>
              <a:ext uri="{FF2B5EF4-FFF2-40B4-BE49-F238E27FC236}">
                <a16:creationId xmlns:a16="http://schemas.microsoft.com/office/drawing/2014/main" id="{47008B5D-38F9-4F0F-B01A-6AC687D76E54}"/>
              </a:ext>
            </a:extLst>
          </p:cNvPr>
          <p:cNvSpPr/>
          <p:nvPr/>
        </p:nvSpPr>
        <p:spPr>
          <a:xfrm>
            <a:off x="7769880" y="1710634"/>
            <a:ext cx="2192378" cy="2543314"/>
          </a:xfrm>
          <a:prstGeom prst="wedgeRoundRectCallout">
            <a:avLst>
              <a:gd name="adj1" fmla="val 21249"/>
              <a:gd name="adj2" fmla="val 61445"/>
              <a:gd name="adj3" fmla="val 16667"/>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200" dirty="0">
                <a:solidFill>
                  <a:schemeClr val="bg1"/>
                </a:solidFill>
              </a:rPr>
              <a:t>How many loop structures are there?</a:t>
            </a:r>
          </a:p>
        </p:txBody>
      </p:sp>
    </p:spTree>
    <p:extLst>
      <p:ext uri="{BB962C8B-B14F-4D97-AF65-F5344CB8AC3E}">
        <p14:creationId xmlns:p14="http://schemas.microsoft.com/office/powerpoint/2010/main" val="141469343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15985B-F7C9-49B7-ABEF-ABE2E2A00026}"/>
              </a:ext>
            </a:extLst>
          </p:cNvPr>
          <p:cNvSpPr>
            <a:spLocks noGrp="1"/>
          </p:cNvSpPr>
          <p:nvPr>
            <p:ph type="title"/>
          </p:nvPr>
        </p:nvSpPr>
        <p:spPr>
          <a:xfrm>
            <a:off x="2223426" y="4558"/>
            <a:ext cx="7738832" cy="834015"/>
          </a:xfrm>
          <a:solidFill>
            <a:srgbClr val="0070C0"/>
          </a:solidFill>
        </p:spPr>
        <p:txBody>
          <a:bodyPr anchor="ctr" anchorCtr="0"/>
          <a:lstStyle/>
          <a:p>
            <a:r>
              <a:rPr lang="en-GB" dirty="0">
                <a:solidFill>
                  <a:schemeClr val="bg1"/>
                </a:solidFill>
              </a:rPr>
              <a:t>Count controlled loop</a:t>
            </a:r>
          </a:p>
        </p:txBody>
      </p:sp>
      <p:sp>
        <p:nvSpPr>
          <p:cNvPr id="16" name="Content Placeholder 2">
            <a:extLst>
              <a:ext uri="{FF2B5EF4-FFF2-40B4-BE49-F238E27FC236}">
                <a16:creationId xmlns:a16="http://schemas.microsoft.com/office/drawing/2014/main" id="{208F4A66-C4FB-4156-84DE-B82B9EF9BB15}"/>
              </a:ext>
            </a:extLst>
          </p:cNvPr>
          <p:cNvSpPr>
            <a:spLocks noGrp="1"/>
          </p:cNvSpPr>
          <p:nvPr>
            <p:ph sz="half" idx="1"/>
          </p:nvPr>
        </p:nvSpPr>
        <p:spPr>
          <a:xfrm>
            <a:off x="2229452" y="1152932"/>
            <a:ext cx="3305549" cy="5859261"/>
          </a:xfrm>
        </p:spPr>
        <p:txBody>
          <a:bodyPr>
            <a:normAutofit/>
          </a:bodyPr>
          <a:lstStyle/>
          <a:p>
            <a:pPr marL="0" indent="0">
              <a:buNone/>
            </a:pPr>
            <a:r>
              <a:rPr lang="en-GB" sz="4400" dirty="0">
                <a:solidFill>
                  <a:srgbClr val="0070C0"/>
                </a:solidFill>
              </a:rPr>
              <a:t>stand</a:t>
            </a:r>
          </a:p>
          <a:p>
            <a:pPr marL="0" indent="0">
              <a:buNone/>
            </a:pPr>
            <a:r>
              <a:rPr lang="en-GB" sz="4400" dirty="0">
                <a:solidFill>
                  <a:srgbClr val="0070C0"/>
                </a:solidFill>
                <a:highlight>
                  <a:srgbClr val="FFFF00"/>
                </a:highlight>
              </a:rPr>
              <a:t>loop 2 times</a:t>
            </a:r>
          </a:p>
          <a:p>
            <a:pPr marL="0" indent="0">
              <a:buNone/>
            </a:pPr>
            <a:r>
              <a:rPr lang="en-GB" sz="4400" dirty="0">
                <a:solidFill>
                  <a:srgbClr val="0070C0"/>
                </a:solidFill>
                <a:highlight>
                  <a:srgbClr val="FFFF00"/>
                </a:highlight>
              </a:rPr>
              <a:t>	say pig</a:t>
            </a:r>
          </a:p>
          <a:p>
            <a:pPr marL="0" indent="0">
              <a:buNone/>
            </a:pPr>
            <a:r>
              <a:rPr lang="en-GB" sz="4400" dirty="0">
                <a:solidFill>
                  <a:srgbClr val="0070C0"/>
                </a:solidFill>
              </a:rPr>
              <a:t>Sit</a:t>
            </a:r>
          </a:p>
          <a:p>
            <a:pPr marL="0" indent="0">
              <a:buNone/>
            </a:pPr>
            <a:r>
              <a:rPr lang="en-GB" sz="4400" dirty="0">
                <a:solidFill>
                  <a:srgbClr val="0070C0"/>
                </a:solidFill>
                <a:highlight>
                  <a:srgbClr val="FFFF00"/>
                </a:highlight>
              </a:rPr>
              <a:t>Do 4 times</a:t>
            </a:r>
          </a:p>
          <a:p>
            <a:pPr marL="0" indent="0">
              <a:buNone/>
            </a:pPr>
            <a:r>
              <a:rPr lang="en-GB" sz="4400" dirty="0">
                <a:solidFill>
                  <a:srgbClr val="0070C0"/>
                </a:solidFill>
                <a:highlight>
                  <a:srgbClr val="FFFF00"/>
                </a:highlight>
              </a:rPr>
              <a:t>	wave</a:t>
            </a:r>
          </a:p>
          <a:p>
            <a:pPr marL="0" indent="0">
              <a:buNone/>
            </a:pPr>
            <a:r>
              <a:rPr lang="en-GB" sz="4400" dirty="0">
                <a:solidFill>
                  <a:srgbClr val="0070C0"/>
                </a:solidFill>
                <a:highlight>
                  <a:srgbClr val="FFFF00"/>
                </a:highlight>
              </a:rPr>
              <a:t>	grin</a:t>
            </a:r>
          </a:p>
          <a:p>
            <a:pPr marL="0" indent="0">
              <a:buNone/>
            </a:pPr>
            <a:r>
              <a:rPr lang="en-GB" sz="4400" dirty="0">
                <a:solidFill>
                  <a:srgbClr val="0070C0"/>
                </a:solidFill>
              </a:rPr>
              <a:t>Say end</a:t>
            </a:r>
          </a:p>
        </p:txBody>
      </p:sp>
      <p:sp>
        <p:nvSpPr>
          <p:cNvPr id="18" name="Speech Bubble: Rectangle with Corners Rounded 17">
            <a:extLst>
              <a:ext uri="{FF2B5EF4-FFF2-40B4-BE49-F238E27FC236}">
                <a16:creationId xmlns:a16="http://schemas.microsoft.com/office/drawing/2014/main" id="{47008B5D-38F9-4F0F-B01A-6AC687D76E54}"/>
              </a:ext>
            </a:extLst>
          </p:cNvPr>
          <p:cNvSpPr/>
          <p:nvPr/>
        </p:nvSpPr>
        <p:spPr>
          <a:xfrm>
            <a:off x="7769880" y="1710634"/>
            <a:ext cx="2192378" cy="2543314"/>
          </a:xfrm>
          <a:prstGeom prst="wedgeRoundRectCallout">
            <a:avLst>
              <a:gd name="adj1" fmla="val 21249"/>
              <a:gd name="adj2" fmla="val 61445"/>
              <a:gd name="adj3" fmla="val 16667"/>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200" dirty="0">
                <a:solidFill>
                  <a:schemeClr val="bg1"/>
                </a:solidFill>
              </a:rPr>
              <a:t>How many loop structures are there?</a:t>
            </a:r>
          </a:p>
        </p:txBody>
      </p:sp>
      <p:sp>
        <p:nvSpPr>
          <p:cNvPr id="6" name="Content Placeholder 2">
            <a:extLst>
              <a:ext uri="{FF2B5EF4-FFF2-40B4-BE49-F238E27FC236}">
                <a16:creationId xmlns:a16="http://schemas.microsoft.com/office/drawing/2014/main" id="{721CD7E4-3739-42AE-9F10-7B1DAB65872E}"/>
              </a:ext>
            </a:extLst>
          </p:cNvPr>
          <p:cNvSpPr txBox="1">
            <a:spLocks/>
          </p:cNvSpPr>
          <p:nvPr/>
        </p:nvSpPr>
        <p:spPr>
          <a:xfrm>
            <a:off x="7769880" y="5126009"/>
            <a:ext cx="3305549" cy="1391485"/>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GB" sz="4400" dirty="0">
                <a:solidFill>
                  <a:srgbClr val="0070C0"/>
                </a:solidFill>
              </a:rPr>
              <a:t>2 loop structures</a:t>
            </a:r>
          </a:p>
        </p:txBody>
      </p:sp>
    </p:spTree>
    <p:extLst>
      <p:ext uri="{BB962C8B-B14F-4D97-AF65-F5344CB8AC3E}">
        <p14:creationId xmlns:p14="http://schemas.microsoft.com/office/powerpoint/2010/main" val="378194658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15985B-F7C9-49B7-ABEF-ABE2E2A00026}"/>
              </a:ext>
            </a:extLst>
          </p:cNvPr>
          <p:cNvSpPr>
            <a:spLocks noGrp="1"/>
          </p:cNvSpPr>
          <p:nvPr>
            <p:ph type="title"/>
          </p:nvPr>
        </p:nvSpPr>
        <p:spPr>
          <a:xfrm>
            <a:off x="2223426" y="4558"/>
            <a:ext cx="7738832" cy="834015"/>
          </a:xfrm>
          <a:solidFill>
            <a:srgbClr val="0070C0"/>
          </a:solidFill>
        </p:spPr>
        <p:txBody>
          <a:bodyPr anchor="ctr" anchorCtr="0"/>
          <a:lstStyle/>
          <a:p>
            <a:r>
              <a:rPr lang="en-GB" dirty="0">
                <a:solidFill>
                  <a:schemeClr val="bg1"/>
                </a:solidFill>
              </a:rPr>
              <a:t>Count controlled loop</a:t>
            </a:r>
          </a:p>
        </p:txBody>
      </p:sp>
      <p:sp>
        <p:nvSpPr>
          <p:cNvPr id="16" name="Content Placeholder 2">
            <a:extLst>
              <a:ext uri="{FF2B5EF4-FFF2-40B4-BE49-F238E27FC236}">
                <a16:creationId xmlns:a16="http://schemas.microsoft.com/office/drawing/2014/main" id="{208F4A66-C4FB-4156-84DE-B82B9EF9BB15}"/>
              </a:ext>
            </a:extLst>
          </p:cNvPr>
          <p:cNvSpPr>
            <a:spLocks noGrp="1"/>
          </p:cNvSpPr>
          <p:nvPr>
            <p:ph sz="half" idx="1"/>
          </p:nvPr>
        </p:nvSpPr>
        <p:spPr>
          <a:xfrm>
            <a:off x="2229452" y="1152932"/>
            <a:ext cx="3305549" cy="5859261"/>
          </a:xfrm>
        </p:spPr>
        <p:txBody>
          <a:bodyPr>
            <a:normAutofit/>
          </a:bodyPr>
          <a:lstStyle/>
          <a:p>
            <a:pPr marL="0" indent="0">
              <a:buNone/>
            </a:pPr>
            <a:r>
              <a:rPr lang="en-GB" sz="4400" dirty="0">
                <a:solidFill>
                  <a:srgbClr val="0070C0"/>
                </a:solidFill>
              </a:rPr>
              <a:t>stand</a:t>
            </a:r>
          </a:p>
          <a:p>
            <a:pPr marL="0" indent="0">
              <a:buNone/>
            </a:pPr>
            <a:r>
              <a:rPr lang="en-GB" sz="4400" dirty="0">
                <a:solidFill>
                  <a:srgbClr val="0070C0"/>
                </a:solidFill>
              </a:rPr>
              <a:t>loop 2 times</a:t>
            </a:r>
          </a:p>
          <a:p>
            <a:pPr marL="0" indent="0">
              <a:buNone/>
            </a:pPr>
            <a:r>
              <a:rPr lang="en-GB" sz="4400" dirty="0">
                <a:solidFill>
                  <a:srgbClr val="0070C0"/>
                </a:solidFill>
              </a:rPr>
              <a:t>	say pig</a:t>
            </a:r>
          </a:p>
          <a:p>
            <a:pPr marL="0" indent="0">
              <a:buNone/>
            </a:pPr>
            <a:r>
              <a:rPr lang="en-GB" sz="4400" dirty="0">
                <a:solidFill>
                  <a:srgbClr val="0070C0"/>
                </a:solidFill>
              </a:rPr>
              <a:t>Sit</a:t>
            </a:r>
          </a:p>
          <a:p>
            <a:pPr marL="0" indent="0">
              <a:buNone/>
            </a:pPr>
            <a:r>
              <a:rPr lang="en-GB" sz="4400" dirty="0">
                <a:solidFill>
                  <a:srgbClr val="0070C0"/>
                </a:solidFill>
              </a:rPr>
              <a:t>Do 4 times</a:t>
            </a:r>
          </a:p>
          <a:p>
            <a:pPr marL="0" indent="0">
              <a:buNone/>
            </a:pPr>
            <a:r>
              <a:rPr lang="en-GB" sz="4400" dirty="0">
                <a:solidFill>
                  <a:srgbClr val="0070C0"/>
                </a:solidFill>
              </a:rPr>
              <a:t>	wave</a:t>
            </a:r>
          </a:p>
          <a:p>
            <a:pPr marL="0" indent="0">
              <a:buNone/>
            </a:pPr>
            <a:r>
              <a:rPr lang="en-GB" sz="4400" dirty="0">
                <a:solidFill>
                  <a:srgbClr val="0070C0"/>
                </a:solidFill>
              </a:rPr>
              <a:t>	grin</a:t>
            </a:r>
          </a:p>
          <a:p>
            <a:pPr marL="0" indent="0">
              <a:buNone/>
            </a:pPr>
            <a:r>
              <a:rPr lang="en-GB" sz="4400" dirty="0">
                <a:solidFill>
                  <a:srgbClr val="0070C0"/>
                </a:solidFill>
              </a:rPr>
              <a:t>Say end</a:t>
            </a:r>
          </a:p>
        </p:txBody>
      </p:sp>
      <p:sp>
        <p:nvSpPr>
          <p:cNvPr id="19" name="Speech Bubble: Rectangle with Corners Rounded 18">
            <a:extLst>
              <a:ext uri="{FF2B5EF4-FFF2-40B4-BE49-F238E27FC236}">
                <a16:creationId xmlns:a16="http://schemas.microsoft.com/office/drawing/2014/main" id="{018ED6EA-278D-4643-A57F-8D14B8162E90}"/>
              </a:ext>
            </a:extLst>
          </p:cNvPr>
          <p:cNvSpPr/>
          <p:nvPr/>
        </p:nvSpPr>
        <p:spPr>
          <a:xfrm>
            <a:off x="7769880" y="1704007"/>
            <a:ext cx="2192378" cy="1724993"/>
          </a:xfrm>
          <a:prstGeom prst="wedgeRoundRectCallout">
            <a:avLst>
              <a:gd name="adj1" fmla="val 21249"/>
              <a:gd name="adj2" fmla="val 61445"/>
              <a:gd name="adj3" fmla="val 16667"/>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200" dirty="0">
                <a:solidFill>
                  <a:schemeClr val="bg1"/>
                </a:solidFill>
              </a:rPr>
              <a:t>How many repeats in total?</a:t>
            </a:r>
          </a:p>
        </p:txBody>
      </p:sp>
    </p:spTree>
    <p:extLst>
      <p:ext uri="{BB962C8B-B14F-4D97-AF65-F5344CB8AC3E}">
        <p14:creationId xmlns:p14="http://schemas.microsoft.com/office/powerpoint/2010/main" val="267937460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15985B-F7C9-49B7-ABEF-ABE2E2A00026}"/>
              </a:ext>
            </a:extLst>
          </p:cNvPr>
          <p:cNvSpPr>
            <a:spLocks noGrp="1"/>
          </p:cNvSpPr>
          <p:nvPr>
            <p:ph type="title"/>
          </p:nvPr>
        </p:nvSpPr>
        <p:spPr>
          <a:xfrm>
            <a:off x="2223426" y="4558"/>
            <a:ext cx="7738832" cy="834015"/>
          </a:xfrm>
          <a:solidFill>
            <a:srgbClr val="0070C0"/>
          </a:solidFill>
        </p:spPr>
        <p:txBody>
          <a:bodyPr anchor="ctr" anchorCtr="0"/>
          <a:lstStyle/>
          <a:p>
            <a:r>
              <a:rPr lang="en-GB" dirty="0">
                <a:solidFill>
                  <a:schemeClr val="bg1"/>
                </a:solidFill>
              </a:rPr>
              <a:t>Count controlled loop</a:t>
            </a:r>
          </a:p>
        </p:txBody>
      </p:sp>
      <p:sp>
        <p:nvSpPr>
          <p:cNvPr id="16" name="Content Placeholder 2">
            <a:extLst>
              <a:ext uri="{FF2B5EF4-FFF2-40B4-BE49-F238E27FC236}">
                <a16:creationId xmlns:a16="http://schemas.microsoft.com/office/drawing/2014/main" id="{208F4A66-C4FB-4156-84DE-B82B9EF9BB15}"/>
              </a:ext>
            </a:extLst>
          </p:cNvPr>
          <p:cNvSpPr>
            <a:spLocks noGrp="1"/>
          </p:cNvSpPr>
          <p:nvPr>
            <p:ph sz="half" idx="1"/>
          </p:nvPr>
        </p:nvSpPr>
        <p:spPr>
          <a:xfrm>
            <a:off x="2229452" y="1152932"/>
            <a:ext cx="3305549" cy="5859261"/>
          </a:xfrm>
        </p:spPr>
        <p:txBody>
          <a:bodyPr>
            <a:normAutofit/>
          </a:bodyPr>
          <a:lstStyle/>
          <a:p>
            <a:pPr marL="0" indent="0">
              <a:buNone/>
            </a:pPr>
            <a:r>
              <a:rPr lang="en-GB" sz="4400" dirty="0">
                <a:solidFill>
                  <a:srgbClr val="0070C0"/>
                </a:solidFill>
              </a:rPr>
              <a:t>stand</a:t>
            </a:r>
          </a:p>
          <a:p>
            <a:pPr marL="0" indent="0">
              <a:buNone/>
            </a:pPr>
            <a:r>
              <a:rPr lang="en-GB" sz="4400" dirty="0">
                <a:solidFill>
                  <a:srgbClr val="0070C0"/>
                </a:solidFill>
                <a:highlight>
                  <a:srgbClr val="FFFF00"/>
                </a:highlight>
              </a:rPr>
              <a:t>loop 2 times</a:t>
            </a:r>
          </a:p>
          <a:p>
            <a:pPr marL="0" indent="0">
              <a:buNone/>
            </a:pPr>
            <a:r>
              <a:rPr lang="en-GB" sz="4400" dirty="0">
                <a:solidFill>
                  <a:srgbClr val="0070C0"/>
                </a:solidFill>
              </a:rPr>
              <a:t>	say pig</a:t>
            </a:r>
          </a:p>
          <a:p>
            <a:pPr marL="0" indent="0">
              <a:buNone/>
            </a:pPr>
            <a:r>
              <a:rPr lang="en-GB" sz="4400" dirty="0">
                <a:solidFill>
                  <a:srgbClr val="0070C0"/>
                </a:solidFill>
              </a:rPr>
              <a:t>Sit</a:t>
            </a:r>
          </a:p>
          <a:p>
            <a:pPr marL="0" indent="0">
              <a:buNone/>
            </a:pPr>
            <a:r>
              <a:rPr lang="en-GB" sz="4400" dirty="0">
                <a:solidFill>
                  <a:srgbClr val="0070C0"/>
                </a:solidFill>
                <a:highlight>
                  <a:srgbClr val="FFFF00"/>
                </a:highlight>
              </a:rPr>
              <a:t>Do 4 times</a:t>
            </a:r>
          </a:p>
          <a:p>
            <a:pPr marL="0" indent="0">
              <a:buNone/>
            </a:pPr>
            <a:r>
              <a:rPr lang="en-GB" sz="4400" dirty="0">
                <a:solidFill>
                  <a:srgbClr val="0070C0"/>
                </a:solidFill>
              </a:rPr>
              <a:t>	wave</a:t>
            </a:r>
          </a:p>
          <a:p>
            <a:pPr marL="0" indent="0">
              <a:buNone/>
            </a:pPr>
            <a:r>
              <a:rPr lang="en-GB" sz="4400" dirty="0">
                <a:solidFill>
                  <a:srgbClr val="0070C0"/>
                </a:solidFill>
              </a:rPr>
              <a:t>	grin</a:t>
            </a:r>
          </a:p>
          <a:p>
            <a:pPr marL="0" indent="0">
              <a:buNone/>
            </a:pPr>
            <a:r>
              <a:rPr lang="en-GB" sz="4400" dirty="0">
                <a:solidFill>
                  <a:srgbClr val="0070C0"/>
                </a:solidFill>
              </a:rPr>
              <a:t>Say end</a:t>
            </a:r>
          </a:p>
        </p:txBody>
      </p:sp>
      <p:sp>
        <p:nvSpPr>
          <p:cNvPr id="19" name="Speech Bubble: Rectangle with Corners Rounded 18">
            <a:extLst>
              <a:ext uri="{FF2B5EF4-FFF2-40B4-BE49-F238E27FC236}">
                <a16:creationId xmlns:a16="http://schemas.microsoft.com/office/drawing/2014/main" id="{018ED6EA-278D-4643-A57F-8D14B8162E90}"/>
              </a:ext>
            </a:extLst>
          </p:cNvPr>
          <p:cNvSpPr/>
          <p:nvPr/>
        </p:nvSpPr>
        <p:spPr>
          <a:xfrm>
            <a:off x="7769880" y="1704007"/>
            <a:ext cx="2192378" cy="1724993"/>
          </a:xfrm>
          <a:prstGeom prst="wedgeRoundRectCallout">
            <a:avLst>
              <a:gd name="adj1" fmla="val 21249"/>
              <a:gd name="adj2" fmla="val 61445"/>
              <a:gd name="adj3" fmla="val 16667"/>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200" dirty="0">
                <a:solidFill>
                  <a:schemeClr val="bg1"/>
                </a:solidFill>
              </a:rPr>
              <a:t>How many repeats in total?</a:t>
            </a:r>
          </a:p>
        </p:txBody>
      </p:sp>
      <p:sp>
        <p:nvSpPr>
          <p:cNvPr id="6" name="Content Placeholder 2">
            <a:extLst>
              <a:ext uri="{FF2B5EF4-FFF2-40B4-BE49-F238E27FC236}">
                <a16:creationId xmlns:a16="http://schemas.microsoft.com/office/drawing/2014/main" id="{93BC8168-BE0F-4CE8-BB7A-0019C3C768F8}"/>
              </a:ext>
            </a:extLst>
          </p:cNvPr>
          <p:cNvSpPr txBox="1">
            <a:spLocks/>
          </p:cNvSpPr>
          <p:nvPr/>
        </p:nvSpPr>
        <p:spPr>
          <a:xfrm>
            <a:off x="7769880" y="4294434"/>
            <a:ext cx="3305549" cy="1391485"/>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GB" sz="4400" dirty="0">
                <a:solidFill>
                  <a:srgbClr val="0070C0"/>
                </a:solidFill>
              </a:rPr>
              <a:t>6 repeats </a:t>
            </a:r>
            <a:br>
              <a:rPr lang="en-GB" sz="4400" dirty="0">
                <a:solidFill>
                  <a:srgbClr val="0070C0"/>
                </a:solidFill>
              </a:rPr>
            </a:br>
            <a:r>
              <a:rPr lang="en-GB" sz="4400" dirty="0">
                <a:solidFill>
                  <a:srgbClr val="0070C0"/>
                </a:solidFill>
              </a:rPr>
              <a:t>2 + 4 = 6</a:t>
            </a:r>
          </a:p>
        </p:txBody>
      </p:sp>
    </p:spTree>
    <p:extLst>
      <p:ext uri="{BB962C8B-B14F-4D97-AF65-F5344CB8AC3E}">
        <p14:creationId xmlns:p14="http://schemas.microsoft.com/office/powerpoint/2010/main" val="232795305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15985B-F7C9-49B7-ABEF-ABE2E2A00026}"/>
              </a:ext>
            </a:extLst>
          </p:cNvPr>
          <p:cNvSpPr>
            <a:spLocks noGrp="1"/>
          </p:cNvSpPr>
          <p:nvPr>
            <p:ph type="title"/>
          </p:nvPr>
        </p:nvSpPr>
        <p:spPr>
          <a:xfrm>
            <a:off x="2223426" y="4558"/>
            <a:ext cx="7738832" cy="834015"/>
          </a:xfrm>
          <a:solidFill>
            <a:srgbClr val="0070C0"/>
          </a:solidFill>
        </p:spPr>
        <p:txBody>
          <a:bodyPr anchor="ctr" anchorCtr="0"/>
          <a:lstStyle/>
          <a:p>
            <a:r>
              <a:rPr lang="en-GB" dirty="0">
                <a:solidFill>
                  <a:schemeClr val="bg1"/>
                </a:solidFill>
              </a:rPr>
              <a:t>Count controlled loop</a:t>
            </a:r>
          </a:p>
        </p:txBody>
      </p:sp>
      <p:sp>
        <p:nvSpPr>
          <p:cNvPr id="16" name="Content Placeholder 2">
            <a:extLst>
              <a:ext uri="{FF2B5EF4-FFF2-40B4-BE49-F238E27FC236}">
                <a16:creationId xmlns:a16="http://schemas.microsoft.com/office/drawing/2014/main" id="{208F4A66-C4FB-4156-84DE-B82B9EF9BB15}"/>
              </a:ext>
            </a:extLst>
          </p:cNvPr>
          <p:cNvSpPr>
            <a:spLocks noGrp="1"/>
          </p:cNvSpPr>
          <p:nvPr>
            <p:ph sz="half" idx="1"/>
          </p:nvPr>
        </p:nvSpPr>
        <p:spPr>
          <a:xfrm>
            <a:off x="2229452" y="1152932"/>
            <a:ext cx="3305549" cy="5859261"/>
          </a:xfrm>
        </p:spPr>
        <p:txBody>
          <a:bodyPr>
            <a:normAutofit/>
          </a:bodyPr>
          <a:lstStyle/>
          <a:p>
            <a:pPr marL="0" indent="0">
              <a:buNone/>
            </a:pPr>
            <a:r>
              <a:rPr lang="en-GB" sz="4400" dirty="0">
                <a:solidFill>
                  <a:srgbClr val="0070C0"/>
                </a:solidFill>
              </a:rPr>
              <a:t>stand</a:t>
            </a:r>
          </a:p>
          <a:p>
            <a:pPr marL="0" indent="0">
              <a:buNone/>
            </a:pPr>
            <a:r>
              <a:rPr lang="en-GB" sz="4400" dirty="0">
                <a:solidFill>
                  <a:srgbClr val="0070C0"/>
                </a:solidFill>
              </a:rPr>
              <a:t>loop 2 times</a:t>
            </a:r>
          </a:p>
          <a:p>
            <a:pPr marL="0" indent="0">
              <a:buNone/>
            </a:pPr>
            <a:r>
              <a:rPr lang="en-GB" sz="4400" dirty="0">
                <a:solidFill>
                  <a:srgbClr val="0070C0"/>
                </a:solidFill>
              </a:rPr>
              <a:t>	say pig</a:t>
            </a:r>
          </a:p>
          <a:p>
            <a:pPr marL="0" indent="0">
              <a:buNone/>
            </a:pPr>
            <a:r>
              <a:rPr lang="en-GB" sz="4400" dirty="0">
                <a:solidFill>
                  <a:srgbClr val="0070C0"/>
                </a:solidFill>
              </a:rPr>
              <a:t>Sit</a:t>
            </a:r>
          </a:p>
          <a:p>
            <a:pPr marL="0" indent="0">
              <a:buNone/>
            </a:pPr>
            <a:r>
              <a:rPr lang="en-GB" sz="4400" dirty="0">
                <a:solidFill>
                  <a:srgbClr val="0070C0"/>
                </a:solidFill>
              </a:rPr>
              <a:t>Do 4 times</a:t>
            </a:r>
          </a:p>
          <a:p>
            <a:pPr marL="0" indent="0">
              <a:buNone/>
            </a:pPr>
            <a:r>
              <a:rPr lang="en-GB" sz="4400" dirty="0">
                <a:solidFill>
                  <a:srgbClr val="0070C0"/>
                </a:solidFill>
              </a:rPr>
              <a:t>	wave</a:t>
            </a:r>
          </a:p>
          <a:p>
            <a:pPr marL="0" indent="0">
              <a:buNone/>
            </a:pPr>
            <a:r>
              <a:rPr lang="en-GB" sz="4400" dirty="0">
                <a:solidFill>
                  <a:srgbClr val="0070C0"/>
                </a:solidFill>
              </a:rPr>
              <a:t>	grin</a:t>
            </a:r>
          </a:p>
          <a:p>
            <a:pPr marL="0" indent="0">
              <a:buNone/>
            </a:pPr>
            <a:r>
              <a:rPr lang="en-GB" sz="4400" dirty="0">
                <a:solidFill>
                  <a:srgbClr val="0070C0"/>
                </a:solidFill>
              </a:rPr>
              <a:t>Say end</a:t>
            </a:r>
          </a:p>
        </p:txBody>
      </p:sp>
      <p:sp>
        <p:nvSpPr>
          <p:cNvPr id="18" name="Speech Bubble: Rectangle with Corners Rounded 17">
            <a:extLst>
              <a:ext uri="{FF2B5EF4-FFF2-40B4-BE49-F238E27FC236}">
                <a16:creationId xmlns:a16="http://schemas.microsoft.com/office/drawing/2014/main" id="{47008B5D-38F9-4F0F-B01A-6AC687D76E54}"/>
              </a:ext>
            </a:extLst>
          </p:cNvPr>
          <p:cNvSpPr/>
          <p:nvPr/>
        </p:nvSpPr>
        <p:spPr>
          <a:xfrm>
            <a:off x="7769880" y="1710634"/>
            <a:ext cx="2192378" cy="1718366"/>
          </a:xfrm>
          <a:prstGeom prst="wedgeRoundRectCallout">
            <a:avLst>
              <a:gd name="adj1" fmla="val 21249"/>
              <a:gd name="adj2" fmla="val 61445"/>
              <a:gd name="adj3" fmla="val 16667"/>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200" dirty="0">
                <a:solidFill>
                  <a:schemeClr val="bg1"/>
                </a:solidFill>
              </a:rPr>
              <a:t>Draw the flow of control</a:t>
            </a:r>
          </a:p>
        </p:txBody>
      </p:sp>
    </p:spTree>
    <p:extLst>
      <p:ext uri="{BB962C8B-B14F-4D97-AF65-F5344CB8AC3E}">
        <p14:creationId xmlns:p14="http://schemas.microsoft.com/office/powerpoint/2010/main" val="186861809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15985B-F7C9-49B7-ABEF-ABE2E2A00026}"/>
              </a:ext>
            </a:extLst>
          </p:cNvPr>
          <p:cNvSpPr>
            <a:spLocks noGrp="1"/>
          </p:cNvSpPr>
          <p:nvPr>
            <p:ph type="title"/>
          </p:nvPr>
        </p:nvSpPr>
        <p:spPr>
          <a:xfrm>
            <a:off x="2223426" y="4558"/>
            <a:ext cx="7738832" cy="834015"/>
          </a:xfrm>
          <a:solidFill>
            <a:srgbClr val="0070C0"/>
          </a:solidFill>
        </p:spPr>
        <p:txBody>
          <a:bodyPr anchor="ctr" anchorCtr="0"/>
          <a:lstStyle/>
          <a:p>
            <a:r>
              <a:rPr lang="en-GB" dirty="0">
                <a:solidFill>
                  <a:schemeClr val="bg1"/>
                </a:solidFill>
              </a:rPr>
              <a:t>Count controlled loop</a:t>
            </a:r>
          </a:p>
        </p:txBody>
      </p:sp>
      <p:sp>
        <p:nvSpPr>
          <p:cNvPr id="16" name="Content Placeholder 2">
            <a:extLst>
              <a:ext uri="{FF2B5EF4-FFF2-40B4-BE49-F238E27FC236}">
                <a16:creationId xmlns:a16="http://schemas.microsoft.com/office/drawing/2014/main" id="{208F4A66-C4FB-4156-84DE-B82B9EF9BB15}"/>
              </a:ext>
            </a:extLst>
          </p:cNvPr>
          <p:cNvSpPr>
            <a:spLocks noGrp="1"/>
          </p:cNvSpPr>
          <p:nvPr>
            <p:ph sz="half" idx="1"/>
          </p:nvPr>
        </p:nvSpPr>
        <p:spPr>
          <a:xfrm>
            <a:off x="2229452" y="1152932"/>
            <a:ext cx="3305549" cy="5859261"/>
          </a:xfrm>
        </p:spPr>
        <p:txBody>
          <a:bodyPr>
            <a:normAutofit/>
          </a:bodyPr>
          <a:lstStyle/>
          <a:p>
            <a:pPr marL="0" indent="0">
              <a:buNone/>
            </a:pPr>
            <a:r>
              <a:rPr lang="en-GB" sz="4400" dirty="0">
                <a:solidFill>
                  <a:srgbClr val="0070C0"/>
                </a:solidFill>
              </a:rPr>
              <a:t>stand</a:t>
            </a:r>
          </a:p>
          <a:p>
            <a:pPr marL="0" indent="0">
              <a:buNone/>
            </a:pPr>
            <a:r>
              <a:rPr lang="en-GB" sz="4400" dirty="0">
                <a:solidFill>
                  <a:srgbClr val="0070C0"/>
                </a:solidFill>
              </a:rPr>
              <a:t>loop 2 times</a:t>
            </a:r>
          </a:p>
          <a:p>
            <a:pPr marL="0" indent="0">
              <a:buNone/>
            </a:pPr>
            <a:r>
              <a:rPr lang="en-GB" sz="4400" dirty="0">
                <a:solidFill>
                  <a:srgbClr val="0070C0"/>
                </a:solidFill>
              </a:rPr>
              <a:t>	say pig</a:t>
            </a:r>
          </a:p>
          <a:p>
            <a:pPr marL="0" indent="0">
              <a:buNone/>
            </a:pPr>
            <a:r>
              <a:rPr lang="en-GB" sz="4400" dirty="0">
                <a:solidFill>
                  <a:srgbClr val="0070C0"/>
                </a:solidFill>
              </a:rPr>
              <a:t>Sit</a:t>
            </a:r>
          </a:p>
          <a:p>
            <a:pPr marL="0" indent="0">
              <a:buNone/>
            </a:pPr>
            <a:r>
              <a:rPr lang="en-GB" sz="4400" dirty="0">
                <a:solidFill>
                  <a:srgbClr val="0070C0"/>
                </a:solidFill>
              </a:rPr>
              <a:t>Do 4 times</a:t>
            </a:r>
          </a:p>
          <a:p>
            <a:pPr marL="0" indent="0">
              <a:buNone/>
            </a:pPr>
            <a:r>
              <a:rPr lang="en-GB" sz="4400" dirty="0">
                <a:solidFill>
                  <a:srgbClr val="0070C0"/>
                </a:solidFill>
              </a:rPr>
              <a:t>	wave</a:t>
            </a:r>
          </a:p>
          <a:p>
            <a:pPr marL="0" indent="0">
              <a:buNone/>
            </a:pPr>
            <a:r>
              <a:rPr lang="en-GB" sz="4400" dirty="0">
                <a:solidFill>
                  <a:srgbClr val="0070C0"/>
                </a:solidFill>
              </a:rPr>
              <a:t>	grin</a:t>
            </a:r>
          </a:p>
          <a:p>
            <a:pPr marL="0" indent="0">
              <a:buNone/>
            </a:pPr>
            <a:r>
              <a:rPr lang="en-GB" sz="4400" dirty="0">
                <a:solidFill>
                  <a:srgbClr val="0070C0"/>
                </a:solidFill>
              </a:rPr>
              <a:t>Say end</a:t>
            </a:r>
          </a:p>
        </p:txBody>
      </p:sp>
      <p:cxnSp>
        <p:nvCxnSpPr>
          <p:cNvPr id="6" name="Straight Arrow Connector 5">
            <a:extLst>
              <a:ext uri="{FF2B5EF4-FFF2-40B4-BE49-F238E27FC236}">
                <a16:creationId xmlns:a16="http://schemas.microsoft.com/office/drawing/2014/main" id="{5EAF22AB-F1DD-4C3E-8F67-ECDEA39053C1}"/>
              </a:ext>
            </a:extLst>
          </p:cNvPr>
          <p:cNvCxnSpPr>
            <a:cxnSpLocks/>
          </p:cNvCxnSpPr>
          <p:nvPr/>
        </p:nvCxnSpPr>
        <p:spPr>
          <a:xfrm>
            <a:off x="5317434" y="1148374"/>
            <a:ext cx="0" cy="5705068"/>
          </a:xfrm>
          <a:prstGeom prst="straightConnector1">
            <a:avLst/>
          </a:prstGeom>
          <a:ln w="60325">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nvGrpSpPr>
          <p:cNvPr id="23" name="Group 22">
            <a:extLst>
              <a:ext uri="{FF2B5EF4-FFF2-40B4-BE49-F238E27FC236}">
                <a16:creationId xmlns:a16="http://schemas.microsoft.com/office/drawing/2014/main" id="{83975688-0567-4CC2-AE7F-76B7E12007A5}"/>
              </a:ext>
            </a:extLst>
          </p:cNvPr>
          <p:cNvGrpSpPr/>
          <p:nvPr/>
        </p:nvGrpSpPr>
        <p:grpSpPr>
          <a:xfrm>
            <a:off x="5316981" y="2001988"/>
            <a:ext cx="915840" cy="1423800"/>
            <a:chOff x="9252877" y="2006546"/>
            <a:chExt cx="915840" cy="1423800"/>
          </a:xfrm>
        </p:grpSpPr>
        <mc:AlternateContent xmlns:mc="http://schemas.openxmlformats.org/markup-compatibility/2006" xmlns:p14="http://schemas.microsoft.com/office/powerpoint/2010/main">
          <mc:Choice Requires="p14">
            <p:contentPart p14:bwMode="auto" r:id="rId2">
              <p14:nvContentPartPr>
                <p14:cNvPr id="7" name="Ink 6">
                  <a:extLst>
                    <a:ext uri="{FF2B5EF4-FFF2-40B4-BE49-F238E27FC236}">
                      <a16:creationId xmlns:a16="http://schemas.microsoft.com/office/drawing/2014/main" id="{99FE07B0-CC92-461C-A094-1C7DEBD80EBF}"/>
                    </a:ext>
                  </a:extLst>
                </p14:cNvPr>
                <p14:cNvContentPartPr/>
                <p14:nvPr/>
              </p14:nvContentPartPr>
              <p14:xfrm>
                <a:off x="9252877" y="2006546"/>
                <a:ext cx="915840" cy="1423800"/>
              </p14:xfrm>
            </p:contentPart>
          </mc:Choice>
          <mc:Fallback xmlns="">
            <p:pic>
              <p:nvPicPr>
                <p:cNvPr id="7" name="Ink 6">
                  <a:extLst>
                    <a:ext uri="{FF2B5EF4-FFF2-40B4-BE49-F238E27FC236}">
                      <a16:creationId xmlns:a16="http://schemas.microsoft.com/office/drawing/2014/main" id="{99FE07B0-CC92-461C-A094-1C7DEBD80EBF}"/>
                    </a:ext>
                  </a:extLst>
                </p:cNvPr>
                <p:cNvPicPr/>
                <p:nvPr/>
              </p:nvPicPr>
              <p:blipFill>
                <a:blip r:embed="rId5"/>
                <a:stretch>
                  <a:fillRect/>
                </a:stretch>
              </p:blipFill>
              <p:spPr>
                <a:xfrm>
                  <a:off x="9227677" y="1981346"/>
                  <a:ext cx="966600" cy="1474200"/>
                </a:xfrm>
                <a:prstGeom prst="rect">
                  <a:avLst/>
                </a:prstGeom>
              </p:spPr>
            </p:pic>
          </mc:Fallback>
        </mc:AlternateContent>
        <mc:AlternateContent xmlns:mc="http://schemas.openxmlformats.org/markup-compatibility/2006" xmlns:p14="http://schemas.microsoft.com/office/powerpoint/2010/main">
          <mc:Choice Requires="p14">
            <p:contentPart p14:bwMode="auto" r:id="rId6">
              <p14:nvContentPartPr>
                <p14:cNvPr id="18" name="Ink 17">
                  <a:extLst>
                    <a:ext uri="{FF2B5EF4-FFF2-40B4-BE49-F238E27FC236}">
                      <a16:creationId xmlns:a16="http://schemas.microsoft.com/office/drawing/2014/main" id="{5499F41D-CC58-4089-9683-219BFFD3B01A}"/>
                    </a:ext>
                  </a:extLst>
                </p14:cNvPr>
                <p14:cNvContentPartPr/>
                <p14:nvPr/>
              </p14:nvContentPartPr>
              <p14:xfrm>
                <a:off x="9295357" y="2007266"/>
                <a:ext cx="205200" cy="209520"/>
              </p14:xfrm>
            </p:contentPart>
          </mc:Choice>
          <mc:Fallback xmlns="">
            <p:pic>
              <p:nvPicPr>
                <p:cNvPr id="18" name="Ink 17">
                  <a:extLst>
                    <a:ext uri="{FF2B5EF4-FFF2-40B4-BE49-F238E27FC236}">
                      <a16:creationId xmlns:a16="http://schemas.microsoft.com/office/drawing/2014/main" id="{5499F41D-CC58-4089-9683-219BFFD3B01A}"/>
                    </a:ext>
                  </a:extLst>
                </p:cNvPr>
                <p:cNvPicPr/>
                <p:nvPr/>
              </p:nvPicPr>
              <p:blipFill>
                <a:blip r:embed="rId7"/>
                <a:stretch>
                  <a:fillRect/>
                </a:stretch>
              </p:blipFill>
              <p:spPr>
                <a:xfrm>
                  <a:off x="9270157" y="1982066"/>
                  <a:ext cx="255600" cy="259920"/>
                </a:xfrm>
                <a:prstGeom prst="rect">
                  <a:avLst/>
                </a:prstGeom>
              </p:spPr>
            </p:pic>
          </mc:Fallback>
        </mc:AlternateContent>
      </p:grpSp>
      <p:grpSp>
        <p:nvGrpSpPr>
          <p:cNvPr id="28" name="Group 27">
            <a:extLst>
              <a:ext uri="{FF2B5EF4-FFF2-40B4-BE49-F238E27FC236}">
                <a16:creationId xmlns:a16="http://schemas.microsoft.com/office/drawing/2014/main" id="{ABCF66D3-835D-4AF1-BA72-7156933ED552}"/>
              </a:ext>
            </a:extLst>
          </p:cNvPr>
          <p:cNvGrpSpPr/>
          <p:nvPr/>
        </p:nvGrpSpPr>
        <p:grpSpPr>
          <a:xfrm>
            <a:off x="6292941" y="2360188"/>
            <a:ext cx="465480" cy="387000"/>
            <a:chOff x="10228837" y="2364746"/>
            <a:chExt cx="465480" cy="387000"/>
          </a:xfrm>
        </p:grpSpPr>
        <mc:AlternateContent xmlns:mc="http://schemas.openxmlformats.org/markup-compatibility/2006" xmlns:p14="http://schemas.microsoft.com/office/powerpoint/2010/main">
          <mc:Choice Requires="p14">
            <p:contentPart p14:bwMode="auto" r:id="rId8">
              <p14:nvContentPartPr>
                <p14:cNvPr id="24" name="Ink 23">
                  <a:extLst>
                    <a:ext uri="{FF2B5EF4-FFF2-40B4-BE49-F238E27FC236}">
                      <a16:creationId xmlns:a16="http://schemas.microsoft.com/office/drawing/2014/main" id="{F4A82F12-F744-497D-A33E-2CA1966430F3}"/>
                    </a:ext>
                  </a:extLst>
                </p14:cNvPr>
                <p14:cNvContentPartPr/>
                <p14:nvPr/>
              </p14:nvContentPartPr>
              <p14:xfrm>
                <a:off x="10237117" y="2524226"/>
                <a:ext cx="163080" cy="156600"/>
              </p14:xfrm>
            </p:contentPart>
          </mc:Choice>
          <mc:Fallback xmlns="">
            <p:pic>
              <p:nvPicPr>
                <p:cNvPr id="24" name="Ink 23">
                  <a:extLst>
                    <a:ext uri="{FF2B5EF4-FFF2-40B4-BE49-F238E27FC236}">
                      <a16:creationId xmlns:a16="http://schemas.microsoft.com/office/drawing/2014/main" id="{F4A82F12-F744-497D-A33E-2CA1966430F3}"/>
                    </a:ext>
                  </a:extLst>
                </p:cNvPr>
                <p:cNvPicPr/>
                <p:nvPr/>
              </p:nvPicPr>
              <p:blipFill>
                <a:blip r:embed="rId9"/>
                <a:stretch>
                  <a:fillRect/>
                </a:stretch>
              </p:blipFill>
              <p:spPr>
                <a:xfrm>
                  <a:off x="10219117" y="2506226"/>
                  <a:ext cx="198720" cy="192240"/>
                </a:xfrm>
                <a:prstGeom prst="rect">
                  <a:avLst/>
                </a:prstGeom>
              </p:spPr>
            </p:pic>
          </mc:Fallback>
        </mc:AlternateContent>
        <mc:AlternateContent xmlns:mc="http://schemas.openxmlformats.org/markup-compatibility/2006" xmlns:p14="http://schemas.microsoft.com/office/powerpoint/2010/main">
          <mc:Choice Requires="p14">
            <p:contentPart p14:bwMode="auto" r:id="rId10">
              <p14:nvContentPartPr>
                <p14:cNvPr id="25" name="Ink 24">
                  <a:extLst>
                    <a:ext uri="{FF2B5EF4-FFF2-40B4-BE49-F238E27FC236}">
                      <a16:creationId xmlns:a16="http://schemas.microsoft.com/office/drawing/2014/main" id="{FD438989-00F4-4F2B-8A93-F980C4893928}"/>
                    </a:ext>
                  </a:extLst>
                </p14:cNvPr>
                <p14:cNvContentPartPr/>
                <p14:nvPr/>
              </p14:nvContentPartPr>
              <p14:xfrm>
                <a:off x="10228837" y="2464466"/>
                <a:ext cx="177480" cy="210960"/>
              </p14:xfrm>
            </p:contentPart>
          </mc:Choice>
          <mc:Fallback xmlns="">
            <p:pic>
              <p:nvPicPr>
                <p:cNvPr id="25" name="Ink 24">
                  <a:extLst>
                    <a:ext uri="{FF2B5EF4-FFF2-40B4-BE49-F238E27FC236}">
                      <a16:creationId xmlns:a16="http://schemas.microsoft.com/office/drawing/2014/main" id="{FD438989-00F4-4F2B-8A93-F980C4893928}"/>
                    </a:ext>
                  </a:extLst>
                </p:cNvPr>
                <p:cNvPicPr/>
                <p:nvPr/>
              </p:nvPicPr>
              <p:blipFill>
                <a:blip r:embed="rId11"/>
                <a:stretch>
                  <a:fillRect/>
                </a:stretch>
              </p:blipFill>
              <p:spPr>
                <a:xfrm>
                  <a:off x="10211197" y="2446826"/>
                  <a:ext cx="213120" cy="246600"/>
                </a:xfrm>
                <a:prstGeom prst="rect">
                  <a:avLst/>
                </a:prstGeom>
              </p:spPr>
            </p:pic>
          </mc:Fallback>
        </mc:AlternateContent>
        <mc:AlternateContent xmlns:mc="http://schemas.openxmlformats.org/markup-compatibility/2006" xmlns:p14="http://schemas.microsoft.com/office/powerpoint/2010/main">
          <mc:Choice Requires="p14">
            <p:contentPart p14:bwMode="auto" r:id="rId12">
              <p14:nvContentPartPr>
                <p14:cNvPr id="27" name="Ink 26">
                  <a:extLst>
                    <a:ext uri="{FF2B5EF4-FFF2-40B4-BE49-F238E27FC236}">
                      <a16:creationId xmlns:a16="http://schemas.microsoft.com/office/drawing/2014/main" id="{273C8B47-DE97-4288-92A9-AC50CE560608}"/>
                    </a:ext>
                  </a:extLst>
                </p14:cNvPr>
                <p14:cNvContentPartPr/>
                <p14:nvPr/>
              </p14:nvContentPartPr>
              <p14:xfrm>
                <a:off x="10465717" y="2364746"/>
                <a:ext cx="228600" cy="387000"/>
              </p14:xfrm>
            </p:contentPart>
          </mc:Choice>
          <mc:Fallback xmlns="">
            <p:pic>
              <p:nvPicPr>
                <p:cNvPr id="27" name="Ink 26">
                  <a:extLst>
                    <a:ext uri="{FF2B5EF4-FFF2-40B4-BE49-F238E27FC236}">
                      <a16:creationId xmlns:a16="http://schemas.microsoft.com/office/drawing/2014/main" id="{273C8B47-DE97-4288-92A9-AC50CE560608}"/>
                    </a:ext>
                  </a:extLst>
                </p:cNvPr>
                <p:cNvPicPr/>
                <p:nvPr/>
              </p:nvPicPr>
              <p:blipFill>
                <a:blip r:embed="rId13"/>
                <a:stretch>
                  <a:fillRect/>
                </a:stretch>
              </p:blipFill>
              <p:spPr>
                <a:xfrm>
                  <a:off x="10447717" y="2346746"/>
                  <a:ext cx="264240" cy="422640"/>
                </a:xfrm>
                <a:prstGeom prst="rect">
                  <a:avLst/>
                </a:prstGeom>
              </p:spPr>
            </p:pic>
          </mc:Fallback>
        </mc:AlternateContent>
      </p:grpSp>
      <p:grpSp>
        <p:nvGrpSpPr>
          <p:cNvPr id="31" name="Group 30">
            <a:extLst>
              <a:ext uri="{FF2B5EF4-FFF2-40B4-BE49-F238E27FC236}">
                <a16:creationId xmlns:a16="http://schemas.microsoft.com/office/drawing/2014/main" id="{2AA1DC11-91E2-43E3-A30C-9FB21E4EDD3F}"/>
              </a:ext>
            </a:extLst>
          </p:cNvPr>
          <p:cNvGrpSpPr/>
          <p:nvPr/>
        </p:nvGrpSpPr>
        <p:grpSpPr>
          <a:xfrm>
            <a:off x="5316981" y="4447828"/>
            <a:ext cx="876960" cy="1850040"/>
            <a:chOff x="9252877" y="4452386"/>
            <a:chExt cx="876960" cy="1850040"/>
          </a:xfrm>
        </p:grpSpPr>
        <mc:AlternateContent xmlns:mc="http://schemas.openxmlformats.org/markup-compatibility/2006" xmlns:p14="http://schemas.microsoft.com/office/powerpoint/2010/main">
          <mc:Choice Requires="p14">
            <p:contentPart p14:bwMode="auto" r:id="rId14">
              <p14:nvContentPartPr>
                <p14:cNvPr id="29" name="Ink 28">
                  <a:extLst>
                    <a:ext uri="{FF2B5EF4-FFF2-40B4-BE49-F238E27FC236}">
                      <a16:creationId xmlns:a16="http://schemas.microsoft.com/office/drawing/2014/main" id="{8C4A7F1D-FF50-4B2A-9DEA-4CDD3DA449DE}"/>
                    </a:ext>
                  </a:extLst>
                </p14:cNvPr>
                <p14:cNvContentPartPr/>
                <p14:nvPr/>
              </p14:nvContentPartPr>
              <p14:xfrm>
                <a:off x="9252877" y="4481546"/>
                <a:ext cx="876960" cy="1820880"/>
              </p14:xfrm>
            </p:contentPart>
          </mc:Choice>
          <mc:Fallback xmlns="">
            <p:pic>
              <p:nvPicPr>
                <p:cNvPr id="29" name="Ink 28">
                  <a:extLst>
                    <a:ext uri="{FF2B5EF4-FFF2-40B4-BE49-F238E27FC236}">
                      <a16:creationId xmlns:a16="http://schemas.microsoft.com/office/drawing/2014/main" id="{8C4A7F1D-FF50-4B2A-9DEA-4CDD3DA449DE}"/>
                    </a:ext>
                  </a:extLst>
                </p:cNvPr>
                <p:cNvPicPr/>
                <p:nvPr/>
              </p:nvPicPr>
              <p:blipFill>
                <a:blip r:embed="rId15"/>
                <a:stretch>
                  <a:fillRect/>
                </a:stretch>
              </p:blipFill>
              <p:spPr>
                <a:xfrm>
                  <a:off x="9227677" y="4455986"/>
                  <a:ext cx="927360" cy="1871280"/>
                </a:xfrm>
                <a:prstGeom prst="rect">
                  <a:avLst/>
                </a:prstGeom>
              </p:spPr>
            </p:pic>
          </mc:Fallback>
        </mc:AlternateContent>
        <mc:AlternateContent xmlns:mc="http://schemas.openxmlformats.org/markup-compatibility/2006" xmlns:p14="http://schemas.microsoft.com/office/powerpoint/2010/main">
          <mc:Choice Requires="p14">
            <p:contentPart p14:bwMode="auto" r:id="rId16">
              <p14:nvContentPartPr>
                <p14:cNvPr id="30" name="Ink 29">
                  <a:extLst>
                    <a:ext uri="{FF2B5EF4-FFF2-40B4-BE49-F238E27FC236}">
                      <a16:creationId xmlns:a16="http://schemas.microsoft.com/office/drawing/2014/main" id="{DC62C1EF-5215-40DF-8A9A-4679954B5559}"/>
                    </a:ext>
                  </a:extLst>
                </p14:cNvPr>
                <p14:cNvContentPartPr/>
                <p14:nvPr/>
              </p14:nvContentPartPr>
              <p14:xfrm>
                <a:off x="9322357" y="4452386"/>
                <a:ext cx="188280" cy="214200"/>
              </p14:xfrm>
            </p:contentPart>
          </mc:Choice>
          <mc:Fallback xmlns="">
            <p:pic>
              <p:nvPicPr>
                <p:cNvPr id="30" name="Ink 29">
                  <a:extLst>
                    <a:ext uri="{FF2B5EF4-FFF2-40B4-BE49-F238E27FC236}">
                      <a16:creationId xmlns:a16="http://schemas.microsoft.com/office/drawing/2014/main" id="{DC62C1EF-5215-40DF-8A9A-4679954B5559}"/>
                    </a:ext>
                  </a:extLst>
                </p:cNvPr>
                <p:cNvPicPr/>
                <p:nvPr/>
              </p:nvPicPr>
              <p:blipFill>
                <a:blip r:embed="rId17"/>
                <a:stretch>
                  <a:fillRect/>
                </a:stretch>
              </p:blipFill>
              <p:spPr>
                <a:xfrm>
                  <a:off x="9297157" y="4427186"/>
                  <a:ext cx="238680" cy="264600"/>
                </a:xfrm>
                <a:prstGeom prst="rect">
                  <a:avLst/>
                </a:prstGeom>
              </p:spPr>
            </p:pic>
          </mc:Fallback>
        </mc:AlternateContent>
      </p:grpSp>
      <p:grpSp>
        <p:nvGrpSpPr>
          <p:cNvPr id="38" name="Group 37">
            <a:extLst>
              <a:ext uri="{FF2B5EF4-FFF2-40B4-BE49-F238E27FC236}">
                <a16:creationId xmlns:a16="http://schemas.microsoft.com/office/drawing/2014/main" id="{4B5DA3EA-FB91-494E-8F5E-368849BE9EB8}"/>
              </a:ext>
            </a:extLst>
          </p:cNvPr>
          <p:cNvGrpSpPr/>
          <p:nvPr/>
        </p:nvGrpSpPr>
        <p:grpSpPr>
          <a:xfrm>
            <a:off x="6251181" y="5093668"/>
            <a:ext cx="436320" cy="347040"/>
            <a:chOff x="10187077" y="5098226"/>
            <a:chExt cx="436320" cy="347040"/>
          </a:xfrm>
        </p:grpSpPr>
        <mc:AlternateContent xmlns:mc="http://schemas.openxmlformats.org/markup-compatibility/2006" xmlns:p14="http://schemas.microsoft.com/office/powerpoint/2010/main">
          <mc:Choice Requires="p14">
            <p:contentPart p14:bwMode="auto" r:id="rId18">
              <p14:nvContentPartPr>
                <p14:cNvPr id="32" name="Ink 31">
                  <a:extLst>
                    <a:ext uri="{FF2B5EF4-FFF2-40B4-BE49-F238E27FC236}">
                      <a16:creationId xmlns:a16="http://schemas.microsoft.com/office/drawing/2014/main" id="{B840062C-2292-4A19-A89F-4F421C64A991}"/>
                    </a:ext>
                  </a:extLst>
                </p14:cNvPr>
                <p14:cNvContentPartPr/>
                <p14:nvPr/>
              </p14:nvContentPartPr>
              <p14:xfrm>
                <a:off x="10187077" y="5237186"/>
                <a:ext cx="174600" cy="185760"/>
              </p14:xfrm>
            </p:contentPart>
          </mc:Choice>
          <mc:Fallback xmlns="">
            <p:pic>
              <p:nvPicPr>
                <p:cNvPr id="32" name="Ink 31">
                  <a:extLst>
                    <a:ext uri="{FF2B5EF4-FFF2-40B4-BE49-F238E27FC236}">
                      <a16:creationId xmlns:a16="http://schemas.microsoft.com/office/drawing/2014/main" id="{B840062C-2292-4A19-A89F-4F421C64A991}"/>
                    </a:ext>
                  </a:extLst>
                </p:cNvPr>
                <p:cNvPicPr/>
                <p:nvPr/>
              </p:nvPicPr>
              <p:blipFill>
                <a:blip r:embed="rId19"/>
                <a:stretch>
                  <a:fillRect/>
                </a:stretch>
              </p:blipFill>
              <p:spPr>
                <a:xfrm>
                  <a:off x="10169437" y="5219546"/>
                  <a:ext cx="210240" cy="221400"/>
                </a:xfrm>
                <a:prstGeom prst="rect">
                  <a:avLst/>
                </a:prstGeom>
              </p:spPr>
            </p:pic>
          </mc:Fallback>
        </mc:AlternateContent>
        <mc:AlternateContent xmlns:mc="http://schemas.openxmlformats.org/markup-compatibility/2006" xmlns:p14="http://schemas.microsoft.com/office/powerpoint/2010/main">
          <mc:Choice Requires="p14">
            <p:contentPart p14:bwMode="auto" r:id="rId20">
              <p14:nvContentPartPr>
                <p14:cNvPr id="33" name="Ink 32">
                  <a:extLst>
                    <a:ext uri="{FF2B5EF4-FFF2-40B4-BE49-F238E27FC236}">
                      <a16:creationId xmlns:a16="http://schemas.microsoft.com/office/drawing/2014/main" id="{4083FB6D-1395-4110-B625-9B6EBEAB4F1D}"/>
                    </a:ext>
                  </a:extLst>
                </p14:cNvPr>
                <p14:cNvContentPartPr/>
                <p14:nvPr/>
              </p14:nvContentPartPr>
              <p14:xfrm>
                <a:off x="10222717" y="5177786"/>
                <a:ext cx="153720" cy="227880"/>
              </p14:xfrm>
            </p:contentPart>
          </mc:Choice>
          <mc:Fallback xmlns="">
            <p:pic>
              <p:nvPicPr>
                <p:cNvPr id="33" name="Ink 32">
                  <a:extLst>
                    <a:ext uri="{FF2B5EF4-FFF2-40B4-BE49-F238E27FC236}">
                      <a16:creationId xmlns:a16="http://schemas.microsoft.com/office/drawing/2014/main" id="{4083FB6D-1395-4110-B625-9B6EBEAB4F1D}"/>
                    </a:ext>
                  </a:extLst>
                </p:cNvPr>
                <p:cNvPicPr/>
                <p:nvPr/>
              </p:nvPicPr>
              <p:blipFill>
                <a:blip r:embed="rId21"/>
                <a:stretch>
                  <a:fillRect/>
                </a:stretch>
              </p:blipFill>
              <p:spPr>
                <a:xfrm>
                  <a:off x="10204717" y="5159786"/>
                  <a:ext cx="189360" cy="263520"/>
                </a:xfrm>
                <a:prstGeom prst="rect">
                  <a:avLst/>
                </a:prstGeom>
              </p:spPr>
            </p:pic>
          </mc:Fallback>
        </mc:AlternateContent>
        <mc:AlternateContent xmlns:mc="http://schemas.openxmlformats.org/markup-compatibility/2006" xmlns:p14="http://schemas.microsoft.com/office/powerpoint/2010/main">
          <mc:Choice Requires="p14">
            <p:contentPart p14:bwMode="auto" r:id="rId22">
              <p14:nvContentPartPr>
                <p14:cNvPr id="35" name="Ink 34">
                  <a:extLst>
                    <a:ext uri="{FF2B5EF4-FFF2-40B4-BE49-F238E27FC236}">
                      <a16:creationId xmlns:a16="http://schemas.microsoft.com/office/drawing/2014/main" id="{818B3E18-B7DD-4666-BBBD-B5A25D448BC5}"/>
                    </a:ext>
                  </a:extLst>
                </p14:cNvPr>
                <p14:cNvContentPartPr/>
                <p14:nvPr/>
              </p14:nvContentPartPr>
              <p14:xfrm>
                <a:off x="10438717" y="5098226"/>
                <a:ext cx="184680" cy="226080"/>
              </p14:xfrm>
            </p:contentPart>
          </mc:Choice>
          <mc:Fallback xmlns="">
            <p:pic>
              <p:nvPicPr>
                <p:cNvPr id="35" name="Ink 34">
                  <a:extLst>
                    <a:ext uri="{FF2B5EF4-FFF2-40B4-BE49-F238E27FC236}">
                      <a16:creationId xmlns:a16="http://schemas.microsoft.com/office/drawing/2014/main" id="{818B3E18-B7DD-4666-BBBD-B5A25D448BC5}"/>
                    </a:ext>
                  </a:extLst>
                </p:cNvPr>
                <p:cNvPicPr/>
                <p:nvPr/>
              </p:nvPicPr>
              <p:blipFill>
                <a:blip r:embed="rId23"/>
                <a:stretch>
                  <a:fillRect/>
                </a:stretch>
              </p:blipFill>
              <p:spPr>
                <a:xfrm>
                  <a:off x="10421077" y="5080586"/>
                  <a:ext cx="220320" cy="261720"/>
                </a:xfrm>
                <a:prstGeom prst="rect">
                  <a:avLst/>
                </a:prstGeom>
              </p:spPr>
            </p:pic>
          </mc:Fallback>
        </mc:AlternateContent>
        <mc:AlternateContent xmlns:mc="http://schemas.openxmlformats.org/markup-compatibility/2006" xmlns:p14="http://schemas.microsoft.com/office/powerpoint/2010/main">
          <mc:Choice Requires="p14">
            <p:contentPart p14:bwMode="auto" r:id="rId24">
              <p14:nvContentPartPr>
                <p14:cNvPr id="37" name="Ink 36">
                  <a:extLst>
                    <a:ext uri="{FF2B5EF4-FFF2-40B4-BE49-F238E27FC236}">
                      <a16:creationId xmlns:a16="http://schemas.microsoft.com/office/drawing/2014/main" id="{F1B237E7-AB52-4C7C-8FE3-2F49B6698372}"/>
                    </a:ext>
                  </a:extLst>
                </p14:cNvPr>
                <p14:cNvContentPartPr/>
                <p14:nvPr/>
              </p14:nvContentPartPr>
              <p14:xfrm>
                <a:off x="10544917" y="5207666"/>
                <a:ext cx="10800" cy="237600"/>
              </p14:xfrm>
            </p:contentPart>
          </mc:Choice>
          <mc:Fallback xmlns="">
            <p:pic>
              <p:nvPicPr>
                <p:cNvPr id="37" name="Ink 36">
                  <a:extLst>
                    <a:ext uri="{FF2B5EF4-FFF2-40B4-BE49-F238E27FC236}">
                      <a16:creationId xmlns:a16="http://schemas.microsoft.com/office/drawing/2014/main" id="{F1B237E7-AB52-4C7C-8FE3-2F49B6698372}"/>
                    </a:ext>
                  </a:extLst>
                </p:cNvPr>
                <p:cNvPicPr/>
                <p:nvPr/>
              </p:nvPicPr>
              <p:blipFill>
                <a:blip r:embed="rId25"/>
                <a:stretch>
                  <a:fillRect/>
                </a:stretch>
              </p:blipFill>
              <p:spPr>
                <a:xfrm>
                  <a:off x="10527277" y="5190026"/>
                  <a:ext cx="46440" cy="273240"/>
                </a:xfrm>
                <a:prstGeom prst="rect">
                  <a:avLst/>
                </a:prstGeom>
              </p:spPr>
            </p:pic>
          </mc:Fallback>
        </mc:AlternateContent>
      </p:grpSp>
      <p:sp>
        <p:nvSpPr>
          <p:cNvPr id="39" name="Oval 38">
            <a:extLst>
              <a:ext uri="{FF2B5EF4-FFF2-40B4-BE49-F238E27FC236}">
                <a16:creationId xmlns:a16="http://schemas.microsoft.com/office/drawing/2014/main" id="{589CD4B7-E141-49D1-980E-1CFE81A35F70}"/>
              </a:ext>
            </a:extLst>
          </p:cNvPr>
          <p:cNvSpPr/>
          <p:nvPr/>
        </p:nvSpPr>
        <p:spPr>
          <a:xfrm>
            <a:off x="5153948" y="1343821"/>
            <a:ext cx="308113" cy="308113"/>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0" name="Oval 39">
            <a:extLst>
              <a:ext uri="{FF2B5EF4-FFF2-40B4-BE49-F238E27FC236}">
                <a16:creationId xmlns:a16="http://schemas.microsoft.com/office/drawing/2014/main" id="{B8B843A0-5AE7-459B-9D07-F0410A7AB2AF}"/>
              </a:ext>
            </a:extLst>
          </p:cNvPr>
          <p:cNvSpPr/>
          <p:nvPr/>
        </p:nvSpPr>
        <p:spPr>
          <a:xfrm>
            <a:off x="5162924" y="2761272"/>
            <a:ext cx="308113" cy="308113"/>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1" name="Oval 40">
            <a:extLst>
              <a:ext uri="{FF2B5EF4-FFF2-40B4-BE49-F238E27FC236}">
                <a16:creationId xmlns:a16="http://schemas.microsoft.com/office/drawing/2014/main" id="{499FD7B2-D235-40EB-BC4A-F0F74263BC57}"/>
              </a:ext>
            </a:extLst>
          </p:cNvPr>
          <p:cNvSpPr/>
          <p:nvPr/>
        </p:nvSpPr>
        <p:spPr>
          <a:xfrm>
            <a:off x="5162923" y="4865115"/>
            <a:ext cx="308113" cy="308113"/>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2" name="Oval 41">
            <a:extLst>
              <a:ext uri="{FF2B5EF4-FFF2-40B4-BE49-F238E27FC236}">
                <a16:creationId xmlns:a16="http://schemas.microsoft.com/office/drawing/2014/main" id="{56C39534-2707-4156-A4C9-1C0D897519B8}"/>
              </a:ext>
            </a:extLst>
          </p:cNvPr>
          <p:cNvSpPr/>
          <p:nvPr/>
        </p:nvSpPr>
        <p:spPr>
          <a:xfrm>
            <a:off x="5162922" y="5686610"/>
            <a:ext cx="308113" cy="308113"/>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3" name="Oval 42">
            <a:extLst>
              <a:ext uri="{FF2B5EF4-FFF2-40B4-BE49-F238E27FC236}">
                <a16:creationId xmlns:a16="http://schemas.microsoft.com/office/drawing/2014/main" id="{382E561E-9036-47FB-8F61-6CA289E63596}"/>
              </a:ext>
            </a:extLst>
          </p:cNvPr>
          <p:cNvSpPr/>
          <p:nvPr/>
        </p:nvSpPr>
        <p:spPr>
          <a:xfrm>
            <a:off x="5153947" y="6321162"/>
            <a:ext cx="308113" cy="308113"/>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4" name="Oval 43">
            <a:extLst>
              <a:ext uri="{FF2B5EF4-FFF2-40B4-BE49-F238E27FC236}">
                <a16:creationId xmlns:a16="http://schemas.microsoft.com/office/drawing/2014/main" id="{DD06E773-811B-4903-B3E6-4FF0BF192337}"/>
              </a:ext>
            </a:extLst>
          </p:cNvPr>
          <p:cNvSpPr/>
          <p:nvPr/>
        </p:nvSpPr>
        <p:spPr>
          <a:xfrm>
            <a:off x="5148521" y="3582767"/>
            <a:ext cx="308113" cy="308113"/>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 name="Arrow: Right 2">
            <a:extLst>
              <a:ext uri="{FF2B5EF4-FFF2-40B4-BE49-F238E27FC236}">
                <a16:creationId xmlns:a16="http://schemas.microsoft.com/office/drawing/2014/main" id="{C9BAB93C-5DFF-447A-B94D-D09FFEE08FE1}"/>
              </a:ext>
            </a:extLst>
          </p:cNvPr>
          <p:cNvSpPr/>
          <p:nvPr/>
        </p:nvSpPr>
        <p:spPr>
          <a:xfrm flipH="1">
            <a:off x="6817821" y="2374272"/>
            <a:ext cx="1257488" cy="387000"/>
          </a:xfrm>
          <a:prstGeom prst="rightArrow">
            <a:avLst/>
          </a:prstGeom>
          <a:solidFill>
            <a:srgbClr val="FF99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TextBox 4">
            <a:extLst>
              <a:ext uri="{FF2B5EF4-FFF2-40B4-BE49-F238E27FC236}">
                <a16:creationId xmlns:a16="http://schemas.microsoft.com/office/drawing/2014/main" id="{CC53BCB6-F62B-44C7-9ACE-D4F8634FC24B}"/>
              </a:ext>
            </a:extLst>
          </p:cNvPr>
          <p:cNvSpPr txBox="1"/>
          <p:nvPr/>
        </p:nvSpPr>
        <p:spPr>
          <a:xfrm>
            <a:off x="8074095" y="2391940"/>
            <a:ext cx="1422865" cy="369332"/>
          </a:xfrm>
          <a:prstGeom prst="rect">
            <a:avLst/>
          </a:prstGeom>
          <a:noFill/>
        </p:spPr>
        <p:txBody>
          <a:bodyPr wrap="square" rtlCol="0">
            <a:spAutoFit/>
          </a:bodyPr>
          <a:lstStyle/>
          <a:p>
            <a:r>
              <a:rPr lang="en-GB" dirty="0"/>
              <a:t>1 mark</a:t>
            </a:r>
          </a:p>
        </p:txBody>
      </p:sp>
      <p:sp>
        <p:nvSpPr>
          <p:cNvPr id="46" name="Arrow: Right 45">
            <a:extLst>
              <a:ext uri="{FF2B5EF4-FFF2-40B4-BE49-F238E27FC236}">
                <a16:creationId xmlns:a16="http://schemas.microsoft.com/office/drawing/2014/main" id="{421FD499-9665-433F-99E0-3C0C10E4A7DA}"/>
              </a:ext>
            </a:extLst>
          </p:cNvPr>
          <p:cNvSpPr/>
          <p:nvPr/>
        </p:nvSpPr>
        <p:spPr>
          <a:xfrm flipH="1">
            <a:off x="6096000" y="1967040"/>
            <a:ext cx="1257488" cy="387000"/>
          </a:xfrm>
          <a:prstGeom prst="rightArrow">
            <a:avLst/>
          </a:prstGeom>
          <a:solidFill>
            <a:srgbClr val="FF99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7" name="TextBox 46">
            <a:extLst>
              <a:ext uri="{FF2B5EF4-FFF2-40B4-BE49-F238E27FC236}">
                <a16:creationId xmlns:a16="http://schemas.microsoft.com/office/drawing/2014/main" id="{8985A344-B7B3-45E8-8FC5-63F3A4361209}"/>
              </a:ext>
            </a:extLst>
          </p:cNvPr>
          <p:cNvSpPr txBox="1"/>
          <p:nvPr/>
        </p:nvSpPr>
        <p:spPr>
          <a:xfrm>
            <a:off x="7352274" y="1984708"/>
            <a:ext cx="1422865" cy="369332"/>
          </a:xfrm>
          <a:prstGeom prst="rect">
            <a:avLst/>
          </a:prstGeom>
          <a:noFill/>
        </p:spPr>
        <p:txBody>
          <a:bodyPr wrap="square" rtlCol="0">
            <a:spAutoFit/>
          </a:bodyPr>
          <a:lstStyle/>
          <a:p>
            <a:r>
              <a:rPr lang="en-GB" dirty="0"/>
              <a:t>1 mark</a:t>
            </a:r>
          </a:p>
        </p:txBody>
      </p:sp>
      <p:sp>
        <p:nvSpPr>
          <p:cNvPr id="48" name="Arrow: Right 47">
            <a:extLst>
              <a:ext uri="{FF2B5EF4-FFF2-40B4-BE49-F238E27FC236}">
                <a16:creationId xmlns:a16="http://schemas.microsoft.com/office/drawing/2014/main" id="{9E1165C2-F573-4076-8C0F-551709F40C7F}"/>
              </a:ext>
            </a:extLst>
          </p:cNvPr>
          <p:cNvSpPr/>
          <p:nvPr/>
        </p:nvSpPr>
        <p:spPr>
          <a:xfrm flipH="1">
            <a:off x="7181995" y="1456777"/>
            <a:ext cx="1257488" cy="387000"/>
          </a:xfrm>
          <a:prstGeom prst="rightArrow">
            <a:avLst/>
          </a:prstGeom>
          <a:solidFill>
            <a:srgbClr val="FF99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9" name="TextBox 48">
            <a:extLst>
              <a:ext uri="{FF2B5EF4-FFF2-40B4-BE49-F238E27FC236}">
                <a16:creationId xmlns:a16="http://schemas.microsoft.com/office/drawing/2014/main" id="{8E42568B-9B80-4C62-A656-555DE08D91D7}"/>
              </a:ext>
            </a:extLst>
          </p:cNvPr>
          <p:cNvSpPr txBox="1"/>
          <p:nvPr/>
        </p:nvSpPr>
        <p:spPr>
          <a:xfrm>
            <a:off x="8438269" y="1474445"/>
            <a:ext cx="1422865" cy="369332"/>
          </a:xfrm>
          <a:prstGeom prst="rect">
            <a:avLst/>
          </a:prstGeom>
          <a:noFill/>
        </p:spPr>
        <p:txBody>
          <a:bodyPr wrap="square" rtlCol="0">
            <a:spAutoFit/>
          </a:bodyPr>
          <a:lstStyle/>
          <a:p>
            <a:r>
              <a:rPr lang="en-GB" dirty="0"/>
              <a:t>1 mark</a:t>
            </a:r>
          </a:p>
        </p:txBody>
      </p:sp>
      <p:sp>
        <p:nvSpPr>
          <p:cNvPr id="50" name="Arrow: Right 49">
            <a:extLst>
              <a:ext uri="{FF2B5EF4-FFF2-40B4-BE49-F238E27FC236}">
                <a16:creationId xmlns:a16="http://schemas.microsoft.com/office/drawing/2014/main" id="{630D0CEA-7DC1-4A5D-A3C8-9D3BA20C3EBE}"/>
              </a:ext>
            </a:extLst>
          </p:cNvPr>
          <p:cNvSpPr/>
          <p:nvPr/>
        </p:nvSpPr>
        <p:spPr>
          <a:xfrm flipH="1">
            <a:off x="5480921" y="2744165"/>
            <a:ext cx="1257488" cy="387000"/>
          </a:xfrm>
          <a:prstGeom prst="rightArrow">
            <a:avLst/>
          </a:prstGeom>
          <a:solidFill>
            <a:srgbClr val="FF99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1" name="TextBox 50">
            <a:extLst>
              <a:ext uri="{FF2B5EF4-FFF2-40B4-BE49-F238E27FC236}">
                <a16:creationId xmlns:a16="http://schemas.microsoft.com/office/drawing/2014/main" id="{7AE5736B-350D-4F64-A2F4-43E11A136ACA}"/>
              </a:ext>
            </a:extLst>
          </p:cNvPr>
          <p:cNvSpPr txBox="1"/>
          <p:nvPr/>
        </p:nvSpPr>
        <p:spPr>
          <a:xfrm>
            <a:off x="6737195" y="2761833"/>
            <a:ext cx="1422865" cy="369332"/>
          </a:xfrm>
          <a:prstGeom prst="rect">
            <a:avLst/>
          </a:prstGeom>
          <a:noFill/>
        </p:spPr>
        <p:txBody>
          <a:bodyPr wrap="square" rtlCol="0">
            <a:spAutoFit/>
          </a:bodyPr>
          <a:lstStyle/>
          <a:p>
            <a:r>
              <a:rPr lang="en-GB" dirty="0"/>
              <a:t>1 mark</a:t>
            </a:r>
          </a:p>
        </p:txBody>
      </p:sp>
      <p:sp>
        <p:nvSpPr>
          <p:cNvPr id="52" name="Arrow: Right 51">
            <a:extLst>
              <a:ext uri="{FF2B5EF4-FFF2-40B4-BE49-F238E27FC236}">
                <a16:creationId xmlns:a16="http://schemas.microsoft.com/office/drawing/2014/main" id="{13B66810-C55B-4FA5-B995-03AA399BF055}"/>
              </a:ext>
            </a:extLst>
          </p:cNvPr>
          <p:cNvSpPr/>
          <p:nvPr/>
        </p:nvSpPr>
        <p:spPr>
          <a:xfrm flipH="1">
            <a:off x="5502147" y="3570725"/>
            <a:ext cx="1257488" cy="387000"/>
          </a:xfrm>
          <a:prstGeom prst="rightArrow">
            <a:avLst/>
          </a:prstGeom>
          <a:solidFill>
            <a:srgbClr val="FF99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3" name="TextBox 52">
            <a:extLst>
              <a:ext uri="{FF2B5EF4-FFF2-40B4-BE49-F238E27FC236}">
                <a16:creationId xmlns:a16="http://schemas.microsoft.com/office/drawing/2014/main" id="{0DF5564F-2547-4085-A3C3-B1CCF5698A07}"/>
              </a:ext>
            </a:extLst>
          </p:cNvPr>
          <p:cNvSpPr txBox="1"/>
          <p:nvPr/>
        </p:nvSpPr>
        <p:spPr>
          <a:xfrm>
            <a:off x="6758421" y="3588393"/>
            <a:ext cx="1422865" cy="369332"/>
          </a:xfrm>
          <a:prstGeom prst="rect">
            <a:avLst/>
          </a:prstGeom>
          <a:noFill/>
        </p:spPr>
        <p:txBody>
          <a:bodyPr wrap="square" rtlCol="0">
            <a:spAutoFit/>
          </a:bodyPr>
          <a:lstStyle/>
          <a:p>
            <a:r>
              <a:rPr lang="en-GB" dirty="0"/>
              <a:t>1 mark</a:t>
            </a:r>
          </a:p>
        </p:txBody>
      </p:sp>
      <p:sp>
        <p:nvSpPr>
          <p:cNvPr id="54" name="Arrow: Right 53">
            <a:extLst>
              <a:ext uri="{FF2B5EF4-FFF2-40B4-BE49-F238E27FC236}">
                <a16:creationId xmlns:a16="http://schemas.microsoft.com/office/drawing/2014/main" id="{F024D551-512B-414E-B900-AEDCFBE4FA33}"/>
              </a:ext>
            </a:extLst>
          </p:cNvPr>
          <p:cNvSpPr/>
          <p:nvPr/>
        </p:nvSpPr>
        <p:spPr>
          <a:xfrm flipH="1">
            <a:off x="6096000" y="4459694"/>
            <a:ext cx="1257488" cy="387000"/>
          </a:xfrm>
          <a:prstGeom prst="rightArrow">
            <a:avLst/>
          </a:prstGeom>
          <a:solidFill>
            <a:srgbClr val="FF99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5" name="TextBox 54">
            <a:extLst>
              <a:ext uri="{FF2B5EF4-FFF2-40B4-BE49-F238E27FC236}">
                <a16:creationId xmlns:a16="http://schemas.microsoft.com/office/drawing/2014/main" id="{A8A33C9F-3F68-4BBC-85A2-73CA077841A7}"/>
              </a:ext>
            </a:extLst>
          </p:cNvPr>
          <p:cNvSpPr txBox="1"/>
          <p:nvPr/>
        </p:nvSpPr>
        <p:spPr>
          <a:xfrm>
            <a:off x="7352274" y="4477362"/>
            <a:ext cx="1422865" cy="369332"/>
          </a:xfrm>
          <a:prstGeom prst="rect">
            <a:avLst/>
          </a:prstGeom>
          <a:noFill/>
        </p:spPr>
        <p:txBody>
          <a:bodyPr wrap="square" rtlCol="0">
            <a:spAutoFit/>
          </a:bodyPr>
          <a:lstStyle/>
          <a:p>
            <a:r>
              <a:rPr lang="en-GB" dirty="0"/>
              <a:t>1 mark</a:t>
            </a:r>
          </a:p>
        </p:txBody>
      </p:sp>
      <p:sp>
        <p:nvSpPr>
          <p:cNvPr id="56" name="Arrow: Right 55">
            <a:extLst>
              <a:ext uri="{FF2B5EF4-FFF2-40B4-BE49-F238E27FC236}">
                <a16:creationId xmlns:a16="http://schemas.microsoft.com/office/drawing/2014/main" id="{3DEC12F4-50EE-4970-BF31-72324FE30434}"/>
              </a:ext>
            </a:extLst>
          </p:cNvPr>
          <p:cNvSpPr/>
          <p:nvPr/>
        </p:nvSpPr>
        <p:spPr>
          <a:xfrm flipH="1">
            <a:off x="5480921" y="5647953"/>
            <a:ext cx="713020" cy="387000"/>
          </a:xfrm>
          <a:prstGeom prst="rightArrow">
            <a:avLst/>
          </a:prstGeom>
          <a:solidFill>
            <a:srgbClr val="FF99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7" name="TextBox 56">
            <a:extLst>
              <a:ext uri="{FF2B5EF4-FFF2-40B4-BE49-F238E27FC236}">
                <a16:creationId xmlns:a16="http://schemas.microsoft.com/office/drawing/2014/main" id="{BF210370-42D1-4265-BE68-70343427FBBE}"/>
              </a:ext>
            </a:extLst>
          </p:cNvPr>
          <p:cNvSpPr txBox="1"/>
          <p:nvPr/>
        </p:nvSpPr>
        <p:spPr>
          <a:xfrm>
            <a:off x="6201598" y="5646282"/>
            <a:ext cx="1422865" cy="369332"/>
          </a:xfrm>
          <a:prstGeom prst="rect">
            <a:avLst/>
          </a:prstGeom>
          <a:noFill/>
        </p:spPr>
        <p:txBody>
          <a:bodyPr wrap="square" rtlCol="0">
            <a:spAutoFit/>
          </a:bodyPr>
          <a:lstStyle/>
          <a:p>
            <a:r>
              <a:rPr lang="en-GB" dirty="0"/>
              <a:t>1 mark</a:t>
            </a:r>
          </a:p>
        </p:txBody>
      </p:sp>
      <p:sp>
        <p:nvSpPr>
          <p:cNvPr id="58" name="Arrow: Right 57">
            <a:extLst>
              <a:ext uri="{FF2B5EF4-FFF2-40B4-BE49-F238E27FC236}">
                <a16:creationId xmlns:a16="http://schemas.microsoft.com/office/drawing/2014/main" id="{4D69CE79-00DB-4EC8-87EA-612C3474B0C9}"/>
              </a:ext>
            </a:extLst>
          </p:cNvPr>
          <p:cNvSpPr/>
          <p:nvPr/>
        </p:nvSpPr>
        <p:spPr>
          <a:xfrm rot="2433617" flipH="1">
            <a:off x="5290812" y="5266275"/>
            <a:ext cx="1006087" cy="387000"/>
          </a:xfrm>
          <a:prstGeom prst="rightArrow">
            <a:avLst/>
          </a:prstGeom>
          <a:solidFill>
            <a:srgbClr val="FF99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0" name="Arrow: Right 59">
            <a:extLst>
              <a:ext uri="{FF2B5EF4-FFF2-40B4-BE49-F238E27FC236}">
                <a16:creationId xmlns:a16="http://schemas.microsoft.com/office/drawing/2014/main" id="{2CEA6CF8-F5B7-44B6-AA93-4EE8A0A27238}"/>
              </a:ext>
            </a:extLst>
          </p:cNvPr>
          <p:cNvSpPr/>
          <p:nvPr/>
        </p:nvSpPr>
        <p:spPr>
          <a:xfrm flipH="1">
            <a:off x="6701294" y="5104806"/>
            <a:ext cx="1257488" cy="387000"/>
          </a:xfrm>
          <a:prstGeom prst="rightArrow">
            <a:avLst/>
          </a:prstGeom>
          <a:solidFill>
            <a:srgbClr val="FF99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1" name="TextBox 60">
            <a:extLst>
              <a:ext uri="{FF2B5EF4-FFF2-40B4-BE49-F238E27FC236}">
                <a16:creationId xmlns:a16="http://schemas.microsoft.com/office/drawing/2014/main" id="{686ED63C-8092-40D9-9C8D-F68CB3F7B8F6}"/>
              </a:ext>
            </a:extLst>
          </p:cNvPr>
          <p:cNvSpPr txBox="1"/>
          <p:nvPr/>
        </p:nvSpPr>
        <p:spPr>
          <a:xfrm>
            <a:off x="7957568" y="5122474"/>
            <a:ext cx="1422865" cy="369332"/>
          </a:xfrm>
          <a:prstGeom prst="rect">
            <a:avLst/>
          </a:prstGeom>
          <a:noFill/>
        </p:spPr>
        <p:txBody>
          <a:bodyPr wrap="square" rtlCol="0">
            <a:spAutoFit/>
          </a:bodyPr>
          <a:lstStyle/>
          <a:p>
            <a:r>
              <a:rPr lang="en-GB" dirty="0"/>
              <a:t>1 mark</a:t>
            </a:r>
          </a:p>
        </p:txBody>
      </p:sp>
      <p:sp>
        <p:nvSpPr>
          <p:cNvPr id="62" name="Arrow: Right 61">
            <a:extLst>
              <a:ext uri="{FF2B5EF4-FFF2-40B4-BE49-F238E27FC236}">
                <a16:creationId xmlns:a16="http://schemas.microsoft.com/office/drawing/2014/main" id="{6A46EF94-10F4-47F6-ADC2-1BD0223D7547}"/>
              </a:ext>
            </a:extLst>
          </p:cNvPr>
          <p:cNvSpPr/>
          <p:nvPr/>
        </p:nvSpPr>
        <p:spPr>
          <a:xfrm flipH="1">
            <a:off x="5473668" y="6310241"/>
            <a:ext cx="1257488" cy="387000"/>
          </a:xfrm>
          <a:prstGeom prst="rightArrow">
            <a:avLst/>
          </a:prstGeom>
          <a:solidFill>
            <a:srgbClr val="FF99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3" name="TextBox 62">
            <a:extLst>
              <a:ext uri="{FF2B5EF4-FFF2-40B4-BE49-F238E27FC236}">
                <a16:creationId xmlns:a16="http://schemas.microsoft.com/office/drawing/2014/main" id="{B5C4DA64-728C-42BD-9C65-EC12DC1C912E}"/>
              </a:ext>
            </a:extLst>
          </p:cNvPr>
          <p:cNvSpPr txBox="1"/>
          <p:nvPr/>
        </p:nvSpPr>
        <p:spPr>
          <a:xfrm>
            <a:off x="6729942" y="6327909"/>
            <a:ext cx="1422865" cy="369332"/>
          </a:xfrm>
          <a:prstGeom prst="rect">
            <a:avLst/>
          </a:prstGeom>
          <a:noFill/>
        </p:spPr>
        <p:txBody>
          <a:bodyPr wrap="square" rtlCol="0">
            <a:spAutoFit/>
          </a:bodyPr>
          <a:lstStyle/>
          <a:p>
            <a:r>
              <a:rPr lang="en-GB" dirty="0"/>
              <a:t>1 mark</a:t>
            </a:r>
          </a:p>
        </p:txBody>
      </p:sp>
      <p:sp>
        <p:nvSpPr>
          <p:cNvPr id="26" name="TextBox 25">
            <a:extLst>
              <a:ext uri="{FF2B5EF4-FFF2-40B4-BE49-F238E27FC236}">
                <a16:creationId xmlns:a16="http://schemas.microsoft.com/office/drawing/2014/main" id="{F2453F87-5E26-4724-80F6-2232322273B6}"/>
              </a:ext>
            </a:extLst>
          </p:cNvPr>
          <p:cNvSpPr txBox="1"/>
          <p:nvPr/>
        </p:nvSpPr>
        <p:spPr>
          <a:xfrm>
            <a:off x="8181286" y="6007988"/>
            <a:ext cx="2208593" cy="461665"/>
          </a:xfrm>
          <a:prstGeom prst="rect">
            <a:avLst/>
          </a:prstGeom>
          <a:noFill/>
        </p:spPr>
        <p:txBody>
          <a:bodyPr wrap="square" rtlCol="0">
            <a:spAutoFit/>
          </a:bodyPr>
          <a:lstStyle/>
          <a:p>
            <a:r>
              <a:rPr lang="en-GB" sz="2400" dirty="0"/>
              <a:t>Marks out of 9</a:t>
            </a:r>
          </a:p>
        </p:txBody>
      </p:sp>
    </p:spTree>
    <p:extLst>
      <p:ext uri="{BB962C8B-B14F-4D97-AF65-F5344CB8AC3E}">
        <p14:creationId xmlns:p14="http://schemas.microsoft.com/office/powerpoint/2010/main" val="205678916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968AF43-E2E9-4BA9-854E-4E4C6645167D}"/>
              </a:ext>
            </a:extLst>
          </p:cNvPr>
          <p:cNvSpPr>
            <a:spLocks noGrp="1"/>
          </p:cNvSpPr>
          <p:nvPr>
            <p:ph sz="half" idx="1"/>
          </p:nvPr>
        </p:nvSpPr>
        <p:spPr>
          <a:xfrm>
            <a:off x="2327389" y="1716913"/>
            <a:ext cx="5181600" cy="4351338"/>
          </a:xfrm>
        </p:spPr>
        <p:txBody>
          <a:bodyPr>
            <a:normAutofit/>
          </a:bodyPr>
          <a:lstStyle/>
          <a:p>
            <a:pPr marL="0" indent="0">
              <a:buNone/>
            </a:pPr>
            <a:r>
              <a:rPr lang="en-GB" sz="4000" dirty="0">
                <a:solidFill>
                  <a:srgbClr val="0070C0"/>
                </a:solidFill>
              </a:rPr>
              <a:t>smile</a:t>
            </a:r>
          </a:p>
          <a:p>
            <a:pPr marL="0" indent="0">
              <a:buNone/>
            </a:pPr>
            <a:r>
              <a:rPr lang="en-GB" sz="4000" dirty="0">
                <a:solidFill>
                  <a:srgbClr val="0070C0"/>
                </a:solidFill>
              </a:rPr>
              <a:t>loop 3 times</a:t>
            </a:r>
          </a:p>
          <a:p>
            <a:pPr marL="0" indent="0">
              <a:buNone/>
            </a:pPr>
            <a:r>
              <a:rPr lang="en-GB" sz="4000" dirty="0">
                <a:solidFill>
                  <a:srgbClr val="0070C0"/>
                </a:solidFill>
              </a:rPr>
              <a:t>	stand</a:t>
            </a:r>
          </a:p>
          <a:p>
            <a:pPr marL="0" indent="0">
              <a:buNone/>
            </a:pPr>
            <a:r>
              <a:rPr lang="en-GB" sz="4000" dirty="0">
                <a:solidFill>
                  <a:srgbClr val="0070C0"/>
                </a:solidFill>
              </a:rPr>
              <a:t>	sit</a:t>
            </a:r>
          </a:p>
          <a:p>
            <a:pPr marL="0" indent="0">
              <a:buNone/>
            </a:pPr>
            <a:r>
              <a:rPr lang="en-GB" sz="4000" dirty="0">
                <a:solidFill>
                  <a:srgbClr val="0070C0"/>
                </a:solidFill>
              </a:rPr>
              <a:t>frown</a:t>
            </a:r>
          </a:p>
          <a:p>
            <a:pPr marL="0" indent="0">
              <a:buNone/>
            </a:pPr>
            <a:endParaRPr lang="en-GB" sz="3600" dirty="0"/>
          </a:p>
          <a:p>
            <a:pPr marL="0" indent="0">
              <a:buNone/>
            </a:pPr>
            <a:endParaRPr lang="en-GB" sz="3600" dirty="0"/>
          </a:p>
        </p:txBody>
      </p:sp>
      <p:sp>
        <p:nvSpPr>
          <p:cNvPr id="9" name="Speech Bubble: Rectangle with Corners Rounded 8">
            <a:extLst>
              <a:ext uri="{FF2B5EF4-FFF2-40B4-BE49-F238E27FC236}">
                <a16:creationId xmlns:a16="http://schemas.microsoft.com/office/drawing/2014/main" id="{10340336-CD1F-47CB-ABBE-6DF4D9961705}"/>
              </a:ext>
            </a:extLst>
          </p:cNvPr>
          <p:cNvSpPr/>
          <p:nvPr/>
        </p:nvSpPr>
        <p:spPr>
          <a:xfrm>
            <a:off x="5535776" y="2809748"/>
            <a:ext cx="3209731" cy="2681255"/>
          </a:xfrm>
          <a:prstGeom prst="wedgeRoundRectCallout">
            <a:avLst>
              <a:gd name="adj1" fmla="val 68434"/>
              <a:gd name="adj2" fmla="val 65682"/>
              <a:gd name="adj3" fmla="val 16667"/>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200" dirty="0"/>
              <a:t>Now write your own everyday algorithm that uses count controlled loops</a:t>
            </a:r>
          </a:p>
        </p:txBody>
      </p:sp>
      <p:pic>
        <p:nvPicPr>
          <p:cNvPr id="12" name="Picture 11" descr="A close up of a logo&#10;&#10;Description automatically generated">
            <a:extLst>
              <a:ext uri="{FF2B5EF4-FFF2-40B4-BE49-F238E27FC236}">
                <a16:creationId xmlns:a16="http://schemas.microsoft.com/office/drawing/2014/main" id="{B5C196C6-82D7-46A5-9EF0-582CB1CD6B0C}"/>
              </a:ext>
            </a:extLst>
          </p:cNvPr>
          <p:cNvPicPr>
            <a:picLocks noChangeAspect="1"/>
          </p:cNvPicPr>
          <p:nvPr/>
        </p:nvPicPr>
        <p:blipFill>
          <a:blip r:embed="rId2">
            <a:extLst>
              <a:ext uri="{28A0092B-C50C-407E-A947-70E740481C1C}">
                <a14:useLocalDpi xmlns:a14="http://schemas.microsoft.com/office/drawing/2010/main" val="0"/>
              </a:ext>
              <a:ext uri="{837473B0-CC2E-450A-ABE3-18F120FF3D39}">
                <a1611:picAttrSrcUrl xmlns:a1611="http://schemas.microsoft.com/office/drawing/2016/11/main" r:id="rId3"/>
              </a:ext>
            </a:extLst>
          </a:blip>
          <a:stretch>
            <a:fillRect/>
          </a:stretch>
        </p:blipFill>
        <p:spPr>
          <a:xfrm>
            <a:off x="9198399" y="5100777"/>
            <a:ext cx="1528916" cy="1528916"/>
          </a:xfrm>
          <a:prstGeom prst="rect">
            <a:avLst/>
          </a:prstGeom>
        </p:spPr>
      </p:pic>
      <p:sp>
        <p:nvSpPr>
          <p:cNvPr id="13" name="Speech Bubble: Rectangle with Corners Rounded 12">
            <a:extLst>
              <a:ext uri="{FF2B5EF4-FFF2-40B4-BE49-F238E27FC236}">
                <a16:creationId xmlns:a16="http://schemas.microsoft.com/office/drawing/2014/main" id="{F3ABB291-6982-433F-B727-B7396F0B6241}"/>
              </a:ext>
            </a:extLst>
          </p:cNvPr>
          <p:cNvSpPr/>
          <p:nvPr/>
        </p:nvSpPr>
        <p:spPr>
          <a:xfrm>
            <a:off x="8923878" y="2609779"/>
            <a:ext cx="2539681" cy="1716833"/>
          </a:xfrm>
          <a:prstGeom prst="wedgeRoundRectCallout">
            <a:avLst>
              <a:gd name="adj1" fmla="val -1211"/>
              <a:gd name="adj2" fmla="val 89470"/>
              <a:gd name="adj3" fmla="val 16667"/>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200" dirty="0"/>
              <a:t>Can your neighbour act it out?</a:t>
            </a:r>
          </a:p>
        </p:txBody>
      </p:sp>
      <p:sp>
        <p:nvSpPr>
          <p:cNvPr id="14" name="Speech Bubble: Rectangle with Corners Rounded 13">
            <a:extLst>
              <a:ext uri="{FF2B5EF4-FFF2-40B4-BE49-F238E27FC236}">
                <a16:creationId xmlns:a16="http://schemas.microsoft.com/office/drawing/2014/main" id="{AB5A1E6D-1822-4D30-8139-D859730CCBFB}"/>
              </a:ext>
            </a:extLst>
          </p:cNvPr>
          <p:cNvSpPr/>
          <p:nvPr/>
        </p:nvSpPr>
        <p:spPr>
          <a:xfrm>
            <a:off x="2223426" y="5661242"/>
            <a:ext cx="5337110" cy="1196758"/>
          </a:xfrm>
          <a:prstGeom prst="wedgeRoundRectCallout">
            <a:avLst>
              <a:gd name="adj1" fmla="val 72827"/>
              <a:gd name="adj2" fmla="val 15884"/>
              <a:gd name="adj3" fmla="val 16667"/>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2400" dirty="0"/>
              <a:t>One mark if it makes sense</a:t>
            </a:r>
          </a:p>
          <a:p>
            <a:r>
              <a:rPr lang="en-GB" sz="2400" dirty="0"/>
              <a:t>One mark if each action is on a new line</a:t>
            </a:r>
          </a:p>
          <a:p>
            <a:r>
              <a:rPr lang="en-GB" sz="2400" dirty="0"/>
              <a:t>One mark if you indent the actions</a:t>
            </a:r>
          </a:p>
        </p:txBody>
      </p:sp>
      <p:sp>
        <p:nvSpPr>
          <p:cNvPr id="15" name="Title 1">
            <a:extLst>
              <a:ext uri="{FF2B5EF4-FFF2-40B4-BE49-F238E27FC236}">
                <a16:creationId xmlns:a16="http://schemas.microsoft.com/office/drawing/2014/main" id="{0B9ABFC7-1081-4C0D-BB83-9B3A79469D35}"/>
              </a:ext>
            </a:extLst>
          </p:cNvPr>
          <p:cNvSpPr>
            <a:spLocks noGrp="1"/>
          </p:cNvSpPr>
          <p:nvPr>
            <p:ph type="title"/>
          </p:nvPr>
        </p:nvSpPr>
        <p:spPr>
          <a:xfrm>
            <a:off x="2223426" y="4558"/>
            <a:ext cx="7738832" cy="834015"/>
          </a:xfrm>
          <a:solidFill>
            <a:srgbClr val="0070C0"/>
          </a:solidFill>
        </p:spPr>
        <p:txBody>
          <a:bodyPr anchor="ctr" anchorCtr="0"/>
          <a:lstStyle/>
          <a:p>
            <a:r>
              <a:rPr lang="en-GB" dirty="0">
                <a:solidFill>
                  <a:schemeClr val="bg1"/>
                </a:solidFill>
              </a:rPr>
              <a:t>Count controlled loop</a:t>
            </a:r>
          </a:p>
        </p:txBody>
      </p:sp>
    </p:spTree>
    <p:extLst>
      <p:ext uri="{BB962C8B-B14F-4D97-AF65-F5344CB8AC3E}">
        <p14:creationId xmlns:p14="http://schemas.microsoft.com/office/powerpoint/2010/main" val="242210637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968AF43-E2E9-4BA9-854E-4E4C6645167D}"/>
              </a:ext>
            </a:extLst>
          </p:cNvPr>
          <p:cNvSpPr>
            <a:spLocks noGrp="1"/>
          </p:cNvSpPr>
          <p:nvPr>
            <p:ph sz="half" idx="1"/>
          </p:nvPr>
        </p:nvSpPr>
        <p:spPr>
          <a:xfrm>
            <a:off x="2239298" y="2502104"/>
            <a:ext cx="5181600" cy="4351338"/>
          </a:xfrm>
        </p:spPr>
        <p:txBody>
          <a:bodyPr>
            <a:normAutofit/>
          </a:bodyPr>
          <a:lstStyle/>
          <a:p>
            <a:pPr marL="0" indent="0">
              <a:buNone/>
            </a:pPr>
            <a:r>
              <a:rPr lang="en-GB" sz="4000" dirty="0">
                <a:solidFill>
                  <a:srgbClr val="0070C0"/>
                </a:solidFill>
              </a:rPr>
              <a:t>bow</a:t>
            </a:r>
          </a:p>
          <a:p>
            <a:pPr marL="0" indent="0">
              <a:buNone/>
            </a:pPr>
            <a:r>
              <a:rPr lang="en-GB" sz="4000" dirty="0">
                <a:solidFill>
                  <a:srgbClr val="0070C0"/>
                </a:solidFill>
              </a:rPr>
              <a:t>jump</a:t>
            </a:r>
          </a:p>
          <a:p>
            <a:pPr marL="0" indent="0">
              <a:buNone/>
            </a:pPr>
            <a:r>
              <a:rPr lang="en-GB" sz="4000" dirty="0">
                <a:solidFill>
                  <a:srgbClr val="0070C0"/>
                </a:solidFill>
              </a:rPr>
              <a:t>bow </a:t>
            </a:r>
          </a:p>
          <a:p>
            <a:pPr marL="0" indent="0">
              <a:buNone/>
            </a:pPr>
            <a:r>
              <a:rPr lang="en-GB" sz="4000" dirty="0">
                <a:solidFill>
                  <a:srgbClr val="0070C0"/>
                </a:solidFill>
              </a:rPr>
              <a:t>jump</a:t>
            </a:r>
          </a:p>
          <a:p>
            <a:pPr marL="0" indent="0">
              <a:buNone/>
            </a:pPr>
            <a:r>
              <a:rPr lang="en-GB" sz="4000" dirty="0">
                <a:solidFill>
                  <a:srgbClr val="0070C0"/>
                </a:solidFill>
              </a:rPr>
              <a:t>bow</a:t>
            </a:r>
          </a:p>
          <a:p>
            <a:pPr marL="0" indent="0">
              <a:buNone/>
            </a:pPr>
            <a:r>
              <a:rPr lang="en-GB" sz="4000" dirty="0">
                <a:solidFill>
                  <a:srgbClr val="0070C0"/>
                </a:solidFill>
              </a:rPr>
              <a:t>jump</a:t>
            </a:r>
          </a:p>
          <a:p>
            <a:pPr marL="0" indent="0">
              <a:buNone/>
            </a:pPr>
            <a:endParaRPr lang="en-GB" sz="3600" dirty="0"/>
          </a:p>
          <a:p>
            <a:pPr marL="0" indent="0">
              <a:buNone/>
            </a:pPr>
            <a:endParaRPr lang="en-GB" sz="3600" dirty="0"/>
          </a:p>
        </p:txBody>
      </p:sp>
      <p:pic>
        <p:nvPicPr>
          <p:cNvPr id="12" name="Picture 11" descr="A close up of a logo&#10;&#10;Description automatically generated">
            <a:extLst>
              <a:ext uri="{FF2B5EF4-FFF2-40B4-BE49-F238E27FC236}">
                <a16:creationId xmlns:a16="http://schemas.microsoft.com/office/drawing/2014/main" id="{B5C196C6-82D7-46A5-9EF0-582CB1CD6B0C}"/>
              </a:ext>
            </a:extLst>
          </p:cNvPr>
          <p:cNvPicPr>
            <a:picLocks noChangeAspect="1"/>
          </p:cNvPicPr>
          <p:nvPr/>
        </p:nvPicPr>
        <p:blipFill>
          <a:blip r:embed="rId2">
            <a:extLst>
              <a:ext uri="{28A0092B-C50C-407E-A947-70E740481C1C}">
                <a14:useLocalDpi xmlns:a14="http://schemas.microsoft.com/office/drawing/2010/main" val="0"/>
              </a:ext>
              <a:ext uri="{837473B0-CC2E-450A-ABE3-18F120FF3D39}">
                <a1611:picAttrSrcUrl xmlns:a1611="http://schemas.microsoft.com/office/drawing/2016/11/main" r:id="rId3"/>
              </a:ext>
            </a:extLst>
          </a:blip>
          <a:stretch>
            <a:fillRect/>
          </a:stretch>
        </p:blipFill>
        <p:spPr>
          <a:xfrm>
            <a:off x="6813007" y="5835434"/>
            <a:ext cx="834016" cy="834016"/>
          </a:xfrm>
          <a:prstGeom prst="rect">
            <a:avLst/>
          </a:prstGeom>
        </p:spPr>
      </p:pic>
      <p:sp>
        <p:nvSpPr>
          <p:cNvPr id="15" name="Title 1">
            <a:extLst>
              <a:ext uri="{FF2B5EF4-FFF2-40B4-BE49-F238E27FC236}">
                <a16:creationId xmlns:a16="http://schemas.microsoft.com/office/drawing/2014/main" id="{0B9ABFC7-1081-4C0D-BB83-9B3A79469D35}"/>
              </a:ext>
            </a:extLst>
          </p:cNvPr>
          <p:cNvSpPr>
            <a:spLocks noGrp="1"/>
          </p:cNvSpPr>
          <p:nvPr>
            <p:ph type="title"/>
          </p:nvPr>
        </p:nvSpPr>
        <p:spPr>
          <a:xfrm>
            <a:off x="2223426" y="4558"/>
            <a:ext cx="7738832" cy="834015"/>
          </a:xfrm>
          <a:solidFill>
            <a:srgbClr val="0070C0"/>
          </a:solidFill>
        </p:spPr>
        <p:txBody>
          <a:bodyPr anchor="ctr" anchorCtr="0"/>
          <a:lstStyle/>
          <a:p>
            <a:r>
              <a:rPr lang="en-GB" dirty="0">
                <a:solidFill>
                  <a:schemeClr val="bg1"/>
                </a:solidFill>
              </a:rPr>
              <a:t>Count controlled loop</a:t>
            </a:r>
          </a:p>
        </p:txBody>
      </p:sp>
      <p:sp>
        <p:nvSpPr>
          <p:cNvPr id="8" name="Speech Bubble: Rectangle with Corners Rounded 7">
            <a:extLst>
              <a:ext uri="{FF2B5EF4-FFF2-40B4-BE49-F238E27FC236}">
                <a16:creationId xmlns:a16="http://schemas.microsoft.com/office/drawing/2014/main" id="{9FD0F60F-3F36-46F2-9949-5C56BD550DD5}"/>
              </a:ext>
            </a:extLst>
          </p:cNvPr>
          <p:cNvSpPr/>
          <p:nvPr/>
        </p:nvSpPr>
        <p:spPr>
          <a:xfrm>
            <a:off x="6659217" y="2584174"/>
            <a:ext cx="3303041" cy="2516603"/>
          </a:xfrm>
          <a:prstGeom prst="wedgeRoundRectCallout">
            <a:avLst>
              <a:gd name="adj1" fmla="val -24435"/>
              <a:gd name="adj2" fmla="val 73134"/>
              <a:gd name="adj3" fmla="val 16667"/>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200" dirty="0"/>
              <a:t>Can you turn this sequence into a count controlled loop?</a:t>
            </a:r>
          </a:p>
        </p:txBody>
      </p:sp>
    </p:spTree>
    <p:extLst>
      <p:ext uri="{BB962C8B-B14F-4D97-AF65-F5344CB8AC3E}">
        <p14:creationId xmlns:p14="http://schemas.microsoft.com/office/powerpoint/2010/main" val="149256610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968AF43-E2E9-4BA9-854E-4E4C6645167D}"/>
              </a:ext>
            </a:extLst>
          </p:cNvPr>
          <p:cNvSpPr>
            <a:spLocks noGrp="1"/>
          </p:cNvSpPr>
          <p:nvPr>
            <p:ph sz="half" idx="1"/>
          </p:nvPr>
        </p:nvSpPr>
        <p:spPr>
          <a:xfrm>
            <a:off x="2239298" y="2502104"/>
            <a:ext cx="5181600" cy="4351338"/>
          </a:xfrm>
        </p:spPr>
        <p:txBody>
          <a:bodyPr>
            <a:normAutofit/>
          </a:bodyPr>
          <a:lstStyle/>
          <a:p>
            <a:pPr marL="0" indent="0">
              <a:buNone/>
            </a:pPr>
            <a:r>
              <a:rPr lang="en-GB" sz="4000" dirty="0">
                <a:solidFill>
                  <a:srgbClr val="0070C0"/>
                </a:solidFill>
              </a:rPr>
              <a:t>bow</a:t>
            </a:r>
          </a:p>
          <a:p>
            <a:pPr marL="0" indent="0">
              <a:buNone/>
            </a:pPr>
            <a:r>
              <a:rPr lang="en-GB" sz="4000" dirty="0">
                <a:solidFill>
                  <a:srgbClr val="0070C0"/>
                </a:solidFill>
              </a:rPr>
              <a:t>jump</a:t>
            </a:r>
          </a:p>
          <a:p>
            <a:pPr marL="0" indent="0">
              <a:buNone/>
            </a:pPr>
            <a:r>
              <a:rPr lang="en-GB" sz="4000" dirty="0">
                <a:solidFill>
                  <a:srgbClr val="0070C0"/>
                </a:solidFill>
              </a:rPr>
              <a:t>bow </a:t>
            </a:r>
          </a:p>
          <a:p>
            <a:pPr marL="0" indent="0">
              <a:buNone/>
            </a:pPr>
            <a:r>
              <a:rPr lang="en-GB" sz="4000" dirty="0">
                <a:solidFill>
                  <a:srgbClr val="0070C0"/>
                </a:solidFill>
              </a:rPr>
              <a:t>jump</a:t>
            </a:r>
          </a:p>
          <a:p>
            <a:pPr marL="0" indent="0">
              <a:buNone/>
            </a:pPr>
            <a:r>
              <a:rPr lang="en-GB" sz="4000" dirty="0">
                <a:solidFill>
                  <a:srgbClr val="0070C0"/>
                </a:solidFill>
              </a:rPr>
              <a:t>bow</a:t>
            </a:r>
          </a:p>
          <a:p>
            <a:pPr marL="0" indent="0">
              <a:buNone/>
            </a:pPr>
            <a:r>
              <a:rPr lang="en-GB" sz="4000" dirty="0">
                <a:solidFill>
                  <a:srgbClr val="0070C0"/>
                </a:solidFill>
              </a:rPr>
              <a:t>jump</a:t>
            </a:r>
          </a:p>
          <a:p>
            <a:pPr marL="0" indent="0">
              <a:buNone/>
            </a:pPr>
            <a:endParaRPr lang="en-GB" sz="3600" dirty="0"/>
          </a:p>
          <a:p>
            <a:pPr marL="0" indent="0">
              <a:buNone/>
            </a:pPr>
            <a:endParaRPr lang="en-GB" sz="3600" dirty="0"/>
          </a:p>
        </p:txBody>
      </p:sp>
      <p:sp>
        <p:nvSpPr>
          <p:cNvPr id="15" name="Title 1">
            <a:extLst>
              <a:ext uri="{FF2B5EF4-FFF2-40B4-BE49-F238E27FC236}">
                <a16:creationId xmlns:a16="http://schemas.microsoft.com/office/drawing/2014/main" id="{0B9ABFC7-1081-4C0D-BB83-9B3A79469D35}"/>
              </a:ext>
            </a:extLst>
          </p:cNvPr>
          <p:cNvSpPr>
            <a:spLocks noGrp="1"/>
          </p:cNvSpPr>
          <p:nvPr>
            <p:ph type="title"/>
          </p:nvPr>
        </p:nvSpPr>
        <p:spPr>
          <a:xfrm>
            <a:off x="2223426" y="4558"/>
            <a:ext cx="7738832" cy="834015"/>
          </a:xfrm>
          <a:solidFill>
            <a:srgbClr val="0070C0"/>
          </a:solidFill>
        </p:spPr>
        <p:txBody>
          <a:bodyPr anchor="ctr" anchorCtr="0"/>
          <a:lstStyle/>
          <a:p>
            <a:r>
              <a:rPr lang="en-GB" dirty="0">
                <a:solidFill>
                  <a:schemeClr val="bg1"/>
                </a:solidFill>
              </a:rPr>
              <a:t>Count controlled loop</a:t>
            </a:r>
          </a:p>
        </p:txBody>
      </p:sp>
      <p:sp>
        <p:nvSpPr>
          <p:cNvPr id="6" name="Content Placeholder 2">
            <a:extLst>
              <a:ext uri="{FF2B5EF4-FFF2-40B4-BE49-F238E27FC236}">
                <a16:creationId xmlns:a16="http://schemas.microsoft.com/office/drawing/2014/main" id="{4AA25B3E-DEE6-4B84-AF5B-FE77AF985895}"/>
              </a:ext>
            </a:extLst>
          </p:cNvPr>
          <p:cNvSpPr txBox="1">
            <a:spLocks/>
          </p:cNvSpPr>
          <p:nvPr/>
        </p:nvSpPr>
        <p:spPr>
          <a:xfrm>
            <a:off x="7726971" y="2570358"/>
            <a:ext cx="2795803" cy="1875999"/>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GB" sz="3600" dirty="0">
                <a:solidFill>
                  <a:srgbClr val="0070C0"/>
                </a:solidFill>
              </a:rPr>
              <a:t>do 3 times</a:t>
            </a:r>
          </a:p>
          <a:p>
            <a:pPr marL="0" indent="0">
              <a:buFont typeface="Arial" panose="020B0604020202020204" pitchFamily="34" charset="0"/>
              <a:buNone/>
            </a:pPr>
            <a:r>
              <a:rPr lang="en-GB" sz="3600" dirty="0">
                <a:solidFill>
                  <a:srgbClr val="0070C0"/>
                </a:solidFill>
              </a:rPr>
              <a:t>	bow</a:t>
            </a:r>
          </a:p>
          <a:p>
            <a:pPr marL="0" indent="0">
              <a:buFont typeface="Arial" panose="020B0604020202020204" pitchFamily="34" charset="0"/>
              <a:buNone/>
            </a:pPr>
            <a:r>
              <a:rPr lang="en-GB" sz="3600" dirty="0">
                <a:solidFill>
                  <a:srgbClr val="0070C0"/>
                </a:solidFill>
              </a:rPr>
              <a:t>	jump</a:t>
            </a:r>
          </a:p>
          <a:p>
            <a:pPr marL="0" indent="0">
              <a:buFont typeface="Arial" panose="020B0604020202020204" pitchFamily="34" charset="0"/>
              <a:buNone/>
            </a:pPr>
            <a:endParaRPr lang="en-GB" sz="3600" dirty="0"/>
          </a:p>
        </p:txBody>
      </p:sp>
      <p:sp>
        <p:nvSpPr>
          <p:cNvPr id="9" name="TextBox 8">
            <a:extLst>
              <a:ext uri="{FF2B5EF4-FFF2-40B4-BE49-F238E27FC236}">
                <a16:creationId xmlns:a16="http://schemas.microsoft.com/office/drawing/2014/main" id="{CBEA2675-B229-4EA8-AF94-53C2E23F4B3D}"/>
              </a:ext>
            </a:extLst>
          </p:cNvPr>
          <p:cNvSpPr txBox="1"/>
          <p:nvPr/>
        </p:nvSpPr>
        <p:spPr>
          <a:xfrm>
            <a:off x="7726971" y="4329959"/>
            <a:ext cx="2671141" cy="2308324"/>
          </a:xfrm>
          <a:prstGeom prst="rect">
            <a:avLst/>
          </a:prstGeom>
          <a:noFill/>
        </p:spPr>
        <p:txBody>
          <a:bodyPr wrap="square">
            <a:spAutoFit/>
          </a:bodyPr>
          <a:lstStyle/>
          <a:p>
            <a:pPr marL="0" indent="0" algn="ctr">
              <a:buFont typeface="Arial" panose="020B0604020202020204" pitchFamily="34" charset="0"/>
              <a:buNone/>
            </a:pPr>
            <a:r>
              <a:rPr lang="en-GB" sz="3600" i="1" dirty="0">
                <a:solidFill>
                  <a:srgbClr val="FF0000"/>
                </a:solidFill>
              </a:rPr>
              <a:t>or</a:t>
            </a:r>
          </a:p>
          <a:p>
            <a:pPr marL="0" indent="0">
              <a:buFont typeface="Arial" panose="020B0604020202020204" pitchFamily="34" charset="0"/>
              <a:buNone/>
            </a:pPr>
            <a:r>
              <a:rPr lang="en-GB" sz="3600" dirty="0">
                <a:solidFill>
                  <a:srgbClr val="0070C0"/>
                </a:solidFill>
              </a:rPr>
              <a:t>loop 3 times</a:t>
            </a:r>
          </a:p>
          <a:p>
            <a:pPr marL="0" indent="0">
              <a:buFont typeface="Arial" panose="020B0604020202020204" pitchFamily="34" charset="0"/>
              <a:buNone/>
            </a:pPr>
            <a:r>
              <a:rPr lang="en-GB" sz="3600" dirty="0">
                <a:solidFill>
                  <a:srgbClr val="0070C0"/>
                </a:solidFill>
              </a:rPr>
              <a:t>	bow</a:t>
            </a:r>
          </a:p>
          <a:p>
            <a:pPr marL="0" indent="0">
              <a:buFont typeface="Arial" panose="020B0604020202020204" pitchFamily="34" charset="0"/>
              <a:buNone/>
            </a:pPr>
            <a:r>
              <a:rPr lang="en-GB" sz="3600" dirty="0">
                <a:solidFill>
                  <a:srgbClr val="0070C0"/>
                </a:solidFill>
              </a:rPr>
              <a:t>	jump</a:t>
            </a:r>
          </a:p>
        </p:txBody>
      </p:sp>
      <p:sp>
        <p:nvSpPr>
          <p:cNvPr id="10" name="Speech Bubble: Rectangle with Corners Rounded 9">
            <a:extLst>
              <a:ext uri="{FF2B5EF4-FFF2-40B4-BE49-F238E27FC236}">
                <a16:creationId xmlns:a16="http://schemas.microsoft.com/office/drawing/2014/main" id="{AD2A4A7C-F52A-4471-A813-2A3394C69857}"/>
              </a:ext>
            </a:extLst>
          </p:cNvPr>
          <p:cNvSpPr/>
          <p:nvPr/>
        </p:nvSpPr>
        <p:spPr>
          <a:xfrm>
            <a:off x="4211167" y="3419061"/>
            <a:ext cx="3209731" cy="1007312"/>
          </a:xfrm>
          <a:prstGeom prst="wedgeRoundRectCallout">
            <a:avLst>
              <a:gd name="adj1" fmla="val -10368"/>
              <a:gd name="adj2" fmla="val 40350"/>
              <a:gd name="adj3" fmla="val 16667"/>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200" dirty="0"/>
              <a:t>Did you turn this into this?</a:t>
            </a:r>
          </a:p>
        </p:txBody>
      </p:sp>
      <p:sp>
        <p:nvSpPr>
          <p:cNvPr id="4" name="Arrow: Right 3">
            <a:extLst>
              <a:ext uri="{FF2B5EF4-FFF2-40B4-BE49-F238E27FC236}">
                <a16:creationId xmlns:a16="http://schemas.microsoft.com/office/drawing/2014/main" id="{DAA1CB0B-2739-49D7-B634-B02D5079BEF0}"/>
              </a:ext>
            </a:extLst>
          </p:cNvPr>
          <p:cNvSpPr/>
          <p:nvPr/>
        </p:nvSpPr>
        <p:spPr>
          <a:xfrm>
            <a:off x="7420898" y="3697357"/>
            <a:ext cx="306073" cy="417443"/>
          </a:xfrm>
          <a:prstGeom prst="rightArrow">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Arrow: Right 10">
            <a:extLst>
              <a:ext uri="{FF2B5EF4-FFF2-40B4-BE49-F238E27FC236}">
                <a16:creationId xmlns:a16="http://schemas.microsoft.com/office/drawing/2014/main" id="{4607B444-B4C2-4266-A77E-1D7E136DCAAF}"/>
              </a:ext>
            </a:extLst>
          </p:cNvPr>
          <p:cNvSpPr/>
          <p:nvPr/>
        </p:nvSpPr>
        <p:spPr>
          <a:xfrm rot="10800000">
            <a:off x="3905094" y="3697357"/>
            <a:ext cx="306073" cy="417443"/>
          </a:xfrm>
          <a:prstGeom prst="rightArrow">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157389964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15985B-F7C9-49B7-ABEF-ABE2E2A00026}"/>
              </a:ext>
            </a:extLst>
          </p:cNvPr>
          <p:cNvSpPr>
            <a:spLocks noGrp="1"/>
          </p:cNvSpPr>
          <p:nvPr>
            <p:ph type="title"/>
          </p:nvPr>
        </p:nvSpPr>
        <p:spPr>
          <a:xfrm>
            <a:off x="2223426" y="4558"/>
            <a:ext cx="4432480" cy="840268"/>
          </a:xfrm>
          <a:solidFill>
            <a:srgbClr val="0070C0"/>
          </a:solidFill>
        </p:spPr>
        <p:txBody>
          <a:bodyPr anchor="ctr" anchorCtr="0"/>
          <a:lstStyle/>
          <a:p>
            <a:r>
              <a:rPr lang="en-GB" dirty="0">
                <a:solidFill>
                  <a:schemeClr val="bg1"/>
                </a:solidFill>
              </a:rPr>
              <a:t>Everyday loops</a:t>
            </a:r>
          </a:p>
        </p:txBody>
      </p:sp>
      <p:sp>
        <p:nvSpPr>
          <p:cNvPr id="9" name="TextBox 8">
            <a:extLst>
              <a:ext uri="{FF2B5EF4-FFF2-40B4-BE49-F238E27FC236}">
                <a16:creationId xmlns:a16="http://schemas.microsoft.com/office/drawing/2014/main" id="{EEDDA3E1-A511-4BFE-9263-9688DEB4D19D}"/>
              </a:ext>
            </a:extLst>
          </p:cNvPr>
          <p:cNvSpPr txBox="1"/>
          <p:nvPr/>
        </p:nvSpPr>
        <p:spPr>
          <a:xfrm>
            <a:off x="2223426" y="2452555"/>
            <a:ext cx="4336316" cy="4308872"/>
          </a:xfrm>
          <a:prstGeom prst="rect">
            <a:avLst/>
          </a:prstGeom>
          <a:noFill/>
        </p:spPr>
        <p:txBody>
          <a:bodyPr wrap="square" rtlCol="0">
            <a:spAutoFit/>
          </a:bodyPr>
          <a:lstStyle/>
          <a:p>
            <a:r>
              <a:rPr lang="en-GB" sz="3200" dirty="0">
                <a:solidFill>
                  <a:srgbClr val="0070C0"/>
                </a:solidFill>
              </a:rPr>
              <a:t>I know a song that will </a:t>
            </a:r>
          </a:p>
          <a:p>
            <a:r>
              <a:rPr lang="en-GB" sz="3200" dirty="0">
                <a:solidFill>
                  <a:srgbClr val="0070C0"/>
                </a:solidFill>
              </a:rPr>
              <a:t>get on your nerves</a:t>
            </a:r>
          </a:p>
          <a:p>
            <a:r>
              <a:rPr lang="en-GB" sz="3200" dirty="0">
                <a:solidFill>
                  <a:srgbClr val="0070C0"/>
                </a:solidFill>
              </a:rPr>
              <a:t>get on your nerves</a:t>
            </a:r>
          </a:p>
          <a:p>
            <a:r>
              <a:rPr lang="en-GB" sz="3200" dirty="0">
                <a:solidFill>
                  <a:srgbClr val="0070C0"/>
                </a:solidFill>
              </a:rPr>
              <a:t>get on your nerves</a:t>
            </a:r>
          </a:p>
          <a:p>
            <a:r>
              <a:rPr lang="en-GB" sz="3200" dirty="0">
                <a:solidFill>
                  <a:srgbClr val="0070C0"/>
                </a:solidFill>
              </a:rPr>
              <a:t>I know a song that will </a:t>
            </a:r>
          </a:p>
          <a:p>
            <a:r>
              <a:rPr lang="en-GB" sz="3200" dirty="0">
                <a:solidFill>
                  <a:srgbClr val="0070C0"/>
                </a:solidFill>
              </a:rPr>
              <a:t>get on your nerves</a:t>
            </a:r>
          </a:p>
          <a:p>
            <a:r>
              <a:rPr lang="en-GB" sz="3200" dirty="0">
                <a:solidFill>
                  <a:srgbClr val="0070C0"/>
                </a:solidFill>
              </a:rPr>
              <a:t>get on your nerves</a:t>
            </a:r>
          </a:p>
          <a:p>
            <a:r>
              <a:rPr lang="en-GB" sz="3200" dirty="0">
                <a:solidFill>
                  <a:srgbClr val="0070C0"/>
                </a:solidFill>
              </a:rPr>
              <a:t>get on your nerves</a:t>
            </a:r>
          </a:p>
          <a:p>
            <a:endParaRPr lang="en-GB" dirty="0"/>
          </a:p>
        </p:txBody>
      </p:sp>
      <p:sp>
        <p:nvSpPr>
          <p:cNvPr id="10" name="Right Brace 9">
            <a:extLst>
              <a:ext uri="{FF2B5EF4-FFF2-40B4-BE49-F238E27FC236}">
                <a16:creationId xmlns:a16="http://schemas.microsoft.com/office/drawing/2014/main" id="{69E81ADB-0142-4EDA-88B6-B2910C2BAB3D}"/>
              </a:ext>
            </a:extLst>
          </p:cNvPr>
          <p:cNvSpPr/>
          <p:nvPr/>
        </p:nvSpPr>
        <p:spPr>
          <a:xfrm>
            <a:off x="5764031" y="5050625"/>
            <a:ext cx="418289" cy="1345643"/>
          </a:xfrm>
          <a:prstGeom prst="rightBrace">
            <a:avLst/>
          </a:prstGeom>
          <a:ln w="34925">
            <a:solidFill>
              <a:srgbClr val="FFC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11" name="Rectangle: Rounded Corners 10">
            <a:extLst>
              <a:ext uri="{FF2B5EF4-FFF2-40B4-BE49-F238E27FC236}">
                <a16:creationId xmlns:a16="http://schemas.microsoft.com/office/drawing/2014/main" id="{F6090EBE-5A56-4A31-A5F8-8A7CF2D5D00B}"/>
              </a:ext>
            </a:extLst>
          </p:cNvPr>
          <p:cNvSpPr/>
          <p:nvPr/>
        </p:nvSpPr>
        <p:spPr>
          <a:xfrm>
            <a:off x="6162082" y="3491835"/>
            <a:ext cx="2223426" cy="519510"/>
          </a:xfrm>
          <a:prstGeom prst="roundRect">
            <a:avLst>
              <a:gd name="adj" fmla="val 6290"/>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en-GB" sz="2400" dirty="0">
                <a:solidFill>
                  <a:schemeClr val="accent1"/>
                </a:solidFill>
              </a:rPr>
              <a:t>Repeated lyrics</a:t>
            </a:r>
            <a:endParaRPr lang="en-GB" dirty="0">
              <a:solidFill>
                <a:schemeClr val="accent1"/>
              </a:solidFill>
            </a:endParaRPr>
          </a:p>
        </p:txBody>
      </p:sp>
      <p:sp>
        <p:nvSpPr>
          <p:cNvPr id="12" name="Right Brace 11">
            <a:extLst>
              <a:ext uri="{FF2B5EF4-FFF2-40B4-BE49-F238E27FC236}">
                <a16:creationId xmlns:a16="http://schemas.microsoft.com/office/drawing/2014/main" id="{A495563F-0201-49D5-85D1-C1B897C3D045}"/>
              </a:ext>
            </a:extLst>
          </p:cNvPr>
          <p:cNvSpPr/>
          <p:nvPr/>
        </p:nvSpPr>
        <p:spPr>
          <a:xfrm>
            <a:off x="5764031" y="3078769"/>
            <a:ext cx="418289" cy="1345643"/>
          </a:xfrm>
          <a:prstGeom prst="rightBrace">
            <a:avLst/>
          </a:prstGeom>
          <a:ln w="34925">
            <a:solidFill>
              <a:srgbClr val="FFC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13" name="Rectangle: Rounded Corners 12">
            <a:extLst>
              <a:ext uri="{FF2B5EF4-FFF2-40B4-BE49-F238E27FC236}">
                <a16:creationId xmlns:a16="http://schemas.microsoft.com/office/drawing/2014/main" id="{2A73C648-A844-4B0D-A0A6-58BA1EB66EC6}"/>
              </a:ext>
            </a:extLst>
          </p:cNvPr>
          <p:cNvSpPr/>
          <p:nvPr/>
        </p:nvSpPr>
        <p:spPr>
          <a:xfrm>
            <a:off x="6182320" y="5463691"/>
            <a:ext cx="2223426" cy="519510"/>
          </a:xfrm>
          <a:prstGeom prst="roundRect">
            <a:avLst>
              <a:gd name="adj" fmla="val 6290"/>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en-GB" sz="2400" dirty="0">
                <a:solidFill>
                  <a:schemeClr val="accent1"/>
                </a:solidFill>
              </a:rPr>
              <a:t>Repeated lyrics</a:t>
            </a:r>
            <a:endParaRPr lang="en-GB" dirty="0">
              <a:solidFill>
                <a:schemeClr val="accent1"/>
              </a:solidFill>
            </a:endParaRPr>
          </a:p>
        </p:txBody>
      </p:sp>
      <p:sp>
        <p:nvSpPr>
          <p:cNvPr id="15" name="Speech Bubble: Rectangle with Corners Rounded 14">
            <a:extLst>
              <a:ext uri="{FF2B5EF4-FFF2-40B4-BE49-F238E27FC236}">
                <a16:creationId xmlns:a16="http://schemas.microsoft.com/office/drawing/2014/main" id="{22F41030-3396-4EED-A2C1-A0E44F39F7EA}"/>
              </a:ext>
            </a:extLst>
          </p:cNvPr>
          <p:cNvSpPr/>
          <p:nvPr/>
        </p:nvSpPr>
        <p:spPr>
          <a:xfrm>
            <a:off x="8872385" y="2575717"/>
            <a:ext cx="2192378" cy="2567783"/>
          </a:xfrm>
          <a:prstGeom prst="wedgeRoundRectCallout">
            <a:avLst>
              <a:gd name="adj1" fmla="val 21249"/>
              <a:gd name="adj2" fmla="val 61445"/>
              <a:gd name="adj3" fmla="val 16667"/>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200" dirty="0">
                <a:solidFill>
                  <a:schemeClr val="bg1"/>
                </a:solidFill>
              </a:rPr>
              <a:t>Can you think of a song with a lyric that repeats?</a:t>
            </a:r>
          </a:p>
        </p:txBody>
      </p:sp>
      <p:sp>
        <p:nvSpPr>
          <p:cNvPr id="16" name="Rectangle 15">
            <a:extLst>
              <a:ext uri="{FF2B5EF4-FFF2-40B4-BE49-F238E27FC236}">
                <a16:creationId xmlns:a16="http://schemas.microsoft.com/office/drawing/2014/main" id="{64F1E691-13FA-4E82-A110-14E0FA328F0F}"/>
              </a:ext>
            </a:extLst>
          </p:cNvPr>
          <p:cNvSpPr/>
          <p:nvPr/>
        </p:nvSpPr>
        <p:spPr>
          <a:xfrm>
            <a:off x="2223426" y="6488668"/>
            <a:ext cx="4958986" cy="369332"/>
          </a:xfrm>
          <a:prstGeom prst="rect">
            <a:avLst/>
          </a:prstGeom>
        </p:spPr>
        <p:txBody>
          <a:bodyPr wrap="none">
            <a:spAutoFit/>
          </a:bodyPr>
          <a:lstStyle/>
          <a:p>
            <a:r>
              <a:rPr lang="en-GB" dirty="0">
                <a:hlinkClick r:id="rId2"/>
              </a:rPr>
              <a:t>https://www.youtube.com/watch?v=1mgpZ3gaYv0</a:t>
            </a:r>
            <a:endParaRPr lang="en-GB" dirty="0"/>
          </a:p>
        </p:txBody>
      </p:sp>
    </p:spTree>
    <p:extLst>
      <p:ext uri="{BB962C8B-B14F-4D97-AF65-F5344CB8AC3E}">
        <p14:creationId xmlns:p14="http://schemas.microsoft.com/office/powerpoint/2010/main" val="359383526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itle 1">
            <a:extLst>
              <a:ext uri="{FF2B5EF4-FFF2-40B4-BE49-F238E27FC236}">
                <a16:creationId xmlns:a16="http://schemas.microsoft.com/office/drawing/2014/main" id="{0B9ABFC7-1081-4C0D-BB83-9B3A79469D35}"/>
              </a:ext>
            </a:extLst>
          </p:cNvPr>
          <p:cNvSpPr>
            <a:spLocks noGrp="1"/>
          </p:cNvSpPr>
          <p:nvPr>
            <p:ph type="title"/>
          </p:nvPr>
        </p:nvSpPr>
        <p:spPr>
          <a:xfrm>
            <a:off x="2223426" y="4558"/>
            <a:ext cx="7738832" cy="834015"/>
          </a:xfrm>
          <a:solidFill>
            <a:srgbClr val="0070C0"/>
          </a:solidFill>
        </p:spPr>
        <p:txBody>
          <a:bodyPr anchor="ctr" anchorCtr="0"/>
          <a:lstStyle/>
          <a:p>
            <a:r>
              <a:rPr lang="en-GB" dirty="0">
                <a:solidFill>
                  <a:schemeClr val="bg1"/>
                </a:solidFill>
              </a:rPr>
              <a:t>Count controlled loop</a:t>
            </a:r>
          </a:p>
        </p:txBody>
      </p:sp>
      <p:grpSp>
        <p:nvGrpSpPr>
          <p:cNvPr id="9" name="Group 8">
            <a:extLst>
              <a:ext uri="{FF2B5EF4-FFF2-40B4-BE49-F238E27FC236}">
                <a16:creationId xmlns:a16="http://schemas.microsoft.com/office/drawing/2014/main" id="{9224F3C1-AE99-4534-BE71-186A9F008423}"/>
              </a:ext>
            </a:extLst>
          </p:cNvPr>
          <p:cNvGrpSpPr/>
          <p:nvPr/>
        </p:nvGrpSpPr>
        <p:grpSpPr>
          <a:xfrm>
            <a:off x="2223426" y="1635877"/>
            <a:ext cx="4054346" cy="5450694"/>
            <a:chOff x="2223426" y="1635877"/>
            <a:chExt cx="4054346" cy="5450694"/>
          </a:xfrm>
        </p:grpSpPr>
        <p:grpSp>
          <p:nvGrpSpPr>
            <p:cNvPr id="8" name="Group 7">
              <a:extLst>
                <a:ext uri="{FF2B5EF4-FFF2-40B4-BE49-F238E27FC236}">
                  <a16:creationId xmlns:a16="http://schemas.microsoft.com/office/drawing/2014/main" id="{D13B255C-A517-4E64-B6F7-18DE9ACC1E1F}"/>
                </a:ext>
              </a:extLst>
            </p:cNvPr>
            <p:cNvGrpSpPr/>
            <p:nvPr/>
          </p:nvGrpSpPr>
          <p:grpSpPr>
            <a:xfrm>
              <a:off x="2223426" y="1635877"/>
              <a:ext cx="4054346" cy="5450694"/>
              <a:chOff x="2223426" y="1635877"/>
              <a:chExt cx="4054346" cy="5450694"/>
            </a:xfrm>
          </p:grpSpPr>
          <p:pic>
            <p:nvPicPr>
              <p:cNvPr id="12" name="Picture 11" descr="A screenshot of a cell phone&#10;&#10;Description automatically generated">
                <a:extLst>
                  <a:ext uri="{FF2B5EF4-FFF2-40B4-BE49-F238E27FC236}">
                    <a16:creationId xmlns:a16="http://schemas.microsoft.com/office/drawing/2014/main" id="{493704B4-4689-465D-A2B5-1C36F2575EDA}"/>
                  </a:ext>
                </a:extLst>
              </p:cNvPr>
              <p:cNvPicPr>
                <a:picLocks noChangeAspect="1"/>
              </p:cNvPicPr>
              <p:nvPr/>
            </p:nvPicPr>
            <p:blipFill rotWithShape="1">
              <a:blip r:embed="rId2">
                <a:extLst>
                  <a:ext uri="{28A0092B-C50C-407E-A947-70E740481C1C}">
                    <a14:useLocalDpi xmlns:a14="http://schemas.microsoft.com/office/drawing/2010/main" val="0"/>
                  </a:ext>
                </a:extLst>
              </a:blip>
              <a:srcRect r="29432" b="37551"/>
              <a:stretch/>
            </p:blipFill>
            <p:spPr>
              <a:xfrm>
                <a:off x="2223426" y="1720855"/>
                <a:ext cx="3794100" cy="5365716"/>
              </a:xfrm>
              <a:prstGeom prst="rect">
                <a:avLst/>
              </a:prstGeom>
            </p:spPr>
          </p:pic>
          <p:grpSp>
            <p:nvGrpSpPr>
              <p:cNvPr id="7" name="Group 6">
                <a:extLst>
                  <a:ext uri="{FF2B5EF4-FFF2-40B4-BE49-F238E27FC236}">
                    <a16:creationId xmlns:a16="http://schemas.microsoft.com/office/drawing/2014/main" id="{DBA381A7-A1DC-46E9-8C47-95A36D19E9B6}"/>
                  </a:ext>
                </a:extLst>
              </p:cNvPr>
              <p:cNvGrpSpPr/>
              <p:nvPr/>
            </p:nvGrpSpPr>
            <p:grpSpPr>
              <a:xfrm>
                <a:off x="4587572" y="1635877"/>
                <a:ext cx="1690200" cy="5075640"/>
                <a:chOff x="3896077" y="1689386"/>
                <a:chExt cx="1690200" cy="5075640"/>
              </a:xfrm>
            </p:grpSpPr>
            <mc:AlternateContent xmlns:mc="http://schemas.openxmlformats.org/markup-compatibility/2006" xmlns:p14="http://schemas.microsoft.com/office/powerpoint/2010/main">
              <mc:Choice Requires="p14">
                <p:contentPart p14:bwMode="auto" r:id="rId3">
                  <p14:nvContentPartPr>
                    <p14:cNvPr id="2" name="Ink 1">
                      <a:extLst>
                        <a:ext uri="{FF2B5EF4-FFF2-40B4-BE49-F238E27FC236}">
                          <a16:creationId xmlns:a16="http://schemas.microsoft.com/office/drawing/2014/main" id="{B4E57352-6581-4F36-B214-63100B04E373}"/>
                        </a:ext>
                      </a:extLst>
                    </p14:cNvPr>
                    <p14:cNvContentPartPr/>
                    <p14:nvPr/>
                  </p14:nvContentPartPr>
                  <p14:xfrm>
                    <a:off x="4014517" y="1689386"/>
                    <a:ext cx="60840" cy="5038200"/>
                  </p14:xfrm>
                </p:contentPart>
              </mc:Choice>
              <mc:Fallback xmlns="">
                <p:pic>
                  <p:nvPicPr>
                    <p:cNvPr id="2" name="Ink 1">
                      <a:extLst>
                        <a:ext uri="{FF2B5EF4-FFF2-40B4-BE49-F238E27FC236}">
                          <a16:creationId xmlns:a16="http://schemas.microsoft.com/office/drawing/2014/main" id="{B4E57352-6581-4F36-B214-63100B04E373}"/>
                        </a:ext>
                      </a:extLst>
                    </p:cNvPr>
                    <p:cNvPicPr/>
                    <p:nvPr/>
                  </p:nvPicPr>
                  <p:blipFill>
                    <a:blip r:embed="rId5"/>
                    <a:stretch>
                      <a:fillRect/>
                    </a:stretch>
                  </p:blipFill>
                  <p:spPr>
                    <a:xfrm>
                      <a:off x="3982837" y="1657706"/>
                      <a:ext cx="123840" cy="5101560"/>
                    </a:xfrm>
                    <a:prstGeom prst="rect">
                      <a:avLst/>
                    </a:prstGeom>
                  </p:spPr>
                </p:pic>
              </mc:Fallback>
            </mc:AlternateContent>
            <mc:AlternateContent xmlns:mc="http://schemas.openxmlformats.org/markup-compatibility/2006" xmlns:p14="http://schemas.microsoft.com/office/powerpoint/2010/main">
              <mc:Choice Requires="p14">
                <p:contentPart p14:bwMode="auto" r:id="rId6">
                  <p14:nvContentPartPr>
                    <p14:cNvPr id="3" name="Ink 2">
                      <a:extLst>
                        <a:ext uri="{FF2B5EF4-FFF2-40B4-BE49-F238E27FC236}">
                          <a16:creationId xmlns:a16="http://schemas.microsoft.com/office/drawing/2014/main" id="{BB85CF07-E018-47E7-825F-58D6859554E6}"/>
                        </a:ext>
                      </a:extLst>
                    </p14:cNvPr>
                    <p14:cNvContentPartPr/>
                    <p14:nvPr/>
                  </p14:nvContentPartPr>
                  <p14:xfrm>
                    <a:off x="3896077" y="6539306"/>
                    <a:ext cx="279000" cy="225720"/>
                  </p14:xfrm>
                </p:contentPart>
              </mc:Choice>
              <mc:Fallback xmlns="">
                <p:pic>
                  <p:nvPicPr>
                    <p:cNvPr id="3" name="Ink 2">
                      <a:extLst>
                        <a:ext uri="{FF2B5EF4-FFF2-40B4-BE49-F238E27FC236}">
                          <a16:creationId xmlns:a16="http://schemas.microsoft.com/office/drawing/2014/main" id="{BB85CF07-E018-47E7-825F-58D6859554E6}"/>
                        </a:ext>
                      </a:extLst>
                    </p:cNvPr>
                    <p:cNvPicPr/>
                    <p:nvPr/>
                  </p:nvPicPr>
                  <p:blipFill>
                    <a:blip r:embed="rId7"/>
                    <a:stretch>
                      <a:fillRect/>
                    </a:stretch>
                  </p:blipFill>
                  <p:spPr>
                    <a:xfrm>
                      <a:off x="3864397" y="6507986"/>
                      <a:ext cx="342000" cy="288720"/>
                    </a:xfrm>
                    <a:prstGeom prst="rect">
                      <a:avLst/>
                    </a:prstGeom>
                  </p:spPr>
                </p:pic>
              </mc:Fallback>
            </mc:AlternateContent>
            <mc:AlternateContent xmlns:mc="http://schemas.openxmlformats.org/markup-compatibility/2006" xmlns:p14="http://schemas.microsoft.com/office/powerpoint/2010/main">
              <mc:Choice Requires="p14">
                <p:contentPart p14:bwMode="auto" r:id="rId8">
                  <p14:nvContentPartPr>
                    <p14:cNvPr id="5" name="Ink 4">
                      <a:extLst>
                        <a:ext uri="{FF2B5EF4-FFF2-40B4-BE49-F238E27FC236}">
                          <a16:creationId xmlns:a16="http://schemas.microsoft.com/office/drawing/2014/main" id="{7269A432-1BF9-4E23-B6CE-A9CFDB6CBFA7}"/>
                        </a:ext>
                      </a:extLst>
                    </p14:cNvPr>
                    <p14:cNvContentPartPr/>
                    <p14:nvPr/>
                  </p14:nvContentPartPr>
                  <p14:xfrm>
                    <a:off x="4035037" y="2850746"/>
                    <a:ext cx="1551240" cy="2924640"/>
                  </p14:xfrm>
                </p:contentPart>
              </mc:Choice>
              <mc:Fallback xmlns="">
                <p:pic>
                  <p:nvPicPr>
                    <p:cNvPr id="5" name="Ink 4">
                      <a:extLst>
                        <a:ext uri="{FF2B5EF4-FFF2-40B4-BE49-F238E27FC236}">
                          <a16:creationId xmlns:a16="http://schemas.microsoft.com/office/drawing/2014/main" id="{7269A432-1BF9-4E23-B6CE-A9CFDB6CBFA7}"/>
                        </a:ext>
                      </a:extLst>
                    </p:cNvPr>
                    <p:cNvPicPr/>
                    <p:nvPr/>
                  </p:nvPicPr>
                  <p:blipFill>
                    <a:blip r:embed="rId9"/>
                    <a:stretch>
                      <a:fillRect/>
                    </a:stretch>
                  </p:blipFill>
                  <p:spPr>
                    <a:xfrm>
                      <a:off x="4003357" y="2819066"/>
                      <a:ext cx="1614240" cy="2987640"/>
                    </a:xfrm>
                    <a:prstGeom prst="rect">
                      <a:avLst/>
                    </a:prstGeom>
                  </p:spPr>
                </p:pic>
              </mc:Fallback>
            </mc:AlternateContent>
            <mc:AlternateContent xmlns:mc="http://schemas.openxmlformats.org/markup-compatibility/2006" xmlns:p14="http://schemas.microsoft.com/office/powerpoint/2010/main">
              <mc:Choice Requires="p14">
                <p:contentPart p14:bwMode="auto" r:id="rId10">
                  <p14:nvContentPartPr>
                    <p14:cNvPr id="6" name="Ink 5">
                      <a:extLst>
                        <a:ext uri="{FF2B5EF4-FFF2-40B4-BE49-F238E27FC236}">
                          <a16:creationId xmlns:a16="http://schemas.microsoft.com/office/drawing/2014/main" id="{C2F0D423-A11C-4C7C-8414-C5ED22CD474E}"/>
                        </a:ext>
                      </a:extLst>
                    </p14:cNvPr>
                    <p14:cNvContentPartPr/>
                    <p14:nvPr/>
                  </p14:nvContentPartPr>
                  <p14:xfrm>
                    <a:off x="4058077" y="2842106"/>
                    <a:ext cx="274320" cy="216000"/>
                  </p14:xfrm>
                </p:contentPart>
              </mc:Choice>
              <mc:Fallback xmlns="">
                <p:pic>
                  <p:nvPicPr>
                    <p:cNvPr id="6" name="Ink 5">
                      <a:extLst>
                        <a:ext uri="{FF2B5EF4-FFF2-40B4-BE49-F238E27FC236}">
                          <a16:creationId xmlns:a16="http://schemas.microsoft.com/office/drawing/2014/main" id="{C2F0D423-A11C-4C7C-8414-C5ED22CD474E}"/>
                        </a:ext>
                      </a:extLst>
                    </p:cNvPr>
                    <p:cNvPicPr/>
                    <p:nvPr/>
                  </p:nvPicPr>
                  <p:blipFill>
                    <a:blip r:embed="rId11"/>
                    <a:stretch>
                      <a:fillRect/>
                    </a:stretch>
                  </p:blipFill>
                  <p:spPr>
                    <a:xfrm>
                      <a:off x="4026397" y="2810426"/>
                      <a:ext cx="337320" cy="279360"/>
                    </a:xfrm>
                    <a:prstGeom prst="rect">
                      <a:avLst/>
                    </a:prstGeom>
                  </p:spPr>
                </p:pic>
              </mc:Fallback>
            </mc:AlternateContent>
          </p:grpSp>
          <p:sp>
            <p:nvSpPr>
              <p:cNvPr id="27" name="Oval 26">
                <a:extLst>
                  <a:ext uri="{FF2B5EF4-FFF2-40B4-BE49-F238E27FC236}">
                    <a16:creationId xmlns:a16="http://schemas.microsoft.com/office/drawing/2014/main" id="{8EF84E73-42AB-4608-BA6D-AC6AD6DDF009}"/>
                  </a:ext>
                </a:extLst>
              </p:cNvPr>
              <p:cNvSpPr/>
              <p:nvPr/>
            </p:nvSpPr>
            <p:spPr>
              <a:xfrm>
                <a:off x="4612795" y="3746386"/>
                <a:ext cx="308113" cy="308113"/>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8" name="Oval 27">
                <a:extLst>
                  <a:ext uri="{FF2B5EF4-FFF2-40B4-BE49-F238E27FC236}">
                    <a16:creationId xmlns:a16="http://schemas.microsoft.com/office/drawing/2014/main" id="{04E341EE-346E-454D-B97F-5ADB7BBD9C45}"/>
                  </a:ext>
                </a:extLst>
              </p:cNvPr>
              <p:cNvSpPr/>
              <p:nvPr/>
            </p:nvSpPr>
            <p:spPr>
              <a:xfrm>
                <a:off x="4562216" y="4597199"/>
                <a:ext cx="308113" cy="308113"/>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9" name="Oval 28">
                <a:extLst>
                  <a:ext uri="{FF2B5EF4-FFF2-40B4-BE49-F238E27FC236}">
                    <a16:creationId xmlns:a16="http://schemas.microsoft.com/office/drawing/2014/main" id="{FB8B7AA7-A4DF-4B8E-9E20-A5054ACBCE7A}"/>
                  </a:ext>
                </a:extLst>
              </p:cNvPr>
              <p:cNvSpPr/>
              <p:nvPr/>
            </p:nvSpPr>
            <p:spPr>
              <a:xfrm>
                <a:off x="4595515" y="2055078"/>
                <a:ext cx="308113" cy="308113"/>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0" name="Oval 29">
                <a:extLst>
                  <a:ext uri="{FF2B5EF4-FFF2-40B4-BE49-F238E27FC236}">
                    <a16:creationId xmlns:a16="http://schemas.microsoft.com/office/drawing/2014/main" id="{398A21A1-1CD8-4735-B873-6C6A93D89FD5}"/>
                  </a:ext>
                </a:extLst>
              </p:cNvPr>
              <p:cNvSpPr/>
              <p:nvPr/>
            </p:nvSpPr>
            <p:spPr>
              <a:xfrm>
                <a:off x="4572475" y="6049950"/>
                <a:ext cx="308113" cy="308113"/>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4" name="TextBox 3">
              <a:extLst>
                <a:ext uri="{FF2B5EF4-FFF2-40B4-BE49-F238E27FC236}">
                  <a16:creationId xmlns:a16="http://schemas.microsoft.com/office/drawing/2014/main" id="{55B54DE3-43F2-4AE5-B317-3BB65F88A619}"/>
                </a:ext>
              </a:extLst>
            </p:cNvPr>
            <p:cNvSpPr txBox="1"/>
            <p:nvPr/>
          </p:nvSpPr>
          <p:spPr>
            <a:xfrm>
              <a:off x="5535377" y="2469164"/>
              <a:ext cx="407113" cy="369332"/>
            </a:xfrm>
            <a:prstGeom prst="rect">
              <a:avLst/>
            </a:prstGeom>
            <a:noFill/>
          </p:spPr>
          <p:txBody>
            <a:bodyPr wrap="square" rtlCol="0">
              <a:spAutoFit/>
            </a:bodyPr>
            <a:lstStyle/>
            <a:p>
              <a:r>
                <a:rPr lang="en-GB" b="1" dirty="0"/>
                <a:t>x4</a:t>
              </a:r>
            </a:p>
          </p:txBody>
        </p:sp>
      </p:grpSp>
    </p:spTree>
    <p:extLst>
      <p:ext uri="{BB962C8B-B14F-4D97-AF65-F5344CB8AC3E}">
        <p14:creationId xmlns:p14="http://schemas.microsoft.com/office/powerpoint/2010/main" val="61182504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itle 1">
            <a:extLst>
              <a:ext uri="{FF2B5EF4-FFF2-40B4-BE49-F238E27FC236}">
                <a16:creationId xmlns:a16="http://schemas.microsoft.com/office/drawing/2014/main" id="{0B9ABFC7-1081-4C0D-BB83-9B3A79469D35}"/>
              </a:ext>
            </a:extLst>
          </p:cNvPr>
          <p:cNvSpPr>
            <a:spLocks noGrp="1"/>
          </p:cNvSpPr>
          <p:nvPr>
            <p:ph type="title"/>
          </p:nvPr>
        </p:nvSpPr>
        <p:spPr>
          <a:xfrm>
            <a:off x="2223426" y="4558"/>
            <a:ext cx="7738832" cy="834015"/>
          </a:xfrm>
          <a:solidFill>
            <a:srgbClr val="0070C0"/>
          </a:solidFill>
        </p:spPr>
        <p:txBody>
          <a:bodyPr anchor="ctr" anchorCtr="0"/>
          <a:lstStyle/>
          <a:p>
            <a:r>
              <a:rPr lang="en-GB" dirty="0">
                <a:solidFill>
                  <a:schemeClr val="bg1"/>
                </a:solidFill>
              </a:rPr>
              <a:t>Count controlled loop</a:t>
            </a:r>
          </a:p>
        </p:txBody>
      </p:sp>
      <p:pic>
        <p:nvPicPr>
          <p:cNvPr id="25" name="Picture 24" descr="A picture containing diagram&#10;&#10;Description automatically generated">
            <a:extLst>
              <a:ext uri="{FF2B5EF4-FFF2-40B4-BE49-F238E27FC236}">
                <a16:creationId xmlns:a16="http://schemas.microsoft.com/office/drawing/2014/main" id="{7B4B92FD-88BF-436C-AE60-776A98B6236B}"/>
              </a:ext>
            </a:extLst>
          </p:cNvPr>
          <p:cNvPicPr>
            <a:picLocks noChangeAspect="1"/>
          </p:cNvPicPr>
          <p:nvPr/>
        </p:nvPicPr>
        <p:blipFill rotWithShape="1">
          <a:blip r:embed="rId2">
            <a:extLst>
              <a:ext uri="{28A0092B-C50C-407E-A947-70E740481C1C}">
                <a14:useLocalDpi xmlns:a14="http://schemas.microsoft.com/office/drawing/2010/main" val="0"/>
              </a:ext>
            </a:extLst>
          </a:blip>
          <a:srcRect l="29322" b="-10816"/>
          <a:stretch/>
        </p:blipFill>
        <p:spPr>
          <a:xfrm>
            <a:off x="9126245" y="6130754"/>
            <a:ext cx="2941929" cy="580763"/>
          </a:xfrm>
          <a:prstGeom prst="rect">
            <a:avLst/>
          </a:prstGeom>
        </p:spPr>
      </p:pic>
      <p:sp>
        <p:nvSpPr>
          <p:cNvPr id="26" name="TextBox 25">
            <a:extLst>
              <a:ext uri="{FF2B5EF4-FFF2-40B4-BE49-F238E27FC236}">
                <a16:creationId xmlns:a16="http://schemas.microsoft.com/office/drawing/2014/main" id="{FE706210-7ED3-4110-8213-D6F25695EA4D}"/>
              </a:ext>
            </a:extLst>
          </p:cNvPr>
          <p:cNvSpPr txBox="1"/>
          <p:nvPr/>
        </p:nvSpPr>
        <p:spPr>
          <a:xfrm>
            <a:off x="8183894" y="6249852"/>
            <a:ext cx="1133058" cy="461665"/>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sz="2400" dirty="0">
                <a:latin typeface="Calibri" panose="020F0502020204030204" pitchFamily="34" charset="0"/>
                <a:cs typeface="Calibri" panose="020F0502020204030204" pitchFamily="34" charset="0"/>
              </a:rPr>
              <a:t>©HIAS</a:t>
            </a:r>
            <a:endParaRPr lang="en-GB" sz="2400" dirty="0"/>
          </a:p>
        </p:txBody>
      </p:sp>
      <p:sp>
        <p:nvSpPr>
          <p:cNvPr id="4" name="TextBox 3">
            <a:extLst>
              <a:ext uri="{FF2B5EF4-FFF2-40B4-BE49-F238E27FC236}">
                <a16:creationId xmlns:a16="http://schemas.microsoft.com/office/drawing/2014/main" id="{17DE9385-BBE4-4AF9-898F-A38C09CCA32D}"/>
              </a:ext>
            </a:extLst>
          </p:cNvPr>
          <p:cNvSpPr txBox="1"/>
          <p:nvPr/>
        </p:nvSpPr>
        <p:spPr>
          <a:xfrm>
            <a:off x="2223426" y="1658905"/>
            <a:ext cx="7738832" cy="4247317"/>
          </a:xfrm>
          <a:prstGeom prst="rect">
            <a:avLst/>
          </a:prstGeom>
          <a:noFill/>
        </p:spPr>
        <p:txBody>
          <a:bodyPr wrap="square" rtlCol="0">
            <a:spAutoFit/>
          </a:bodyPr>
          <a:lstStyle/>
          <a:p>
            <a:r>
              <a:rPr lang="en-GB" sz="2800" dirty="0">
                <a:solidFill>
                  <a:srgbClr val="0070C0"/>
                </a:solidFill>
              </a:rPr>
              <a:t>A loop is a set of instructions that are repeated</a:t>
            </a:r>
          </a:p>
          <a:p>
            <a:r>
              <a:rPr lang="en-GB" sz="2800" b="1" dirty="0">
                <a:solidFill>
                  <a:srgbClr val="0070C0"/>
                </a:solidFill>
              </a:rPr>
              <a:t>A count-controlled-loop </a:t>
            </a:r>
          </a:p>
          <a:p>
            <a:pPr marL="285750" indent="-285750">
              <a:buFont typeface="Arial" panose="020B0604020202020204" pitchFamily="34" charset="0"/>
              <a:buChar char="•"/>
            </a:pPr>
            <a:r>
              <a:rPr lang="en-GB" sz="2800" dirty="0">
                <a:solidFill>
                  <a:srgbClr val="0070C0"/>
                </a:solidFill>
              </a:rPr>
              <a:t>Can replace a sequence where there is a pattern.</a:t>
            </a:r>
          </a:p>
          <a:p>
            <a:pPr marL="285750" indent="-285750">
              <a:buFont typeface="Arial" panose="020B0604020202020204" pitchFamily="34" charset="0"/>
              <a:buChar char="•"/>
            </a:pPr>
            <a:r>
              <a:rPr lang="en-GB" sz="2800" dirty="0">
                <a:solidFill>
                  <a:srgbClr val="0070C0"/>
                </a:solidFill>
              </a:rPr>
              <a:t>Is controlled by the number </a:t>
            </a:r>
          </a:p>
          <a:p>
            <a:pPr marL="285750" indent="-285750">
              <a:buFont typeface="Arial" panose="020B0604020202020204" pitchFamily="34" charset="0"/>
              <a:buChar char="•"/>
            </a:pPr>
            <a:r>
              <a:rPr lang="en-GB" sz="2800" dirty="0">
                <a:solidFill>
                  <a:srgbClr val="0070C0"/>
                </a:solidFill>
              </a:rPr>
              <a:t>Ends after the number of repeats are complete</a:t>
            </a:r>
          </a:p>
          <a:p>
            <a:pPr marL="285750" indent="-285750">
              <a:buFont typeface="Arial" panose="020B0604020202020204" pitchFamily="34" charset="0"/>
              <a:buChar char="•"/>
            </a:pPr>
            <a:r>
              <a:rPr lang="en-GB" sz="2800" dirty="0">
                <a:solidFill>
                  <a:srgbClr val="0070C0"/>
                </a:solidFill>
              </a:rPr>
              <a:t>Is called a repeat loop in Scratch programming</a:t>
            </a:r>
          </a:p>
          <a:p>
            <a:pPr marL="285750" indent="-285750">
              <a:buFont typeface="Arial" panose="020B0604020202020204" pitchFamily="34" charset="0"/>
              <a:buChar char="•"/>
            </a:pPr>
            <a:r>
              <a:rPr lang="en-GB" sz="2800" dirty="0">
                <a:solidFill>
                  <a:srgbClr val="0070C0"/>
                </a:solidFill>
              </a:rPr>
              <a:t>Has a flow of control (order that commands are executed in)</a:t>
            </a:r>
          </a:p>
          <a:p>
            <a:pPr marL="285750" indent="-285750">
              <a:buFont typeface="Arial" panose="020B0604020202020204" pitchFamily="34" charset="0"/>
              <a:buChar char="•"/>
            </a:pPr>
            <a:r>
              <a:rPr lang="en-GB" sz="2800" dirty="0">
                <a:solidFill>
                  <a:srgbClr val="0070C0"/>
                </a:solidFill>
              </a:rPr>
              <a:t>Can be used in an algorithm or in programming</a:t>
            </a:r>
          </a:p>
          <a:p>
            <a:endParaRPr lang="en-GB" dirty="0"/>
          </a:p>
        </p:txBody>
      </p:sp>
    </p:spTree>
    <p:extLst>
      <p:ext uri="{BB962C8B-B14F-4D97-AF65-F5344CB8AC3E}">
        <p14:creationId xmlns:p14="http://schemas.microsoft.com/office/powerpoint/2010/main" val="129494184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9CE01C-723E-D5E7-9376-5E870BA8C2D6}"/>
              </a:ext>
            </a:extLst>
          </p:cNvPr>
          <p:cNvSpPr>
            <a:spLocks noGrp="1"/>
          </p:cNvSpPr>
          <p:nvPr>
            <p:ph type="title"/>
          </p:nvPr>
        </p:nvSpPr>
        <p:spPr>
          <a:xfrm>
            <a:off x="838200" y="754602"/>
            <a:ext cx="10515600" cy="936086"/>
          </a:xfrm>
        </p:spPr>
        <p:txBody>
          <a:bodyPr/>
          <a:lstStyle/>
          <a:p>
            <a:r>
              <a:rPr lang="en-GB" b="1" dirty="0">
                <a:solidFill>
                  <a:srgbClr val="0070C0"/>
                </a:solidFill>
              </a:rPr>
              <a:t>Terms of use</a:t>
            </a:r>
          </a:p>
        </p:txBody>
      </p:sp>
      <p:sp>
        <p:nvSpPr>
          <p:cNvPr id="3" name="Content Placeholder 2">
            <a:extLst>
              <a:ext uri="{FF2B5EF4-FFF2-40B4-BE49-F238E27FC236}">
                <a16:creationId xmlns:a16="http://schemas.microsoft.com/office/drawing/2014/main" id="{CFCBB25A-ECA6-6C4C-E77B-228679703B51}"/>
              </a:ext>
            </a:extLst>
          </p:cNvPr>
          <p:cNvSpPr>
            <a:spLocks noGrp="1"/>
          </p:cNvSpPr>
          <p:nvPr>
            <p:ph idx="1"/>
          </p:nvPr>
        </p:nvSpPr>
        <p:spPr/>
        <p:txBody>
          <a:bodyPr/>
          <a:lstStyle/>
          <a:p>
            <a:pPr marL="0" indent="0" algn="l">
              <a:buNone/>
            </a:pPr>
            <a:r>
              <a:rPr lang="en-GB" b="0" i="0" dirty="0">
                <a:solidFill>
                  <a:srgbClr val="0070C0"/>
                </a:solidFill>
                <a:effectLst/>
                <a:latin typeface="Times New Roman" panose="02020603050405020304" pitchFamily="18" charset="0"/>
              </a:rPr>
              <a:t>Slides are provided in PDF and PowerPoint Formats and teachers who purchased the book are authorized to adapt the resources within their school or on closed learning platforms such as Seesaw, Google Classroom or Teams as long as they are not shared outside the school community.</a:t>
            </a:r>
          </a:p>
          <a:p>
            <a:pPr marL="0" indent="0" algn="l">
              <a:buNone/>
            </a:pPr>
            <a:endParaRPr lang="en-GB" dirty="0">
              <a:solidFill>
                <a:srgbClr val="0070C0"/>
              </a:solidFill>
              <a:latin typeface="Times New Roman" panose="02020603050405020304" pitchFamily="18" charset="0"/>
            </a:endParaRPr>
          </a:p>
          <a:p>
            <a:pPr marL="0" indent="0" algn="l">
              <a:buNone/>
            </a:pPr>
            <a:r>
              <a:rPr lang="en-GB" b="0" i="0" dirty="0">
                <a:solidFill>
                  <a:srgbClr val="0070C0"/>
                </a:solidFill>
                <a:effectLst/>
                <a:latin typeface="Times New Roman" panose="02020603050405020304" pitchFamily="18" charset="0"/>
              </a:rPr>
              <a:t>Further book resources can be found here</a:t>
            </a:r>
          </a:p>
          <a:p>
            <a:pPr marL="0" indent="0" algn="l">
              <a:buNone/>
            </a:pPr>
            <a:r>
              <a:rPr lang="en-GB" b="0" i="0" dirty="0">
                <a:solidFill>
                  <a:srgbClr val="0070C0"/>
                </a:solidFill>
                <a:effectLst/>
                <a:latin typeface="Times New Roman" panose="02020603050405020304" pitchFamily="18" charset="0"/>
                <a:hlinkClick r:id="rId2"/>
              </a:rPr>
              <a:t>https://computing.hias.hants.gov.uk/course/view.php?id=51</a:t>
            </a:r>
            <a:r>
              <a:rPr lang="en-GB" dirty="0">
                <a:solidFill>
                  <a:srgbClr val="0070C0"/>
                </a:solidFill>
                <a:latin typeface="Times New Roman" panose="02020603050405020304" pitchFamily="18" charset="0"/>
              </a:rPr>
              <a:t> </a:t>
            </a:r>
            <a:r>
              <a:rPr lang="en-GB" b="0" i="0" dirty="0">
                <a:solidFill>
                  <a:srgbClr val="0070C0"/>
                </a:solidFill>
                <a:effectLst/>
                <a:latin typeface="Times New Roman" panose="02020603050405020304" pitchFamily="18" charset="0"/>
              </a:rPr>
              <a:t> </a:t>
            </a:r>
          </a:p>
          <a:p>
            <a:pPr marL="0" indent="0">
              <a:buNone/>
            </a:pPr>
            <a:endParaRPr lang="en-GB" dirty="0"/>
          </a:p>
        </p:txBody>
      </p:sp>
    </p:spTree>
    <p:extLst>
      <p:ext uri="{BB962C8B-B14F-4D97-AF65-F5344CB8AC3E}">
        <p14:creationId xmlns:p14="http://schemas.microsoft.com/office/powerpoint/2010/main" val="79069283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15985B-F7C9-49B7-ABEF-ABE2E2A00026}"/>
              </a:ext>
            </a:extLst>
          </p:cNvPr>
          <p:cNvSpPr>
            <a:spLocks noGrp="1"/>
          </p:cNvSpPr>
          <p:nvPr>
            <p:ph type="title"/>
          </p:nvPr>
        </p:nvSpPr>
        <p:spPr>
          <a:xfrm>
            <a:off x="2223426" y="4558"/>
            <a:ext cx="4432480" cy="840268"/>
          </a:xfrm>
          <a:solidFill>
            <a:srgbClr val="0070C0"/>
          </a:solidFill>
        </p:spPr>
        <p:txBody>
          <a:bodyPr anchor="ctr" anchorCtr="0"/>
          <a:lstStyle/>
          <a:p>
            <a:r>
              <a:rPr lang="en-GB" dirty="0">
                <a:solidFill>
                  <a:schemeClr val="bg1"/>
                </a:solidFill>
              </a:rPr>
              <a:t>Everyday loops</a:t>
            </a:r>
          </a:p>
        </p:txBody>
      </p:sp>
      <p:pic>
        <p:nvPicPr>
          <p:cNvPr id="14" name="Online Media 3" title="Brain Breaks - Action Songs for Children - Happy Dance - Kids Songs by The Learning Station">
            <a:hlinkClick r:id="" action="ppaction://media"/>
            <a:extLst>
              <a:ext uri="{FF2B5EF4-FFF2-40B4-BE49-F238E27FC236}">
                <a16:creationId xmlns:a16="http://schemas.microsoft.com/office/drawing/2014/main" id="{2A8BD2A6-F08D-4484-804D-D67477253E70}"/>
              </a:ext>
            </a:extLst>
          </p:cNvPr>
          <p:cNvPicPr>
            <a:picLocks noRot="1" noChangeAspect="1"/>
          </p:cNvPicPr>
          <p:nvPr>
            <a:videoFile r:link="rId1"/>
          </p:nvPr>
        </p:nvPicPr>
        <p:blipFill>
          <a:blip r:embed="rId3"/>
          <a:stretch>
            <a:fillRect/>
          </a:stretch>
        </p:blipFill>
        <p:spPr>
          <a:xfrm>
            <a:off x="2223426" y="1697346"/>
            <a:ext cx="7747292" cy="4357852"/>
          </a:xfrm>
          <a:prstGeom prst="rect">
            <a:avLst/>
          </a:prstGeom>
        </p:spPr>
      </p:pic>
      <p:sp>
        <p:nvSpPr>
          <p:cNvPr id="17" name="Rectangle 16">
            <a:extLst>
              <a:ext uri="{FF2B5EF4-FFF2-40B4-BE49-F238E27FC236}">
                <a16:creationId xmlns:a16="http://schemas.microsoft.com/office/drawing/2014/main" id="{AFCBCB46-2F58-4464-B33A-0B76D9A66319}"/>
              </a:ext>
            </a:extLst>
          </p:cNvPr>
          <p:cNvSpPr/>
          <p:nvPr/>
        </p:nvSpPr>
        <p:spPr>
          <a:xfrm>
            <a:off x="2221282" y="6142633"/>
            <a:ext cx="7747292" cy="307777"/>
          </a:xfrm>
          <a:prstGeom prst="rect">
            <a:avLst/>
          </a:prstGeom>
        </p:spPr>
        <p:txBody>
          <a:bodyPr wrap="square">
            <a:spAutoFit/>
          </a:bodyPr>
          <a:lstStyle/>
          <a:p>
            <a:r>
              <a:rPr lang="en-GB" sz="1400" dirty="0">
                <a:solidFill>
                  <a:srgbClr val="1A2E3B"/>
                </a:solidFill>
                <a:latin typeface="Helvetica Neue"/>
                <a:hlinkClick r:id="rId4"/>
              </a:rPr>
              <a:t>Brain Breaks - Action Songs for Children - Happy Dance - Kids Songs by The Learning Station</a:t>
            </a:r>
            <a:endParaRPr lang="en-GB" sz="1400" b="0" i="0" dirty="0">
              <a:solidFill>
                <a:srgbClr val="1A2E3B"/>
              </a:solidFill>
              <a:effectLst/>
              <a:latin typeface="Helvetica Neue"/>
            </a:endParaRPr>
          </a:p>
        </p:txBody>
      </p:sp>
      <p:sp>
        <p:nvSpPr>
          <p:cNvPr id="18" name="Speech Bubble: Rectangle with Corners Rounded 17">
            <a:extLst>
              <a:ext uri="{FF2B5EF4-FFF2-40B4-BE49-F238E27FC236}">
                <a16:creationId xmlns:a16="http://schemas.microsoft.com/office/drawing/2014/main" id="{4742F54E-E0D0-484E-9969-E45F23676CBB}"/>
              </a:ext>
            </a:extLst>
          </p:cNvPr>
          <p:cNvSpPr/>
          <p:nvPr/>
        </p:nvSpPr>
        <p:spPr>
          <a:xfrm>
            <a:off x="9968574" y="1697346"/>
            <a:ext cx="2192378" cy="2567783"/>
          </a:xfrm>
          <a:prstGeom prst="wedgeRoundRectCallout">
            <a:avLst>
              <a:gd name="adj1" fmla="val 21249"/>
              <a:gd name="adj2" fmla="val 61445"/>
              <a:gd name="adj3" fmla="val 16667"/>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200" dirty="0">
                <a:solidFill>
                  <a:schemeClr val="bg1"/>
                </a:solidFill>
              </a:rPr>
              <a:t>Which parts of the dance are repeated?</a:t>
            </a:r>
          </a:p>
        </p:txBody>
      </p:sp>
    </p:spTree>
    <p:extLst>
      <p:ext uri="{BB962C8B-B14F-4D97-AF65-F5344CB8AC3E}">
        <p14:creationId xmlns:p14="http://schemas.microsoft.com/office/powerpoint/2010/main" val="1831553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15985B-F7C9-49B7-ABEF-ABE2E2A00026}"/>
              </a:ext>
            </a:extLst>
          </p:cNvPr>
          <p:cNvSpPr>
            <a:spLocks noGrp="1"/>
          </p:cNvSpPr>
          <p:nvPr>
            <p:ph type="title"/>
          </p:nvPr>
        </p:nvSpPr>
        <p:spPr>
          <a:xfrm>
            <a:off x="2223426" y="4558"/>
            <a:ext cx="7738832" cy="834015"/>
          </a:xfrm>
          <a:solidFill>
            <a:srgbClr val="0070C0"/>
          </a:solidFill>
        </p:spPr>
        <p:txBody>
          <a:bodyPr anchor="ctr" anchorCtr="0"/>
          <a:lstStyle/>
          <a:p>
            <a:r>
              <a:rPr lang="en-GB" dirty="0">
                <a:solidFill>
                  <a:schemeClr val="bg1"/>
                </a:solidFill>
              </a:rPr>
              <a:t>Count controlled loop</a:t>
            </a:r>
          </a:p>
        </p:txBody>
      </p:sp>
      <p:sp>
        <p:nvSpPr>
          <p:cNvPr id="15" name="Content Placeholder 2">
            <a:extLst>
              <a:ext uri="{FF2B5EF4-FFF2-40B4-BE49-F238E27FC236}">
                <a16:creationId xmlns:a16="http://schemas.microsoft.com/office/drawing/2014/main" id="{7F745DA2-ABC0-46BE-83DD-8EF0634E1BBF}"/>
              </a:ext>
            </a:extLst>
          </p:cNvPr>
          <p:cNvSpPr txBox="1">
            <a:spLocks/>
          </p:cNvSpPr>
          <p:nvPr/>
        </p:nvSpPr>
        <p:spPr>
          <a:xfrm>
            <a:off x="2223427" y="2565400"/>
            <a:ext cx="3472524" cy="1911350"/>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GB" sz="5400" dirty="0">
                <a:solidFill>
                  <a:schemeClr val="accent1"/>
                </a:solidFill>
              </a:rPr>
              <a:t>do 4 times</a:t>
            </a:r>
          </a:p>
          <a:p>
            <a:pPr marL="0" indent="0">
              <a:buFont typeface="Arial" panose="020B0604020202020204" pitchFamily="34" charset="0"/>
              <a:buNone/>
            </a:pPr>
            <a:r>
              <a:rPr lang="en-GB" sz="5400" dirty="0">
                <a:solidFill>
                  <a:schemeClr val="accent1"/>
                </a:solidFill>
              </a:rPr>
              <a:t>	wave</a:t>
            </a:r>
          </a:p>
        </p:txBody>
      </p:sp>
      <p:sp>
        <p:nvSpPr>
          <p:cNvPr id="14" name="Rectangle: Rounded Corners 13">
            <a:extLst>
              <a:ext uri="{FF2B5EF4-FFF2-40B4-BE49-F238E27FC236}">
                <a16:creationId xmlns:a16="http://schemas.microsoft.com/office/drawing/2014/main" id="{1A941610-6A61-44BC-ABDD-09715675E6CF}"/>
              </a:ext>
            </a:extLst>
          </p:cNvPr>
          <p:cNvSpPr/>
          <p:nvPr/>
        </p:nvSpPr>
        <p:spPr>
          <a:xfrm>
            <a:off x="6638033" y="2563951"/>
            <a:ext cx="4420492" cy="865049"/>
          </a:xfrm>
          <a:prstGeom prst="roundRect">
            <a:avLst>
              <a:gd name="adj" fmla="val 6290"/>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2400" dirty="0">
                <a:solidFill>
                  <a:schemeClr val="accent1"/>
                </a:solidFill>
              </a:rPr>
              <a:t>Number controls how many times actions repeats</a:t>
            </a:r>
            <a:endParaRPr lang="en-GB" dirty="0">
              <a:solidFill>
                <a:schemeClr val="accent1"/>
              </a:solidFill>
            </a:endParaRPr>
          </a:p>
        </p:txBody>
      </p:sp>
      <p:sp>
        <p:nvSpPr>
          <p:cNvPr id="3" name="Freeform: Shape 2">
            <a:extLst>
              <a:ext uri="{FF2B5EF4-FFF2-40B4-BE49-F238E27FC236}">
                <a16:creationId xmlns:a16="http://schemas.microsoft.com/office/drawing/2014/main" id="{3B84C601-BCB6-4016-82E2-0DF0AB9248A6}"/>
              </a:ext>
            </a:extLst>
          </p:cNvPr>
          <p:cNvSpPr/>
          <p:nvPr/>
        </p:nvSpPr>
        <p:spPr>
          <a:xfrm>
            <a:off x="3028950" y="857250"/>
            <a:ext cx="342900" cy="1704975"/>
          </a:xfrm>
          <a:custGeom>
            <a:avLst/>
            <a:gdLst>
              <a:gd name="connsiteX0" fmla="*/ 0 w 342900"/>
              <a:gd name="connsiteY0" fmla="*/ 0 h 1704975"/>
              <a:gd name="connsiteX1" fmla="*/ 0 w 342900"/>
              <a:gd name="connsiteY1" fmla="*/ 847725 h 1704975"/>
              <a:gd name="connsiteX2" fmla="*/ 342900 w 342900"/>
              <a:gd name="connsiteY2" fmla="*/ 847725 h 1704975"/>
              <a:gd name="connsiteX3" fmla="*/ 342900 w 342900"/>
              <a:gd name="connsiteY3" fmla="*/ 1704975 h 1704975"/>
            </a:gdLst>
            <a:ahLst/>
            <a:cxnLst>
              <a:cxn ang="0">
                <a:pos x="connsiteX0" y="connsiteY0"/>
              </a:cxn>
              <a:cxn ang="0">
                <a:pos x="connsiteX1" y="connsiteY1"/>
              </a:cxn>
              <a:cxn ang="0">
                <a:pos x="connsiteX2" y="connsiteY2"/>
              </a:cxn>
              <a:cxn ang="0">
                <a:pos x="connsiteX3" y="connsiteY3"/>
              </a:cxn>
            </a:cxnLst>
            <a:rect l="l" t="t" r="r" b="b"/>
            <a:pathLst>
              <a:path w="342900" h="1704975">
                <a:moveTo>
                  <a:pt x="0" y="0"/>
                </a:moveTo>
                <a:lnTo>
                  <a:pt x="0" y="847725"/>
                </a:lnTo>
                <a:lnTo>
                  <a:pt x="342900" y="847725"/>
                </a:lnTo>
                <a:lnTo>
                  <a:pt x="342900" y="1704975"/>
                </a:lnTo>
              </a:path>
            </a:pathLst>
          </a:custGeom>
          <a:noFill/>
          <a:ln w="63500">
            <a:solidFill>
              <a:srgbClr val="FFC000"/>
            </a:solidFill>
            <a:tailEnd type="triangle" w="lg" len="me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 name="Freeform: Shape 3">
            <a:extLst>
              <a:ext uri="{FF2B5EF4-FFF2-40B4-BE49-F238E27FC236}">
                <a16:creationId xmlns:a16="http://schemas.microsoft.com/office/drawing/2014/main" id="{293DDE44-593E-4CA7-9652-48B09942D30F}"/>
              </a:ext>
            </a:extLst>
          </p:cNvPr>
          <p:cNvSpPr/>
          <p:nvPr/>
        </p:nvSpPr>
        <p:spPr>
          <a:xfrm>
            <a:off x="5305425" y="866775"/>
            <a:ext cx="1333500" cy="2133600"/>
          </a:xfrm>
          <a:custGeom>
            <a:avLst/>
            <a:gdLst>
              <a:gd name="connsiteX0" fmla="*/ 1333500 w 1333500"/>
              <a:gd name="connsiteY0" fmla="*/ 0 h 2133600"/>
              <a:gd name="connsiteX1" fmla="*/ 1333500 w 1333500"/>
              <a:gd name="connsiteY1" fmla="*/ 828675 h 2133600"/>
              <a:gd name="connsiteX2" fmla="*/ 600075 w 1333500"/>
              <a:gd name="connsiteY2" fmla="*/ 828675 h 2133600"/>
              <a:gd name="connsiteX3" fmla="*/ 600075 w 1333500"/>
              <a:gd name="connsiteY3" fmla="*/ 2133600 h 2133600"/>
              <a:gd name="connsiteX4" fmla="*/ 0 w 1333500"/>
              <a:gd name="connsiteY4" fmla="*/ 2133600 h 21336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333500" h="2133600">
                <a:moveTo>
                  <a:pt x="1333500" y="0"/>
                </a:moveTo>
                <a:lnTo>
                  <a:pt x="1333500" y="828675"/>
                </a:lnTo>
                <a:lnTo>
                  <a:pt x="600075" y="828675"/>
                </a:lnTo>
                <a:lnTo>
                  <a:pt x="600075" y="2133600"/>
                </a:lnTo>
                <a:lnTo>
                  <a:pt x="0" y="2133600"/>
                </a:lnTo>
              </a:path>
            </a:pathLst>
          </a:custGeom>
          <a:noFill/>
          <a:ln w="63500">
            <a:solidFill>
              <a:srgbClr val="FFC000"/>
            </a:solidFill>
            <a:tailEnd type="triangle" w="lg" len="me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342178216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15985B-F7C9-49B7-ABEF-ABE2E2A00026}"/>
              </a:ext>
            </a:extLst>
          </p:cNvPr>
          <p:cNvSpPr>
            <a:spLocks noGrp="1"/>
          </p:cNvSpPr>
          <p:nvPr>
            <p:ph type="title"/>
          </p:nvPr>
        </p:nvSpPr>
        <p:spPr>
          <a:xfrm>
            <a:off x="2223426" y="4558"/>
            <a:ext cx="7738832" cy="834015"/>
          </a:xfrm>
          <a:solidFill>
            <a:srgbClr val="0070C0"/>
          </a:solidFill>
        </p:spPr>
        <p:txBody>
          <a:bodyPr anchor="ctr" anchorCtr="0"/>
          <a:lstStyle/>
          <a:p>
            <a:r>
              <a:rPr lang="en-GB" dirty="0">
                <a:solidFill>
                  <a:schemeClr val="bg1"/>
                </a:solidFill>
              </a:rPr>
              <a:t>Count controlled loop</a:t>
            </a:r>
          </a:p>
        </p:txBody>
      </p:sp>
      <p:sp>
        <p:nvSpPr>
          <p:cNvPr id="15" name="Content Placeholder 2">
            <a:extLst>
              <a:ext uri="{FF2B5EF4-FFF2-40B4-BE49-F238E27FC236}">
                <a16:creationId xmlns:a16="http://schemas.microsoft.com/office/drawing/2014/main" id="{7F745DA2-ABC0-46BE-83DD-8EF0634E1BBF}"/>
              </a:ext>
            </a:extLst>
          </p:cNvPr>
          <p:cNvSpPr txBox="1">
            <a:spLocks/>
          </p:cNvSpPr>
          <p:nvPr/>
        </p:nvSpPr>
        <p:spPr>
          <a:xfrm>
            <a:off x="2223427" y="2565400"/>
            <a:ext cx="3472524" cy="1911350"/>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GB" sz="5400" dirty="0">
                <a:solidFill>
                  <a:schemeClr val="accent1"/>
                </a:solidFill>
              </a:rPr>
              <a:t>do 4 times</a:t>
            </a:r>
          </a:p>
          <a:p>
            <a:pPr marL="0" indent="0">
              <a:buFont typeface="Arial" panose="020B0604020202020204" pitchFamily="34" charset="0"/>
              <a:buNone/>
            </a:pPr>
            <a:r>
              <a:rPr lang="en-GB" sz="5400" dirty="0">
                <a:solidFill>
                  <a:schemeClr val="accent1"/>
                </a:solidFill>
              </a:rPr>
              <a:t>	wave</a:t>
            </a:r>
          </a:p>
        </p:txBody>
      </p:sp>
      <p:sp>
        <p:nvSpPr>
          <p:cNvPr id="7" name="Rectangle: Rounded Corners 6">
            <a:extLst>
              <a:ext uri="{FF2B5EF4-FFF2-40B4-BE49-F238E27FC236}">
                <a16:creationId xmlns:a16="http://schemas.microsoft.com/office/drawing/2014/main" id="{8C7550FE-8735-4FB4-8B0A-FAD57200BBE6}"/>
              </a:ext>
            </a:extLst>
          </p:cNvPr>
          <p:cNvSpPr/>
          <p:nvPr/>
        </p:nvSpPr>
        <p:spPr>
          <a:xfrm>
            <a:off x="4800213" y="3429000"/>
            <a:ext cx="2779203" cy="865049"/>
          </a:xfrm>
          <a:prstGeom prst="roundRect">
            <a:avLst>
              <a:gd name="adj" fmla="val 6290"/>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en-GB" sz="2400" dirty="0">
                <a:solidFill>
                  <a:schemeClr val="accent1"/>
                </a:solidFill>
              </a:rPr>
              <a:t>Actions </a:t>
            </a:r>
            <a:r>
              <a:rPr lang="en-GB" sz="2400" b="1" dirty="0">
                <a:solidFill>
                  <a:schemeClr val="accent1"/>
                </a:solidFill>
              </a:rPr>
              <a:t>inside</a:t>
            </a:r>
            <a:r>
              <a:rPr lang="en-GB" sz="2400" dirty="0">
                <a:solidFill>
                  <a:schemeClr val="accent1"/>
                </a:solidFill>
              </a:rPr>
              <a:t> a loop are indented</a:t>
            </a:r>
            <a:endParaRPr lang="en-GB" dirty="0">
              <a:solidFill>
                <a:schemeClr val="accent1"/>
              </a:solidFill>
            </a:endParaRPr>
          </a:p>
        </p:txBody>
      </p:sp>
    </p:spTree>
    <p:extLst>
      <p:ext uri="{BB962C8B-B14F-4D97-AF65-F5344CB8AC3E}">
        <p14:creationId xmlns:p14="http://schemas.microsoft.com/office/powerpoint/2010/main" val="238091006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15985B-F7C9-49B7-ABEF-ABE2E2A00026}"/>
              </a:ext>
            </a:extLst>
          </p:cNvPr>
          <p:cNvSpPr>
            <a:spLocks noGrp="1"/>
          </p:cNvSpPr>
          <p:nvPr>
            <p:ph type="title"/>
          </p:nvPr>
        </p:nvSpPr>
        <p:spPr>
          <a:xfrm>
            <a:off x="2223426" y="4558"/>
            <a:ext cx="7738832" cy="834015"/>
          </a:xfrm>
          <a:solidFill>
            <a:srgbClr val="0070C0"/>
          </a:solidFill>
        </p:spPr>
        <p:txBody>
          <a:bodyPr anchor="ctr" anchorCtr="0"/>
          <a:lstStyle/>
          <a:p>
            <a:r>
              <a:rPr lang="en-GB" dirty="0">
                <a:solidFill>
                  <a:schemeClr val="bg1"/>
                </a:solidFill>
              </a:rPr>
              <a:t>Count controlled loop</a:t>
            </a:r>
          </a:p>
        </p:txBody>
      </p:sp>
      <p:sp>
        <p:nvSpPr>
          <p:cNvPr id="15" name="Content Placeholder 2">
            <a:extLst>
              <a:ext uri="{FF2B5EF4-FFF2-40B4-BE49-F238E27FC236}">
                <a16:creationId xmlns:a16="http://schemas.microsoft.com/office/drawing/2014/main" id="{7F745DA2-ABC0-46BE-83DD-8EF0634E1BBF}"/>
              </a:ext>
            </a:extLst>
          </p:cNvPr>
          <p:cNvSpPr txBox="1">
            <a:spLocks/>
          </p:cNvSpPr>
          <p:nvPr/>
        </p:nvSpPr>
        <p:spPr>
          <a:xfrm>
            <a:off x="2223427" y="2565400"/>
            <a:ext cx="3472524" cy="1911350"/>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GB" sz="5400" dirty="0">
                <a:solidFill>
                  <a:schemeClr val="accent1"/>
                </a:solidFill>
              </a:rPr>
              <a:t>do 4 times</a:t>
            </a:r>
          </a:p>
          <a:p>
            <a:pPr marL="0" indent="0">
              <a:buFont typeface="Arial" panose="020B0604020202020204" pitchFamily="34" charset="0"/>
              <a:buNone/>
            </a:pPr>
            <a:r>
              <a:rPr lang="en-GB" sz="5400" dirty="0">
                <a:solidFill>
                  <a:schemeClr val="accent1"/>
                </a:solidFill>
              </a:rPr>
              <a:t>	wave</a:t>
            </a:r>
          </a:p>
        </p:txBody>
      </p:sp>
      <p:sp>
        <p:nvSpPr>
          <p:cNvPr id="8" name="Speech Bubble: Rectangle with Corners Rounded 7">
            <a:extLst>
              <a:ext uri="{FF2B5EF4-FFF2-40B4-BE49-F238E27FC236}">
                <a16:creationId xmlns:a16="http://schemas.microsoft.com/office/drawing/2014/main" id="{43A0922A-F1A4-43E0-B960-6EF4A3AA3B67}"/>
              </a:ext>
            </a:extLst>
          </p:cNvPr>
          <p:cNvSpPr/>
          <p:nvPr/>
        </p:nvSpPr>
        <p:spPr>
          <a:xfrm>
            <a:off x="5543514" y="2565399"/>
            <a:ext cx="2192378" cy="2578100"/>
          </a:xfrm>
          <a:prstGeom prst="wedgeRoundRectCallout">
            <a:avLst>
              <a:gd name="adj1" fmla="val 21249"/>
              <a:gd name="adj2" fmla="val 61445"/>
              <a:gd name="adj3" fmla="val 16667"/>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200" dirty="0">
                <a:solidFill>
                  <a:schemeClr val="bg1"/>
                </a:solidFill>
              </a:rPr>
              <a:t>Can you act out the algorithm?</a:t>
            </a:r>
          </a:p>
        </p:txBody>
      </p:sp>
    </p:spTree>
    <p:extLst>
      <p:ext uri="{BB962C8B-B14F-4D97-AF65-F5344CB8AC3E}">
        <p14:creationId xmlns:p14="http://schemas.microsoft.com/office/powerpoint/2010/main" val="386727492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15985B-F7C9-49B7-ABEF-ABE2E2A00026}"/>
              </a:ext>
            </a:extLst>
          </p:cNvPr>
          <p:cNvSpPr>
            <a:spLocks noGrp="1"/>
          </p:cNvSpPr>
          <p:nvPr>
            <p:ph type="title"/>
          </p:nvPr>
        </p:nvSpPr>
        <p:spPr>
          <a:xfrm>
            <a:off x="2223426" y="4558"/>
            <a:ext cx="7738832" cy="834015"/>
          </a:xfrm>
          <a:solidFill>
            <a:srgbClr val="0070C0"/>
          </a:solidFill>
        </p:spPr>
        <p:txBody>
          <a:bodyPr anchor="ctr" anchorCtr="0"/>
          <a:lstStyle/>
          <a:p>
            <a:r>
              <a:rPr lang="en-GB" dirty="0">
                <a:solidFill>
                  <a:schemeClr val="bg1"/>
                </a:solidFill>
              </a:rPr>
              <a:t>Count controlled loop</a:t>
            </a:r>
          </a:p>
        </p:txBody>
      </p:sp>
      <p:sp>
        <p:nvSpPr>
          <p:cNvPr id="15" name="Content Placeholder 2">
            <a:extLst>
              <a:ext uri="{FF2B5EF4-FFF2-40B4-BE49-F238E27FC236}">
                <a16:creationId xmlns:a16="http://schemas.microsoft.com/office/drawing/2014/main" id="{7F745DA2-ABC0-46BE-83DD-8EF0634E1BBF}"/>
              </a:ext>
            </a:extLst>
          </p:cNvPr>
          <p:cNvSpPr txBox="1">
            <a:spLocks/>
          </p:cNvSpPr>
          <p:nvPr/>
        </p:nvSpPr>
        <p:spPr>
          <a:xfrm>
            <a:off x="2223427" y="2565400"/>
            <a:ext cx="3472524" cy="1911350"/>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GB" sz="5400" dirty="0">
                <a:solidFill>
                  <a:srgbClr val="0070C0"/>
                </a:solidFill>
              </a:rPr>
              <a:t>do 4 times</a:t>
            </a:r>
          </a:p>
          <a:p>
            <a:pPr marL="0" indent="0">
              <a:buFont typeface="Arial" panose="020B0604020202020204" pitchFamily="34" charset="0"/>
              <a:buNone/>
            </a:pPr>
            <a:r>
              <a:rPr lang="en-GB" sz="5400" dirty="0">
                <a:solidFill>
                  <a:srgbClr val="0070C0"/>
                </a:solidFill>
              </a:rPr>
              <a:t>	wave</a:t>
            </a:r>
          </a:p>
        </p:txBody>
      </p:sp>
      <p:sp>
        <p:nvSpPr>
          <p:cNvPr id="7" name="Content Placeholder 3">
            <a:extLst>
              <a:ext uri="{FF2B5EF4-FFF2-40B4-BE49-F238E27FC236}">
                <a16:creationId xmlns:a16="http://schemas.microsoft.com/office/drawing/2014/main" id="{DB8E8D06-0AD8-4588-9E9C-7781E106CBA8}"/>
              </a:ext>
            </a:extLst>
          </p:cNvPr>
          <p:cNvSpPr txBox="1">
            <a:spLocks/>
          </p:cNvSpPr>
          <p:nvPr/>
        </p:nvSpPr>
        <p:spPr>
          <a:xfrm>
            <a:off x="6092842" y="2565400"/>
            <a:ext cx="1329612" cy="2704753"/>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GB" sz="3600" dirty="0">
                <a:solidFill>
                  <a:srgbClr val="0070C0"/>
                </a:solidFill>
              </a:rPr>
              <a:t>Wave</a:t>
            </a:r>
          </a:p>
          <a:p>
            <a:pPr marL="0" indent="0">
              <a:buFont typeface="Arial" panose="020B0604020202020204" pitchFamily="34" charset="0"/>
              <a:buNone/>
            </a:pPr>
            <a:r>
              <a:rPr lang="en-GB" sz="3600" dirty="0">
                <a:solidFill>
                  <a:srgbClr val="0070C0"/>
                </a:solidFill>
              </a:rPr>
              <a:t>Wave</a:t>
            </a:r>
          </a:p>
          <a:p>
            <a:pPr marL="0" indent="0">
              <a:buFont typeface="Arial" panose="020B0604020202020204" pitchFamily="34" charset="0"/>
              <a:buNone/>
            </a:pPr>
            <a:r>
              <a:rPr lang="en-GB" sz="3600" dirty="0">
                <a:solidFill>
                  <a:srgbClr val="0070C0"/>
                </a:solidFill>
              </a:rPr>
              <a:t>Wave</a:t>
            </a:r>
          </a:p>
          <a:p>
            <a:pPr marL="0" indent="0">
              <a:buFont typeface="Arial" panose="020B0604020202020204" pitchFamily="34" charset="0"/>
              <a:buNone/>
            </a:pPr>
            <a:r>
              <a:rPr lang="en-GB" sz="3600" dirty="0">
                <a:solidFill>
                  <a:srgbClr val="0070C0"/>
                </a:solidFill>
              </a:rPr>
              <a:t>wave</a:t>
            </a:r>
          </a:p>
          <a:p>
            <a:pPr marL="0" indent="0">
              <a:buFont typeface="Arial" panose="020B0604020202020204" pitchFamily="34" charset="0"/>
              <a:buNone/>
            </a:pPr>
            <a:endParaRPr lang="en-GB" dirty="0"/>
          </a:p>
        </p:txBody>
      </p:sp>
      <p:sp>
        <p:nvSpPr>
          <p:cNvPr id="8" name="Speech Bubble: Rectangle with Corners Rounded 7">
            <a:extLst>
              <a:ext uri="{FF2B5EF4-FFF2-40B4-BE49-F238E27FC236}">
                <a16:creationId xmlns:a16="http://schemas.microsoft.com/office/drawing/2014/main" id="{261FBF3E-F0D3-41C3-9E8B-F2A628D73E89}"/>
              </a:ext>
            </a:extLst>
          </p:cNvPr>
          <p:cNvSpPr/>
          <p:nvPr/>
        </p:nvSpPr>
        <p:spPr>
          <a:xfrm>
            <a:off x="7769880" y="2565400"/>
            <a:ext cx="2192378" cy="2578100"/>
          </a:xfrm>
          <a:prstGeom prst="wedgeRoundRectCallout">
            <a:avLst>
              <a:gd name="adj1" fmla="val 21249"/>
              <a:gd name="adj2" fmla="val 61445"/>
              <a:gd name="adj3" fmla="val 16667"/>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200" dirty="0">
                <a:solidFill>
                  <a:schemeClr val="bg1"/>
                </a:solidFill>
              </a:rPr>
              <a:t>Did you carry out these actions?</a:t>
            </a:r>
          </a:p>
        </p:txBody>
      </p:sp>
    </p:spTree>
    <p:extLst>
      <p:ext uri="{BB962C8B-B14F-4D97-AF65-F5344CB8AC3E}">
        <p14:creationId xmlns:p14="http://schemas.microsoft.com/office/powerpoint/2010/main" val="340138348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15985B-F7C9-49B7-ABEF-ABE2E2A00026}"/>
              </a:ext>
            </a:extLst>
          </p:cNvPr>
          <p:cNvSpPr>
            <a:spLocks noGrp="1"/>
          </p:cNvSpPr>
          <p:nvPr>
            <p:ph type="title"/>
          </p:nvPr>
        </p:nvSpPr>
        <p:spPr>
          <a:xfrm>
            <a:off x="2223426" y="4558"/>
            <a:ext cx="7738832" cy="834015"/>
          </a:xfrm>
          <a:solidFill>
            <a:srgbClr val="0070C0"/>
          </a:solidFill>
        </p:spPr>
        <p:txBody>
          <a:bodyPr anchor="ctr" anchorCtr="0"/>
          <a:lstStyle/>
          <a:p>
            <a:r>
              <a:rPr lang="en-GB" dirty="0">
                <a:solidFill>
                  <a:schemeClr val="bg1"/>
                </a:solidFill>
              </a:rPr>
              <a:t>Count controlled loop</a:t>
            </a:r>
          </a:p>
        </p:txBody>
      </p:sp>
      <p:sp>
        <p:nvSpPr>
          <p:cNvPr id="15" name="Content Placeholder 2">
            <a:extLst>
              <a:ext uri="{FF2B5EF4-FFF2-40B4-BE49-F238E27FC236}">
                <a16:creationId xmlns:a16="http://schemas.microsoft.com/office/drawing/2014/main" id="{7F745DA2-ABC0-46BE-83DD-8EF0634E1BBF}"/>
              </a:ext>
            </a:extLst>
          </p:cNvPr>
          <p:cNvSpPr txBox="1">
            <a:spLocks/>
          </p:cNvSpPr>
          <p:nvPr/>
        </p:nvSpPr>
        <p:spPr>
          <a:xfrm>
            <a:off x="2223427" y="2565399"/>
            <a:ext cx="3472524" cy="3673475"/>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GB" sz="5400" dirty="0">
                <a:solidFill>
                  <a:srgbClr val="0070C0"/>
                </a:solidFill>
              </a:rPr>
              <a:t>Stand</a:t>
            </a:r>
          </a:p>
          <a:p>
            <a:pPr marL="0" indent="0">
              <a:buFont typeface="Arial" panose="020B0604020202020204" pitchFamily="34" charset="0"/>
              <a:buNone/>
            </a:pPr>
            <a:r>
              <a:rPr lang="en-GB" sz="5400" dirty="0">
                <a:solidFill>
                  <a:srgbClr val="0070C0"/>
                </a:solidFill>
              </a:rPr>
              <a:t>do 3 times</a:t>
            </a:r>
          </a:p>
          <a:p>
            <a:pPr marL="0" indent="0">
              <a:buFont typeface="Arial" panose="020B0604020202020204" pitchFamily="34" charset="0"/>
              <a:buNone/>
            </a:pPr>
            <a:r>
              <a:rPr lang="en-GB" sz="5400" dirty="0">
                <a:solidFill>
                  <a:srgbClr val="0070C0"/>
                </a:solidFill>
              </a:rPr>
              <a:t>	wave</a:t>
            </a:r>
          </a:p>
          <a:p>
            <a:pPr marL="0" indent="0">
              <a:buFont typeface="Arial" panose="020B0604020202020204" pitchFamily="34" charset="0"/>
              <a:buNone/>
            </a:pPr>
            <a:r>
              <a:rPr lang="en-GB" sz="5400" dirty="0">
                <a:solidFill>
                  <a:srgbClr val="0070C0"/>
                </a:solidFill>
              </a:rPr>
              <a:t>Sit</a:t>
            </a:r>
          </a:p>
          <a:p>
            <a:pPr marL="0" indent="0">
              <a:buFont typeface="Arial" panose="020B0604020202020204" pitchFamily="34" charset="0"/>
              <a:buNone/>
            </a:pPr>
            <a:endParaRPr lang="en-GB" sz="5400" dirty="0">
              <a:solidFill>
                <a:srgbClr val="0070C0"/>
              </a:solidFill>
            </a:endParaRPr>
          </a:p>
        </p:txBody>
      </p:sp>
      <p:sp>
        <p:nvSpPr>
          <p:cNvPr id="6" name="Rectangle: Rounded Corners 5">
            <a:extLst>
              <a:ext uri="{FF2B5EF4-FFF2-40B4-BE49-F238E27FC236}">
                <a16:creationId xmlns:a16="http://schemas.microsoft.com/office/drawing/2014/main" id="{99E40F35-50FC-405F-A017-4BB7811B2126}"/>
              </a:ext>
            </a:extLst>
          </p:cNvPr>
          <p:cNvSpPr/>
          <p:nvPr/>
        </p:nvSpPr>
        <p:spPr>
          <a:xfrm>
            <a:off x="308112" y="4280037"/>
            <a:ext cx="2779203" cy="865049"/>
          </a:xfrm>
          <a:prstGeom prst="roundRect">
            <a:avLst>
              <a:gd name="adj" fmla="val 6290"/>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en-GB" sz="2400" dirty="0">
                <a:solidFill>
                  <a:schemeClr val="accent1"/>
                </a:solidFill>
              </a:rPr>
              <a:t>Actions </a:t>
            </a:r>
            <a:r>
              <a:rPr lang="en-GB" sz="2400" b="1" dirty="0">
                <a:solidFill>
                  <a:schemeClr val="accent1"/>
                </a:solidFill>
              </a:rPr>
              <a:t>inside</a:t>
            </a:r>
            <a:r>
              <a:rPr lang="en-GB" sz="2400" dirty="0">
                <a:solidFill>
                  <a:schemeClr val="accent1"/>
                </a:solidFill>
              </a:rPr>
              <a:t> a loop are indented</a:t>
            </a:r>
            <a:endParaRPr lang="en-GB" dirty="0">
              <a:solidFill>
                <a:schemeClr val="accent1"/>
              </a:solidFill>
            </a:endParaRPr>
          </a:p>
        </p:txBody>
      </p:sp>
    </p:spTree>
    <p:extLst>
      <p:ext uri="{BB962C8B-B14F-4D97-AF65-F5344CB8AC3E}">
        <p14:creationId xmlns:p14="http://schemas.microsoft.com/office/powerpoint/2010/main" val="194129265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1335</TotalTime>
  <Words>938</Words>
  <Application>Microsoft Office PowerPoint</Application>
  <PresentationFormat>Widescreen</PresentationFormat>
  <Paragraphs>304</Paragraphs>
  <Slides>32</Slides>
  <Notes>0</Notes>
  <HiddenSlides>0</HiddenSlides>
  <MMClips>1</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32</vt:i4>
      </vt:variant>
    </vt:vector>
  </HeadingPairs>
  <TitlesOfParts>
    <vt:vector size="39" baseType="lpstr">
      <vt:lpstr>Arial</vt:lpstr>
      <vt:lpstr>Calibri</vt:lpstr>
      <vt:lpstr>Calibri Light</vt:lpstr>
      <vt:lpstr>Helvetica Neue</vt:lpstr>
      <vt:lpstr>Times New Roman</vt:lpstr>
      <vt:lpstr>Office Theme</vt:lpstr>
      <vt:lpstr>1_Office Theme</vt:lpstr>
      <vt:lpstr>Count Controlled Loops</vt:lpstr>
      <vt:lpstr>Revising Sequence</vt:lpstr>
      <vt:lpstr>Everyday loops</vt:lpstr>
      <vt:lpstr>Everyday loops</vt:lpstr>
      <vt:lpstr>Count controlled loop</vt:lpstr>
      <vt:lpstr>Count controlled loop</vt:lpstr>
      <vt:lpstr>Count controlled loop</vt:lpstr>
      <vt:lpstr>Count controlled loop</vt:lpstr>
      <vt:lpstr>Count controlled loop</vt:lpstr>
      <vt:lpstr>Count controlled loop</vt:lpstr>
      <vt:lpstr>Count controlled loop</vt:lpstr>
      <vt:lpstr>Count controlled loop</vt:lpstr>
      <vt:lpstr>Count controlled loop</vt:lpstr>
      <vt:lpstr>Count controlled loop</vt:lpstr>
      <vt:lpstr>Count controlled loop</vt:lpstr>
      <vt:lpstr>Count controlled loop</vt:lpstr>
      <vt:lpstr>Count controlled loop</vt:lpstr>
      <vt:lpstr>Count controlled loop</vt:lpstr>
      <vt:lpstr>Count controlled loop</vt:lpstr>
      <vt:lpstr>Count controlled loop</vt:lpstr>
      <vt:lpstr>Count controlled loop</vt:lpstr>
      <vt:lpstr>Count controlled loop</vt:lpstr>
      <vt:lpstr>Count controlled loop</vt:lpstr>
      <vt:lpstr>Count controlled loop</vt:lpstr>
      <vt:lpstr>Count controlled loop</vt:lpstr>
      <vt:lpstr>Count controlled loop</vt:lpstr>
      <vt:lpstr>Count controlled loop</vt:lpstr>
      <vt:lpstr>Count controlled loop</vt:lpstr>
      <vt:lpstr>Count controlled loop</vt:lpstr>
      <vt:lpstr>Count controlled loop</vt:lpstr>
      <vt:lpstr>Count controlled loop</vt:lpstr>
      <vt:lpstr>Terms of use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Conditional Selection</dc:title>
  <dc:creator>Philip Bagge</dc:creator>
  <cp:lastModifiedBy>Philip Bagge</cp:lastModifiedBy>
  <cp:revision>16</cp:revision>
  <dcterms:created xsi:type="dcterms:W3CDTF">2018-06-25T09:53:29Z</dcterms:created>
  <dcterms:modified xsi:type="dcterms:W3CDTF">2023-01-03T09:02:15Z</dcterms:modified>
</cp:coreProperties>
</file>