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302" r:id="rId4"/>
    <p:sldId id="303" r:id="rId5"/>
    <p:sldId id="309" r:id="rId6"/>
    <p:sldId id="304" r:id="rId7"/>
    <p:sldId id="310" r:id="rId8"/>
    <p:sldId id="311" r:id="rId9"/>
    <p:sldId id="305" r:id="rId10"/>
    <p:sldId id="306" r:id="rId11"/>
    <p:sldId id="312" r:id="rId12"/>
    <p:sldId id="313" r:id="rId13"/>
    <p:sldId id="55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FFD5AC-7F8A-4313-A592-01EDE20E1709}" v="33" dt="2023-01-03T10:18:40.1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7"/>
    </inkml:context>
    <inkml:brush xml:id="br0">
      <inkml:brushProperty name="width" value="0.2" units="cm"/>
      <inkml:brushProperty name="height" value="0.2" units="cm"/>
      <inkml:brushProperty name="ignorePressure" value="1"/>
    </inkml:brush>
  </inkml:definitions>
  <inkml:trace contextRef="#ctx0" brushRef="#br0">56 1,'0'59,"0"64,2-107,1-1,4 17,-4-19,0 1,2 27,-4-29,1 0,0 1,4 13,-3-13,0-1,-2 0,2 15,-2-19,0 8,0 0,3 17,-1-11,-1 0,-1 0,-2 41,0-15,1 773,0-806,-5 27,2-27,0 27,3 11,0 38,-5-48,2-27,0 29,3-34,0 14,-1 0,-4 31,2-36,1 30,1-32,0 1,-3 20,-8 40,9-58,2 1,-1-1,3 41,0-15,0-5,-2 50,-4-56,3-27,1 1,-2 13,4 26,-2 19,-8-7,8 50,0 4,-4-72,3-27,-2 29,4-34,-1 0,-3 14,2-14,-1 24,2-19,-4 23,3-23,-2 28,4 594,0-288,1-341,0 1,0-1,2 10,-1-9,0 0,0 13,-1-11,3 22,-1-23,-2 1,1 13,-1 393,-2-201,2-204,0 0,0-1,7 25,-5-23,0 0,1 25,-2-15,-1-2,2 0,6 28,-2-21,6 59,-11-70,6 24,-5-27,0 1,1 23,-3-31,0 0,1 0,-1-1,1 1,0 0,0-1,1 0,4 10,-4-8,1 1,-2-1,3 16,-3-12,6 17,28 66,-16-34,-9-37,15 25,2 1,-21-35,14 20,-17-30,1 1,0-2,0 1,0 0,9 7,-10-10,0 1,0 0,4 6,-5-7,0 1,1 0,-1-1,7 5,8 6,-13-11,-1 0,1 1,-1-1,1-1,-1 1,1-1,0 0,0-1,0 1,6 0,24 4,-24-4,19 3,-17-4,18 4,-18-2,18 0,244-2,-134-2,-127 0,-2-1,1 0,18-6,-17 4,1 0,18-1,-28 4,1 0,0 0,0-1,-1 0,7-4,-5 4,-1-1,1 0,9-1,-7 2,0-1,0 0,-1-1,0 0,1-1,-1 0,0 0,8-9,20-11,-30 21,0 0,-1-1,0 1,1-1,7-10,-2 3,22-19,-25 25,-1-1,0 0,0 0,0-1,0 0,-1 0,7-12,-5 6,16-23,3-6,-3 5,-17 27,0 0,0 0,-1 0,9-23,16-44,8-20,-5 14,-28 66,37-94,-34 91,-2 5,1 1,-2-2,8-32,-12 42,0 0,0 1,1-1,5-10,-4 10,-1-1,5-12,-1-1,0 0,18-33,-18 38,1 3,-2-1,0 1,10-28,-4 2,-8 25,1-1,4-24,-4 16,0 0,2 0,10-27,4-9,6-33,-21 73,-1-1,0 0,-1 0,-1 0,2-41,-5-347,-1 173,0 217,0 1,-4-17,2 14,-2-9,3 19,0-1,-1-22,2 12,-1 0,-8-36,2 13,4 24,-8-25,8 33,1-1,0 1,0-1,1 0,-1-20,3 12,-2 1,1 0,-2-1,-5-22,4 26,-1-3,-5-37,-1-9,1 5,8 50,-1 0,0 0,-6-19,4 17,1 0,-2-15,3 17,-6-19,-1-6,-5-21,9 37,-6-33,-4-28,7 44,6 26,0 1,-8-19,-4-12,9 20,-13-31,-18-22,2 3,-24-48,30 54,-21-31,24 48,5 11,3 8,11 17,-17-21,16 23,1-1,-10-15,9 13,0 0,-1 0,-1 2,-15-17,11 14,-20-28,24 28,-1 1,-1 1,-21-19,4 5,20 18,1 0,-1 1,-1 1,1 0,-1 0,0 1,-14-5,-32-15,25 10,25 11,-1 0,0 1,0 0,-1 0,-13-2,14 4,1-1,0 1,-1-1,-8-5,-3-1,-10 0,19 6,1 0,-10-4,-3-4,-65-25,75 32,-2-2,-1 1,0 1,0 0,-19 0,-12 3,-52 1,93 0,1 0,-1 0,1 0,-1 0,1 1,0 0,0-1,-1 1,1 0,-4 5,-3 3,-14 17,12-13,5-4,-1 0,2 0,0 1,0 0,-5 14,4-9,-15 25,-56 77,71-107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8"/>
    </inkml:context>
    <inkml:brush xml:id="br0">
      <inkml:brushProperty name="width" value="0.2" units="cm"/>
      <inkml:brushProperty name="height" value="0.2" units="cm"/>
      <inkml:brushProperty name="ignorePressure" value="1"/>
    </inkml:brush>
  </inkml:definitions>
  <inkml:trace contextRef="#ctx0" brushRef="#br0">129 1,'-1'0,"0"1,0-1,0 0,0 1,0-1,1 0,-1 1,0-1,1 1,-1-1,0 1,1 0,-1-1,0 1,1 0,-1-1,0 1,1 1,0-2,-1 1,0 1,-8 24,7-20,-26 106,25-100,-9 29,0-4,8-22,-1-1,-9 20,7-18,-7 21,14-36,-1 1,1-1,-1 0,1 1,0-1,-1 0,1 0,0 1,0-1,0 1,0-1,0 0,0 1,0-1,1 0,-1 0,0 1,1-1,-1 0,1 1,0 0,0-1,0 0,0 1,0-2,0 1,0 0,1 0,-2 0,2-1,-1 1,0-1,1 1,-1-1,0 0,1 1,-1-1,0 0,3 0,24 1,35-5,-28-2,-21 4,24-2,159 4,-188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9"/>
    </inkml:context>
    <inkml:brush xml:id="br0">
      <inkml:brushProperty name="width" value="0.2" units="cm"/>
      <inkml:brushProperty name="height" value="0.2" units="cm"/>
      <inkml:brushProperty name="ignorePressure" value="1"/>
    </inkml:brush>
  </inkml:definitions>
  <inkml:trace contextRef="#ctx0" brushRef="#br0">179 458,'-1'1,"-1"0,1 1,-1-1,0 0,1 0,-1 0,1 0,-1 0,0-1,0 1,0-1,1 0,-1 1,0-1,0 0,0 0,0 0,1 0,-4-1,1 0,0 0,1 0,-1-1,1 1,-1-1,1 0,-1 0,-4-4,-1-3,2-1,-1 1,1-1,-9-16,6 11,5 4,-1 1,1-1,0-1,1 0,0 1,0-1,1-1,0 1,1 0,0-1,1 0,1 1,0-22,0 31,1 0,-1 0,1 0,0 0,0 1,0-2,0 2,0-1,1 1,-1-1,4-4,2-2,14-14,-6 7,1-3,-9 10,1-1,17-15,-19 22,-1-1,1 1,0 1,0 0,0-1,1 2,-1-1,0 1,13 0,18-5,-17 3,-1 1,1 0,29 4,-8-1,-36-1,0-1,0 1,-1 1,1-1,0 1,8 2,-11-2,-1-1,1 1,-2 0,2 0,-1 0,0 0,0 0,1 0,-1 0,0 1,0-1,0 1,0-1,-1 0,1 1,0-1,0 1,-1 0,1-1,-1 1,0 0,1-1,-1 3,11 90,-10-82,4 22,-3-24,0 0,0 14,-2-2,1-4,-1 1,0 0,-3 20,1-32,1-1,-1 1,0-1,0 0,-1 0,1 0,-1-1,0 1,-5 6,2-5,1 0,-2 1,1-2,0 0,-11 9,4-7,-1 0,-22 9,1 0,23-11,0-1,0 0,0-1,-1-1,1 0,-1-1,1-1,-1 0,-20-2,29 0,-1 1,0-1,1-1,-1 0,1 1,-1-1,1 0,0-1,0 0,0 1,0-1,0-1,0 1,-5-8,2 1,2 3,-1-1,-6-13,10 18,1-1,0 0,0 0,0 0,0 0,0 0,0 0,1-1,-1-4,2-147,-1 151,0 0,1 1,0-1,0 1,0-1,0 1,3-8,15-29,-8 18,7-8,-7 13,-10 16,0 1,0-2,1 2,-1-1,1 0,-1 1,1 0,0-1,0 0,-1 1,1 0,0 0,0 0,2 0,3-2,-1 2,0 0,9 0,10-1,1-3,-1 2,1 2,41 3,-60-2,0 1,0 0,12 5,-18-6,1 1,-1-1,0 1,1 0,-1 0,0-1,0 2,1-1,-1 0,0 0,0 0,0 0,0 0,0 1,0-1,0 1,0-1,-1 1,1-1,-1 0,1 1,0 0,0 3,0 9,-1 0,-1 28,0-8,0-23,-1 0,0 0,0 1,-1-2,0 1,-6 15,4-14,3-8,0 1,0-1,-1 0,1 1,-1-1,0 0,0-1,0 1,-1-1,1 1,-1-2,0 2,0-2,0 0,0 1,0-1,0 0,0-1,0 1,0-1,-8 1,-7 2,4-2,-28 3,34-4,0 0,-13 3,13-1,-19 1,22-4,1 0,-1 0,0-1,0 1,-11-5,14 3,-1 1,1-1,0 0,-1-1,1 1,0 0,0-1,0 0,1 0,-4-5,2 4,2 0,0 0,-1 0,1 0,0-1,0 1,0-1,1 0,-1 1,1-2,0 2,-1-10,2 11,0 0,0-1,0 1,0 0,1 0,-1 0,1-1,0 1,-1 0,1 0,1 0,-1 0,0 0,0 0,1 0,0 1,-1-1,1 0,0 1,2-3,10-8,25-17,7-7,-36 30,0-1,17-9,-15 9,-5 4,0 0,1 1,-1 1,1-1,-1 1,14-2,48 2,-54 2,-13 0,-1 0,1 0,-1 1,1-1,0 0,-1 0,1 1,-1-1,1 1,-1 0,0-1,1 1,0 0,1 2,-2-2,0 1,0-1,0 0,-1 1,1 0,0-1,-1 1,1-1,-1 1,1-1,-1 1,0 0,0 0,1-1,-1 1,0 2,1 16,-1-1,-1 1,-3 28,3-44,0 1,-1-1,1 1,-1-1,1 0,-1 0,0 0,-1 0,1 0,-1-1,1 1,-5 4,-4 3,0-1,-14 10,-5 3,21-15,-1-1,0-1,0 0,0-1,-13 5,13-8,0 0,-1 0,1-1,-1 0,0-1,-11-2,-9 1,18 1,6 0,0 0,-1 0,1 0,-11-4,17 4,0 0,-1-1,0 0,1 0,0 1,-1-1,1 0,-1 0,1 0,0 0,0 0,0 0,0-1,0 1,-1-1,1 1,1-1,-1 1,0-1,0 0,1 1,-1-1,1 1,-1-1,1 0,-1-2,0-9,0-1,1 0,1-17,1-2,-2 29,0 1,0-1,0 1,1-1,-1 1,1-1,-1 1,2 0,-1-1,0 1,0 0,1 0,-1 0,1 0,-1 0,1 0,0 0,0 1,0 0,0-1,0 1,1 0,-1 0,5-3,0 1,1-1,-1 2,1-1,0 1,1 1,-1 0,0 0,12-1,-6 1,22-8,-26 6,1 1,0 1,17-2,-10 3,-7 0,0 1,-1 0,1 1,14 3,-23-4,0 1,0 0,0 0,-1 1,2-1,-2 0,1 0,0 1,-1-1,1 1,-1 0,1 0,-1 0,0-1,0 1,1 1,-1-1,-1 0,1 0,0 1,0-1,0 0,-1 0,1 5,0-4,-1 1,0-1,0 1,0 0,0-1,0 0,-1 1,1-1,-1 1,1-1,-1 0,0 1,-1-1,1 0,0 0,-4 6,-1-1,-1 0,-1-1,0 1,0-2,0 1,-17 9,17-12,0 0,-15 4,-3 2,21-7,-1-1,0 0,0-1,1 0,-2 0,2 0,-2 0,1-1,-9-2,12 2,1-1,0 1,0-1,0 0,-1 0,1 1,0-2,0 1,0 0,0-1,0 1,1-1,-1 1,0-1,0 0,1 0,-1 0,1 0,-1 0,1-1,0 1,0-1,0 1,0-1,0 1,1-1,-2-4,1 2,1-1,-1 0,0 1,1-1,0 1,1-1,0-6,0 9,-1 1,0 0,1 0,0-1,0 1,0 0,-1 0,2 0,-1 0,0 0,0 0,1 1,-1-1,0 0,1 0,-1 1,1 0,0 0,2-2,18-11,-15 9,0 0,1 1,0 0,15-5,-7 4,1 2,-1 0,1 1,-1 1,22 2,-36-1,0 1,1-1,-1 1,0 0,0 0,0 0,1 0,-1 1,0-1,0 0,0 1,-1 0,1 0,0 0,-1 0,1-1,-1 2,1-1,1 3,-2-2,0-1,-1-1,1 1,0 1,-1-1,1 0,-1 0,1 0,-1 0,0 1,0-1,0 0,0 0,0 0,0 0,0 1,-1-1,1 0,-1 0,0 0,1 0,-1 0,0 0,-2 3,0-1,1 0,-1 0,-1-1,1 0,-1 0,1 1,-1-2,0 1,1-1,-1 0,0 0,-1 0,1-1,0 1,0-1,-1 0,-3 0,-5 1,11-1,1 0,-1-1,0 0,0 1,0-1,0 0,0 0,0 0,0 0,1 0,-2-1,2 1,-1 0,0-1,0 0,1 0,-1 1,0-1,0 0,0-1,1 1,-1-1,-1 0,1-1,0 0,0 1,1-1,-1 1,0-1,1 0,-1 0,1-1,0 1,-1-4,1 6,1 0,0 0,-1 0,1 0,0 0,0 0,0 0,0 0,0 0,0 0,0 0,0 0,1 0,-1 0,0 0,0-1,1 1,-1 0,1 0,-1 1,0-1,1 0,-1 0,1 0,0 1,-1-2,1 2,-1-1,1 0,0 1,0-1,0 1,-1-1,1 1,0-1,1 0,7-1,0 0,0 0,1 1,-1 1,0 0,17 2,0-1,-10-1,-7 0,-1 0,17 4,-25-4,0 0,1 0,-1 0,0 0,1 0,-1 0,0 0,1 0,-1 1,1-1,-1 0,0 0,0 0,1 1,-1-1,0 0,1 0,-1 1,0-1,1 0,-1 1,0-1,0 0,1 1,-1-1,0 0,0 1,0-1,0 1,0-1,0 1,0 0,0 0,0 0,0 0,0 0,-1-1,1 1,-1 0,1 0,-1 0,1 0,-1-1,1 1,0 0,-2 0,-1 2,0 1,-1-1,1 0,-8 4,6-5,-2 1,1-2,-1 1,1-1,0 0,-7 0,6-1,-1 1,1 0,0 1,-9 2,-4 4,-1-1,-25 4,36-9,0-1,-14 0,21-1,0 0,0-1,0 1,-1-1,1 0,0 0,0 0,0-1,0 1,0-1,-4-2,6 3,0 0,1 1,-1-1,0 0,1 1,-1-1,0 0,1 0,-1 0,1 0,-1 1,1-1,-1-1,1 1,-1 0,1 0,0 0,0 0,-1 0,1 0,0 0,0 0,0 0,0 0,0-1,0 1,0 0,0 0,1 0,-1 0,0 0,1 0,-1 0,1 0,-1 0,1 0,-1-1,2 0,0 0,-1 0,1 0,-1 0,2-1,-2 2,1-1,0 1,1-1,-2 1,2 0,-1-1,3 1,7-2,0 1,1 1,-1 0,0 0,15 4,6-2,-32-1,1 0,-1 0,1 0,-1 1,1-1,0 0,-1 1,1-1,-1 1,0-1,1 1,-1 0,0 0,1 0,0 1,0-1,-1 1,-1-1,1 1,0-1,0 1,-1-1,1 1,-1 0,1-1,-1 1,1 0,-1 0,0-1,0 1,0 3,1 9,0 1,-1-2,-1 2,-3 19,3-30,-1 0,1-1,0 1,-1-1,-2 5,-4 11,9-18,3-3,5-3,-8 5,5-3,0 0,0 1,0 0,9-1,-7 1,1 0,7-4,-11 4,1-2,0 1,-1-1,1 0,-1 0,0-1,0 1,7-10,-5 7,-7 13,-9 16,-22 28,25-39,-2-1,1 0,-15 14,19-20,-1-1,0 1,0-1,0 0,0-1,-1 1,1-1,-1 0,1 0,-1-1,-5 2,9-3,1 0,-1 0,1 0,-1 0,0 0,1 0,-1 0,0 0,1 0,-1 0,0 0,1-1,-1 1,0-1,1 1,0 0,-1-1,0 1,1 0,-1-1,0 0,-1-4</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12-30T08:38:02.216"/>
    </inkml:context>
    <inkml:brush xml:id="br0">
      <inkml:brushProperty name="width" value="0.2" units="cm"/>
      <inkml:brushProperty name="height" value="0.2" units="cm"/>
      <inkml:brushProperty name="ignorePressure" value="1"/>
    </inkml:brush>
  </inkml:definitions>
  <inkml:trace contextRef="#ctx0" brushRef="#br0">187 574,'-2'0,"-1"0,1 1,-1-1,1 1,-4 2,-7 2,4-4,1 0,0 0,-11-1,15-1,1 1,0 0,0-1,0 0,0 0,0-1,1 1,-2 0,2-1,-1 1,0-1,-2-3,-1 0,1-1,0 0,0 0,1 0,0-1,0 1,0-1,0 0,1 0,0-1,0 1,1-1,0 0,-2-11,0-2,1-1,0 1,1-33,2-166,0 215,0 2,1-2,-1 1,1 0,-1 0,1 1,0-2,0 2,0-1,1 0,-1 1,1-1,0 0,3-5,-1 5,-1 0,1 1,0-1,0 0,0 1,0 0,0 0,1 1,8-4,-2 2,-1 0,1 1,1 1,16-1,47 2,-36 2,-36-1,0 0,0 1,0-1,0 1,0 0,0 0,0 1,0-1,0 0,0 2,0-2,-1 1,1 0,-1 1,1-1,3 6,2 3,0 1,12 25,-8-15,-1-3,-2-4,10 24,-16-33,-1 0,0 0,0 0,-1 1,0-1,0 1,1 11,-3 100,1-115,-1 0,1 1,-1-1,0 0,0 0,0 1,0-1,0 0,-1-1,1 2,0-2,-1 1,0 0,0-1,0 1,-4 3,-2 0,0 1,0-2,-15 9,18-12,-4 3,-1-2,0 1,0-1,0-1,-12 1,-6 1,4-1,-1-1,-31-2,19-1,35 1,0 0,0 0,0 0,-1-1,2 1,-2-1,1 1,0-1,0 0,0 0,0-1,0 1,1 0,-1 0,0-1,0 1,1-1,-1 0,1 0,-2-2,1 0,0 1,0-1,1 0,0 0,-1 0,1 1,0-1,1-1,-1 1,0 0,1-8,-1-1,-3-19,2 19,-1-20,2 10,4-28,-3 42,2 0,0 0,0 0,0 0,6-15,0 5,0 0,1 1,18-29,-24 43,1-1,-1 1,1 0,0-1,0 2,0-1,1 1,-1 0,0-1,1 2,0 0,-1 0,1-1,0 2,0-1,0 1,7-1,22 1,40 4,-72-3,-1 0,0 0,0 1,0-1,0 1,0-1,0 1,0-1,0 1,0-1,0 2,0-2,0 1,-1 0,1 0,0 0,0 0,-1 0,1 0,-1 0,1 0,0 0,-1 1,1-1,-1 0,0 0,1 0,-1 0,0 1,0 1,1 5,-1 0,1 0,-2 0,0 8,1-2,-1 14,1-14,0 0,-1 1,-1-1,1 0,-6 18,-2 8,7-31,0 0,0 0,0 0,-1 0,0-1,-9 16,9-18,-1 0,0 0,0-1,0 1,-1-2,1 1,-9 6,9-8,0-1,0 1,0-2,0 1,-1 0,1-1,-1 0,1 0,0 0,-10-1,4 0,-45-2,53 2,0-1,0 1,0 0,1-1,-1 0,1 1,-1-1,1 0,-1 0,1 0,-1 0,1-1,0 1,-1 0,0-2,0 0,0 0,0 1,1-1,0 0,-1 0,1 0,0-1,-1-3,0-4,0 0,2 0,-1 0,1-16,0 26,0-14,1 0,2-18,-2 28,0 0,1-1,-1 1,1 0,0 0,0 0,0 1,1-1,4-6,-1 3,-1 0,2 2,-1-1,1 0,9-6,-11 10,0-1,-1 2,2-1,-1 0,0 1,1 0,-1 1,1-1,5 0,-9 2,-1 0,0 0,1 0,-1 0,0 0,1 0,-1 1,0 0,1-1,-1 1,0-1,0 1,1 0,-1 0,0-1,0 1,2 2,-2-1,0 0,1 0,0 0,-2 1,2-1,-1 0,0 1,0 0,1 3,0 4,0 1,-1 0,0 0,-1 11,1-4,0-7,-1-1,0 1,0-1,-1 1,-2 10,2-18,0-1,0 1,0 0,0-1,0 1,0-1,-1 1,1-1,-1 0,1 0,-1 0,-3 3,1-2,0 1,0-2,-1 1,1-1,0 0,-6 2,-1-1,-1 0,0-1,1 0,-18-1,27-1,1 0,-1 0,1 0,-1 0,1 0,-1-1,1 1,-1-1,1 1,0-1,-1 1,1-1,0 0,-1 0,-1-2,2 2,0-1,0 1,0-1,1 0,-1 1,0-1,1 1,-1-1,1 1,-1-2,1 2,0-1,-1 0,1 1,0-4,-1-29,5-39,-4 65,2 1,-1-1,1 0,0 1,0-1,1 1,0 0,0-1,0 2,1-1,0 0,5-6,-7 11,0 0,0 1,0-1,0 1,0-1,0 1,0 0,0 0,1 0,-1 0,0 0,0 1,1-1,2 1,5-1,-1 1,12 1,-3 1,-16-2,1 0,0 0,0 0,-1 1,1 0,0-1,-1 2,1-1,-1 0,1 1,3 2,-3-1,0 0,-1-1,1 2,0-1,-1 0,0 1,0 0,2 4,-1-1,0-1,-1 2,1-1,-1 0,0 0,1 11,-3-14,1-1,-1 1,0 0,0-1,0 1,0 0,-1-1,1 1,-1 0,0-1,1 1,-2-1,1 1,0-1,-3 4,4-5,-2-1,1 1,0-1,0 0,-1 0,1 0,-1 1,1-1,-1 0,1 0,-1-1,1 1,-3 0,-24 6,16-5,6-1,-1 0,0 0,1 0,-1-1,0 0,0-1,0 0,1 0,-1 0,1-1,-1 0,1-1,-1 0,-6-4,4 2,4 1,0 1,0 0,-1-1,1 0,-4-6,8 10,0-1,0 0,1 0,-1-1,0 1,0 0,1 0,-1 0,1 0,0 0,-1 0,1-1,-1 1,1-1,0 1,0 0,0 0,0-1,0 1,0-1,0 1,0 0,0 0,0 0,1-1,-1 1,0-1,1 1,-1 0,0 0,1 0,0 0,1-2,0 0,0 0,0 0,0 0,1 1,-1 0,1 0,-1-1,1 1,0 1,0-1,-1 0,1 1,1-1,-2 1,1 1,7-2,3 0,0 1,24 2,-15 0,-19-1,1 1,0-1,0 0,0 1,0 0,-1 0,1 1,5 3,-8-5,1 1,-2 0,1-1,0 1,1 1,-2-1,1-1,0 1,0 1,0-1,-1 0,1 0,-1 0,1 1,0-1,-1 0,1 0,-1 1,0-1,0 0,0 1,1-1,-1 1,0-1,0 1,0-1,0 0,0 1,-1-1,1 1,0 1,-1-1,0 0,0 0,1 0,-1-1,0 1,0 0,0 0,0-1,0 1,-1-1,1 1,0 0,-1-1,1 0,-1 0,0 0,-2 2,4-3,0 0,-1 0,1 0,0 0,0 0,-1 0,1 0,0 0,0 0,-1 0,1 0,0 0,-1 0,1 0,0 0,0-1,0 1,0 0,-1 0,1 0,0 0,0-1,0 1,-1 0,1 0,0 0,0-1,0 1,-1 0,-1-12,1-11,1 21,1 0,-1 1,0-1,1 0,-1 0,1 1,-1-1,0 1,1-1,0 0,0 1,-1-1,1 1,0 0,0 0,0-1,0 1,1 0,-1 0,0 0,0 0,1 0,-2 0,4-1,2 0,0 0,-1 0,1 1,-1 0,7 0,0 0,-12 1,1 0,-1 0,1-1,-1 1,1 0,-1 0,1 0,-1 0,1 0,-1 0,1 0,-1 0,1 1,-1-1,1 0,-1 0,0 0,1 1,-1-1,1 0,-1 0,1 1,-1-1,0 0,1 1,-1-1,0 0,0 1,1-1,-1 1,0-1,1 1,-1-1,0 1,0-1,1 2,-1-2,0 1,-1 0,1 0,0-1,0 1,0 0,-1-1,1 1,0 0,0-1,-1 1,1-1,0 1,-1 0,1 0,0-1,-1 1,1-1,-1 0,0 1,1-1,0 1,-1-1,0 0,1 1,-1-1,0 0,-20 8,-1-1,1-1,-26 2,42-7,-1-1,0 1,0-1,-8-1,12 1,1 0,0 0,-1-1,1 1,0 0,0-1,0 1,0-1,-1 0,1 1,0-1,0 0,0 0,0 0,0 0,0 0,0 0,1-1,-1 1,0 0,1 0,-1-1,0 1,1 0,-1-1,0-2,0-3,-2-4,1 0,0 0,0-1,1 1,1-16,0 26,0 0,0 0,0-1,1 1,-1-1,0 1,1 0,-1 0,1 0,0 0,-1 0,1 0,-1 0,1-1,0 1,0 1,-1-1,1 0,0 0,1 0,-2 1,1-1,0 1,0-1,0 1,0-1,1 1,-1 0,-1-1,4 1,3-1,-1 0,1 1,14 1,-10 1,-11-2,9 0,0 0,0 1,-1 1,11 3,-16-5,-2 1,1 0,0 0,0 0,0 0,-1 0,1 0,0 0,-1 1,1 0,-1-1,1 1,-1-1,0 1,1 0,-1 0,0 0,0 0,0 0,0 1,-1-1,1 0,0 0,0 4,0 13,0 0,-1 0,-3 30,1-36,1-11,1 0,-1 0,1 0,0 0,-1 0,1 0,0 0,0 3,1-5,-1 0,0 0,0 0,0 1,0-1,1 0,-1 0,0 0,0 0,0 0,1 1,-1-1,0 0,0 0,0 0,0 1,1-1,-1 0,0 0,0 0,1 0,-1 0,0 0,0 0,1 0,-1 0,0 0,0 0,1 0,-1-1,0 1,0 0,0 0,0 0,0-1,1 1,-1 0,0 0,0 0,11-7,-10 6,68-41,-68 41,0 0,1 0,-1 0,1 0,0 1,-1-1,1 1,0-1,0 0,-1 1,1 0,2 0,-3 0,0 0,-1 0,1 1,-1 0,1-1,0 0,0 1,-1-1,1 1,-1-1,1 1,0-1,-1 1,1 0,-1-1,0 1,1 0,-1 0,1-1,-1 2,0-2,1 1,-1 0,0 0,0 0,0-1,0 1,0 0,0 2,1 3,0 1,-1 0,1-1,-2 1,1 0,-1-1,-2 14,2-16,0 0,0 0,-1-1,1 1,-1 0,1-1,-1 0,0 1,-1-1,1 0,0 0,-1 0,1 0,-5 2,-31 23,24-19,1 0,-16 15,25-20,-1-1,1 1,-7 2,-9 8,19-14,1 1,0-1,0 0,-1 0,1 1,0 0,-1-1,1 0,0 1,-1-1,1 0,0 1,0-1,0 1,-1-1,1 0,0 1,0 0,0-1,0 0,0 1,0-1,0 0,0 0,0 1,1-1,-1 0,0 0,0 0,0 1,0-1,0 0,1 0,-1 0,0 0,0 1,0-1,1 0,-1 0,0 0,0 1,0-1,1 0,0 0,0 1,0-1,1 0,-1 0,0 1,1-1,-1 0,0 0,3-1,0 0,0 1,0-2,0 1,0-1,0 1,-1-1,1 0,0-1,-1 1,0-1,1 0,-1 0,5-5,6-12,-11 15,1-1,0 1,0 0,0 0,0 0,1 1,0 0,-1 0,2 0,7-4,-1 2,9-4,-19 9,-1 1,1-1,-1 1,0 0,1 0,-1-1,1 1,-1 0,1 0,-1 1,3-1,-4 1,1-1,-1 0,0 0,1 0,-1 1,1-1,-1 0,0 1,0-1,0 0,1 1,-1-1,0 0,0 1,1-1,-1 0,0 1,0-1,0 1,1-1,-1 0,0 1,0 0,0-1,0 1,0-1,0 1,0-1,0 1,0-1,0 0,0 1,0 0,-6 18,4-13,-3 16,4-19,1 0,-1 0,1 0,-1 0,0 0,0-1,0 1,0 0,0-1,-1 1,1-1,-1 1,1-1,-1 0,-3 4,0-2,-2 1,2-2,-2 1,1-1,-11 3,-5 3,-43 18,51-18,13-7,-1-1,1 0,-1 1,1-1,-1 0,0-1,0 1,0 0,1-1,-1 1,0-1,0 1,1-1,-4 0,2-2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BF66786-5EE4-4019-A0B6-EA35F0A6814A}"/>
              </a:ext>
            </a:extLst>
          </p:cNvPr>
          <p:cNvGraphicFramePr>
            <a:graphicFrameLocks noGrp="1"/>
          </p:cNvGraphicFramePr>
          <p:nvPr userDrawn="1">
            <p:extLst>
              <p:ext uri="{D42A27DB-BD31-4B8C-83A1-F6EECF244321}">
                <p14:modId xmlns:p14="http://schemas.microsoft.com/office/powerpoint/2010/main" val="758084318"/>
              </p:ext>
            </p:extLst>
          </p:nvPr>
        </p:nvGraphicFramePr>
        <p:xfrm>
          <a:off x="-4" y="-8878"/>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1107949053"/>
                    </a:ext>
                  </a:extLst>
                </a:gridCol>
                <a:gridCol w="1108364">
                  <a:extLst>
                    <a:ext uri="{9D8B030D-6E8A-4147-A177-3AD203B41FA5}">
                      <a16:colId xmlns:a16="http://schemas.microsoft.com/office/drawing/2014/main" val="417303816"/>
                    </a:ext>
                  </a:extLst>
                </a:gridCol>
                <a:gridCol w="1108364">
                  <a:extLst>
                    <a:ext uri="{9D8B030D-6E8A-4147-A177-3AD203B41FA5}">
                      <a16:colId xmlns:a16="http://schemas.microsoft.com/office/drawing/2014/main" val="2596146872"/>
                    </a:ext>
                  </a:extLst>
                </a:gridCol>
                <a:gridCol w="1108364">
                  <a:extLst>
                    <a:ext uri="{9D8B030D-6E8A-4147-A177-3AD203B41FA5}">
                      <a16:colId xmlns:a16="http://schemas.microsoft.com/office/drawing/2014/main" val="908302223"/>
                    </a:ext>
                  </a:extLst>
                </a:gridCol>
                <a:gridCol w="1108364">
                  <a:extLst>
                    <a:ext uri="{9D8B030D-6E8A-4147-A177-3AD203B41FA5}">
                      <a16:colId xmlns:a16="http://schemas.microsoft.com/office/drawing/2014/main" val="2753303029"/>
                    </a:ext>
                  </a:extLst>
                </a:gridCol>
                <a:gridCol w="1108364">
                  <a:extLst>
                    <a:ext uri="{9D8B030D-6E8A-4147-A177-3AD203B41FA5}">
                      <a16:colId xmlns:a16="http://schemas.microsoft.com/office/drawing/2014/main" val="3799647599"/>
                    </a:ext>
                  </a:extLst>
                </a:gridCol>
                <a:gridCol w="1108364">
                  <a:extLst>
                    <a:ext uri="{9D8B030D-6E8A-4147-A177-3AD203B41FA5}">
                      <a16:colId xmlns:a16="http://schemas.microsoft.com/office/drawing/2014/main" val="2365883508"/>
                    </a:ext>
                  </a:extLst>
                </a:gridCol>
                <a:gridCol w="1108364">
                  <a:extLst>
                    <a:ext uri="{9D8B030D-6E8A-4147-A177-3AD203B41FA5}">
                      <a16:colId xmlns:a16="http://schemas.microsoft.com/office/drawing/2014/main" val="1983157123"/>
                    </a:ext>
                  </a:extLst>
                </a:gridCol>
                <a:gridCol w="1108364">
                  <a:extLst>
                    <a:ext uri="{9D8B030D-6E8A-4147-A177-3AD203B41FA5}">
                      <a16:colId xmlns:a16="http://schemas.microsoft.com/office/drawing/2014/main" val="251581832"/>
                    </a:ext>
                  </a:extLst>
                </a:gridCol>
                <a:gridCol w="1108364">
                  <a:extLst>
                    <a:ext uri="{9D8B030D-6E8A-4147-A177-3AD203B41FA5}">
                      <a16:colId xmlns:a16="http://schemas.microsoft.com/office/drawing/2014/main" val="3692585859"/>
                    </a:ext>
                  </a:extLst>
                </a:gridCol>
                <a:gridCol w="1108364">
                  <a:extLst>
                    <a:ext uri="{9D8B030D-6E8A-4147-A177-3AD203B41FA5}">
                      <a16:colId xmlns:a16="http://schemas.microsoft.com/office/drawing/2014/main" val="417037646"/>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0470091"/>
                  </a:ext>
                </a:extLst>
              </a:tr>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994195"/>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90358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247704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734463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77598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824878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08323"/>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D0350848-F95A-3A84-5723-7AC8E244C5A9}"/>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322" b="-652"/>
          <a:stretch/>
        </p:blipFill>
        <p:spPr>
          <a:xfrm>
            <a:off x="9996256" y="6286750"/>
            <a:ext cx="2071918" cy="371501"/>
          </a:xfrm>
          <a:prstGeom prst="rect">
            <a:avLst/>
          </a:prstGeom>
        </p:spPr>
      </p:pic>
      <p:sp>
        <p:nvSpPr>
          <p:cNvPr id="4" name="TextBox 3">
            <a:extLst>
              <a:ext uri="{FF2B5EF4-FFF2-40B4-BE49-F238E27FC236}">
                <a16:creationId xmlns:a16="http://schemas.microsoft.com/office/drawing/2014/main" id="{D9D272BC-7E50-7C70-FBFE-C314D1E3DC62}"/>
              </a:ext>
            </a:extLst>
          </p:cNvPr>
          <p:cNvSpPr txBox="1"/>
          <p:nvPr userDrawn="1"/>
        </p:nvSpPr>
        <p:spPr>
          <a:xfrm>
            <a:off x="9116693" y="6327277"/>
            <a:ext cx="1133058" cy="400110"/>
          </a:xfrm>
          <a:prstGeom prst="rect">
            <a:avLst/>
          </a:prstGeom>
          <a:noFill/>
        </p:spPr>
        <p:txBody>
          <a:bodyPr wrap="square" rtlCol="0">
            <a:spAutoFit/>
          </a:bodyPr>
          <a:lstStyle/>
          <a:p>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3.xml"/><Relationship Id="rId3" Type="http://schemas.microsoft.com/office/2007/relationships/hdphoto" Target="../media/hdphoto1.wdp"/><Relationship Id="rId7" Type="http://schemas.openxmlformats.org/officeDocument/2006/relationships/image" Target="NUL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NULL"/><Relationship Id="rId5" Type="http://schemas.openxmlformats.org/officeDocument/2006/relationships/image" Target="NULL"/><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NUL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622B0-53AF-4A5F-BF84-2439C7127487}"/>
              </a:ext>
            </a:extLst>
          </p:cNvPr>
          <p:cNvSpPr>
            <a:spLocks noGrp="1"/>
          </p:cNvSpPr>
          <p:nvPr>
            <p:ph type="ctrTitle"/>
          </p:nvPr>
        </p:nvSpPr>
        <p:spPr>
          <a:xfrm>
            <a:off x="2209800" y="2543821"/>
            <a:ext cx="5562600" cy="1788482"/>
          </a:xfrm>
          <a:solidFill>
            <a:srgbClr val="0070C0"/>
          </a:solidFill>
        </p:spPr>
        <p:txBody>
          <a:bodyPr/>
          <a:lstStyle/>
          <a:p>
            <a:pPr algn="l"/>
            <a:r>
              <a:rPr lang="en-GB" dirty="0">
                <a:solidFill>
                  <a:schemeClr val="bg1"/>
                </a:solidFill>
              </a:rPr>
              <a:t>Condition </a:t>
            </a:r>
            <a:br>
              <a:rPr lang="en-GB" dirty="0">
                <a:solidFill>
                  <a:schemeClr val="bg1"/>
                </a:solidFill>
              </a:rPr>
            </a:br>
            <a:r>
              <a:rPr lang="en-GB">
                <a:solidFill>
                  <a:schemeClr val="bg1"/>
                </a:solidFill>
              </a:rPr>
              <a:t>Ends Loop </a:t>
            </a:r>
            <a:endParaRPr lang="en-GB" dirty="0">
              <a:solidFill>
                <a:schemeClr val="bg1"/>
              </a:solidFill>
            </a:endParaRPr>
          </a:p>
        </p:txBody>
      </p:sp>
      <p:sp>
        <p:nvSpPr>
          <p:cNvPr id="8" name="TextBox 7">
            <a:extLst>
              <a:ext uri="{FF2B5EF4-FFF2-40B4-BE49-F238E27FC236}">
                <a16:creationId xmlns:a16="http://schemas.microsoft.com/office/drawing/2014/main" id="{A883A72B-56FE-4E1F-9D36-E19527577C4B}"/>
              </a:ext>
            </a:extLst>
          </p:cNvPr>
          <p:cNvSpPr txBox="1"/>
          <p:nvPr/>
        </p:nvSpPr>
        <p:spPr>
          <a:xfrm>
            <a:off x="2209800" y="830623"/>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Programming Concepts Simplified</a:t>
            </a:r>
          </a:p>
        </p:txBody>
      </p:sp>
      <p:sp>
        <p:nvSpPr>
          <p:cNvPr id="3" name="TextBox 2">
            <a:extLst>
              <a:ext uri="{FF2B5EF4-FFF2-40B4-BE49-F238E27FC236}">
                <a16:creationId xmlns:a16="http://schemas.microsoft.com/office/drawing/2014/main" id="{4642C1CC-6C47-3305-8B69-9CF719F80FA3}"/>
              </a:ext>
            </a:extLst>
          </p:cNvPr>
          <p:cNvSpPr txBox="1"/>
          <p:nvPr/>
        </p:nvSpPr>
        <p:spPr>
          <a:xfrm>
            <a:off x="2121023" y="6347534"/>
            <a:ext cx="6703381" cy="369332"/>
          </a:xfrm>
          <a:prstGeom prst="rect">
            <a:avLst/>
          </a:prstGeom>
          <a:noFill/>
        </p:spPr>
        <p:txBody>
          <a:bodyPr wrap="square" rtlCol="0">
            <a:spAutoFit/>
          </a:bodyPr>
          <a:lstStyle/>
          <a:p>
            <a:r>
              <a:rPr lang="en-GB" dirty="0">
                <a:solidFill>
                  <a:srgbClr val="0070C0"/>
                </a:solidFill>
              </a:rPr>
              <a:t>Terms and conditions of use are on the last slide</a:t>
            </a:r>
          </a:p>
        </p:txBody>
      </p:sp>
    </p:spTree>
    <p:extLst>
      <p:ext uri="{BB962C8B-B14F-4D97-AF65-F5344CB8AC3E}">
        <p14:creationId xmlns:p14="http://schemas.microsoft.com/office/powerpoint/2010/main" val="20671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A920B333-F6FC-42E2-9AE5-A50B6DDC85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7934" y="2557890"/>
            <a:ext cx="4867181" cy="2878441"/>
          </a:xfrm>
          <a:prstGeom prst="rect">
            <a:avLst/>
          </a:prstGeom>
        </p:spPr>
      </p:pic>
      <p:sp>
        <p:nvSpPr>
          <p:cNvPr id="14" name="Speech Bubble: Rectangle with Corners Rounded 13">
            <a:extLst>
              <a:ext uri="{FF2B5EF4-FFF2-40B4-BE49-F238E27FC236}">
                <a16:creationId xmlns:a16="http://schemas.microsoft.com/office/drawing/2014/main" id="{B39BA345-6AD2-4E08-AED0-6680D1C40740}"/>
              </a:ext>
            </a:extLst>
          </p:cNvPr>
          <p:cNvSpPr/>
          <p:nvPr/>
        </p:nvSpPr>
        <p:spPr>
          <a:xfrm>
            <a:off x="2208106" y="1716779"/>
            <a:ext cx="4457701" cy="834015"/>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In Scratch Code</a:t>
            </a:r>
          </a:p>
        </p:txBody>
      </p:sp>
      <p:sp>
        <p:nvSpPr>
          <p:cNvPr id="7" name="Title 1">
            <a:extLst>
              <a:ext uri="{FF2B5EF4-FFF2-40B4-BE49-F238E27FC236}">
                <a16:creationId xmlns:a16="http://schemas.microsoft.com/office/drawing/2014/main" id="{0559E48D-E5E2-445B-863D-127A3BB23E82}"/>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Conditions ends loop</a:t>
            </a:r>
          </a:p>
        </p:txBody>
      </p:sp>
    </p:spTree>
    <p:extLst>
      <p:ext uri="{BB962C8B-B14F-4D97-AF65-F5344CB8AC3E}">
        <p14:creationId xmlns:p14="http://schemas.microsoft.com/office/powerpoint/2010/main" val="4276325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A920B333-F6FC-42E2-9AE5-A50B6DDC85FC}"/>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tretch>
            <a:fillRect/>
          </a:stretch>
        </p:blipFill>
        <p:spPr>
          <a:xfrm>
            <a:off x="2047934" y="2557890"/>
            <a:ext cx="4867181" cy="2878441"/>
          </a:xfrm>
          <a:prstGeom prst="rect">
            <a:avLst/>
          </a:prstGeom>
        </p:spPr>
      </p:pic>
      <p:sp>
        <p:nvSpPr>
          <p:cNvPr id="6" name="Diamond 5">
            <a:extLst>
              <a:ext uri="{FF2B5EF4-FFF2-40B4-BE49-F238E27FC236}">
                <a16:creationId xmlns:a16="http://schemas.microsoft.com/office/drawing/2014/main" id="{D7ECEC6B-EC41-40DC-9520-5F2B02FDDA63}"/>
              </a:ext>
            </a:extLst>
          </p:cNvPr>
          <p:cNvSpPr/>
          <p:nvPr/>
        </p:nvSpPr>
        <p:spPr>
          <a:xfrm>
            <a:off x="4642431" y="2832527"/>
            <a:ext cx="1162050" cy="527050"/>
          </a:xfrm>
          <a:prstGeom prst="diamond">
            <a:avLst/>
          </a:prstGeom>
          <a:solidFill>
            <a:schemeClr val="bg1"/>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reeform: Shape 6">
            <a:extLst>
              <a:ext uri="{FF2B5EF4-FFF2-40B4-BE49-F238E27FC236}">
                <a16:creationId xmlns:a16="http://schemas.microsoft.com/office/drawing/2014/main" id="{D9910003-4D0C-4E91-8059-2407D113A917}"/>
              </a:ext>
            </a:extLst>
          </p:cNvPr>
          <p:cNvSpPr/>
          <p:nvPr/>
        </p:nvSpPr>
        <p:spPr>
          <a:xfrm>
            <a:off x="5199612" y="3041002"/>
            <a:ext cx="1048585" cy="1690268"/>
          </a:xfrm>
          <a:custGeom>
            <a:avLst/>
            <a:gdLst>
              <a:gd name="connsiteX0" fmla="*/ 14319 w 1048585"/>
              <a:gd name="connsiteY0" fmla="*/ 328100 h 1690268"/>
              <a:gd name="connsiteX1" fmla="*/ 4794 w 1048585"/>
              <a:gd name="connsiteY1" fmla="*/ 1137725 h 1690268"/>
              <a:gd name="connsiteX2" fmla="*/ 80994 w 1048585"/>
              <a:gd name="connsiteY2" fmla="*/ 1604450 h 1690268"/>
              <a:gd name="connsiteX3" fmla="*/ 623919 w 1048585"/>
              <a:gd name="connsiteY3" fmla="*/ 1690175 h 1690268"/>
              <a:gd name="connsiteX4" fmla="*/ 976344 w 1048585"/>
              <a:gd name="connsiteY4" fmla="*/ 1604450 h 1690268"/>
              <a:gd name="connsiteX5" fmla="*/ 1033494 w 1048585"/>
              <a:gd name="connsiteY5" fmla="*/ 1166300 h 1690268"/>
              <a:gd name="connsiteX6" fmla="*/ 1033494 w 1048585"/>
              <a:gd name="connsiteY6" fmla="*/ 432875 h 1690268"/>
              <a:gd name="connsiteX7" fmla="*/ 862044 w 1048585"/>
              <a:gd name="connsiteY7" fmla="*/ 51875 h 1690268"/>
              <a:gd name="connsiteX8" fmla="*/ 623919 w 1048585"/>
              <a:gd name="connsiteY8" fmla="*/ 51875 h 1690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8585" h="1690268">
                <a:moveTo>
                  <a:pt x="14319" y="328100"/>
                </a:moveTo>
                <a:cubicBezTo>
                  <a:pt x="4000" y="626550"/>
                  <a:pt x="-6318" y="925000"/>
                  <a:pt x="4794" y="1137725"/>
                </a:cubicBezTo>
                <a:cubicBezTo>
                  <a:pt x="15906" y="1350450"/>
                  <a:pt x="-22193" y="1512375"/>
                  <a:pt x="80994" y="1604450"/>
                </a:cubicBezTo>
                <a:cubicBezTo>
                  <a:pt x="184181" y="1696525"/>
                  <a:pt x="474694" y="1690175"/>
                  <a:pt x="623919" y="1690175"/>
                </a:cubicBezTo>
                <a:cubicBezTo>
                  <a:pt x="773144" y="1690175"/>
                  <a:pt x="908082" y="1691763"/>
                  <a:pt x="976344" y="1604450"/>
                </a:cubicBezTo>
                <a:cubicBezTo>
                  <a:pt x="1044607" y="1517138"/>
                  <a:pt x="1023969" y="1361563"/>
                  <a:pt x="1033494" y="1166300"/>
                </a:cubicBezTo>
                <a:cubicBezTo>
                  <a:pt x="1043019" y="971037"/>
                  <a:pt x="1062069" y="618613"/>
                  <a:pt x="1033494" y="432875"/>
                </a:cubicBezTo>
                <a:cubicBezTo>
                  <a:pt x="1004919" y="247137"/>
                  <a:pt x="930306" y="115375"/>
                  <a:pt x="862044" y="51875"/>
                </a:cubicBezTo>
                <a:cubicBezTo>
                  <a:pt x="793782" y="-11625"/>
                  <a:pt x="663606" y="-22737"/>
                  <a:pt x="623919" y="51875"/>
                </a:cubicBezTo>
              </a:path>
            </a:pathLst>
          </a:custGeom>
          <a:noFill/>
          <a:ln w="635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Arrow Connector 7">
            <a:extLst>
              <a:ext uri="{FF2B5EF4-FFF2-40B4-BE49-F238E27FC236}">
                <a16:creationId xmlns:a16="http://schemas.microsoft.com/office/drawing/2014/main" id="{03F70D2D-2032-4069-9EDB-2D15A2DC0943}"/>
              </a:ext>
            </a:extLst>
          </p:cNvPr>
          <p:cNvCxnSpPr>
            <a:cxnSpLocks/>
          </p:cNvCxnSpPr>
          <p:nvPr/>
        </p:nvCxnSpPr>
        <p:spPr>
          <a:xfrm>
            <a:off x="4642431" y="3111927"/>
            <a:ext cx="0" cy="2533296"/>
          </a:xfrm>
          <a:prstGeom prst="straightConnector1">
            <a:avLst/>
          </a:prstGeom>
          <a:ln w="508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1DB04428-34F7-4330-AB4C-8623DAFA2495}"/>
              </a:ext>
            </a:extLst>
          </p:cNvPr>
          <p:cNvCxnSpPr>
            <a:stCxn id="6" idx="0"/>
          </p:cNvCxnSpPr>
          <p:nvPr/>
        </p:nvCxnSpPr>
        <p:spPr>
          <a:xfrm flipH="1" flipV="1">
            <a:off x="5199612" y="2283252"/>
            <a:ext cx="23844" cy="549275"/>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457EDB01-4EB8-4BDF-91E8-A53B4C7061FB}"/>
              </a:ext>
            </a:extLst>
          </p:cNvPr>
          <p:cNvSpPr/>
          <p:nvPr/>
        </p:nvSpPr>
        <p:spPr>
          <a:xfrm>
            <a:off x="5078217" y="3550076"/>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CFC6118B-5859-4506-8507-574084D5C278}"/>
              </a:ext>
            </a:extLst>
          </p:cNvPr>
          <p:cNvSpPr/>
          <p:nvPr/>
        </p:nvSpPr>
        <p:spPr>
          <a:xfrm>
            <a:off x="5090074" y="4315213"/>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Speech Bubble: Rectangle with Corners Rounded 13">
            <a:extLst>
              <a:ext uri="{FF2B5EF4-FFF2-40B4-BE49-F238E27FC236}">
                <a16:creationId xmlns:a16="http://schemas.microsoft.com/office/drawing/2014/main" id="{B39BA345-6AD2-4E08-AED0-6680D1C40740}"/>
              </a:ext>
            </a:extLst>
          </p:cNvPr>
          <p:cNvSpPr/>
          <p:nvPr/>
        </p:nvSpPr>
        <p:spPr>
          <a:xfrm>
            <a:off x="2208106" y="1716779"/>
            <a:ext cx="4457701" cy="834015"/>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In Scratch Code</a:t>
            </a:r>
          </a:p>
        </p:txBody>
      </p:sp>
      <p:sp>
        <p:nvSpPr>
          <p:cNvPr id="15" name="TextBox 14">
            <a:extLst>
              <a:ext uri="{FF2B5EF4-FFF2-40B4-BE49-F238E27FC236}">
                <a16:creationId xmlns:a16="http://schemas.microsoft.com/office/drawing/2014/main" id="{2702CFDA-4C42-494E-8818-E121447EB6FA}"/>
              </a:ext>
            </a:extLst>
          </p:cNvPr>
          <p:cNvSpPr txBox="1"/>
          <p:nvPr/>
        </p:nvSpPr>
        <p:spPr>
          <a:xfrm>
            <a:off x="4797641" y="2922201"/>
            <a:ext cx="851629" cy="400110"/>
          </a:xfrm>
          <a:prstGeom prst="rect">
            <a:avLst/>
          </a:prstGeom>
          <a:noFill/>
        </p:spPr>
        <p:txBody>
          <a:bodyPr wrap="square" rtlCol="0">
            <a:spAutoFit/>
          </a:bodyPr>
          <a:lstStyle/>
          <a:p>
            <a:pPr algn="ctr"/>
            <a:r>
              <a:rPr lang="en-GB" sz="1000" dirty="0"/>
              <a:t>Touching blue?</a:t>
            </a:r>
          </a:p>
        </p:txBody>
      </p:sp>
      <p:sp>
        <p:nvSpPr>
          <p:cNvPr id="17" name="TextBox 16">
            <a:extLst>
              <a:ext uri="{FF2B5EF4-FFF2-40B4-BE49-F238E27FC236}">
                <a16:creationId xmlns:a16="http://schemas.microsoft.com/office/drawing/2014/main" id="{2A14B3FA-4AC3-4D5E-B7A7-E3A7F41D1F54}"/>
              </a:ext>
            </a:extLst>
          </p:cNvPr>
          <p:cNvSpPr txBox="1"/>
          <p:nvPr/>
        </p:nvSpPr>
        <p:spPr>
          <a:xfrm>
            <a:off x="4323144" y="3204391"/>
            <a:ext cx="419100" cy="246221"/>
          </a:xfrm>
          <a:prstGeom prst="rect">
            <a:avLst/>
          </a:prstGeom>
          <a:noFill/>
        </p:spPr>
        <p:txBody>
          <a:bodyPr wrap="square" rtlCol="0">
            <a:spAutoFit/>
          </a:bodyPr>
          <a:lstStyle/>
          <a:p>
            <a:r>
              <a:rPr lang="en-GB" sz="1000" dirty="0"/>
              <a:t>yes</a:t>
            </a:r>
          </a:p>
        </p:txBody>
      </p:sp>
      <p:sp>
        <p:nvSpPr>
          <p:cNvPr id="18" name="TextBox 17">
            <a:extLst>
              <a:ext uri="{FF2B5EF4-FFF2-40B4-BE49-F238E27FC236}">
                <a16:creationId xmlns:a16="http://schemas.microsoft.com/office/drawing/2014/main" id="{93D20F19-9517-48F6-BA47-67CCF97ECBD5}"/>
              </a:ext>
            </a:extLst>
          </p:cNvPr>
          <p:cNvSpPr txBox="1"/>
          <p:nvPr/>
        </p:nvSpPr>
        <p:spPr>
          <a:xfrm>
            <a:off x="5209135" y="3322728"/>
            <a:ext cx="419100" cy="246221"/>
          </a:xfrm>
          <a:prstGeom prst="rect">
            <a:avLst/>
          </a:prstGeom>
          <a:noFill/>
        </p:spPr>
        <p:txBody>
          <a:bodyPr wrap="square" rtlCol="0">
            <a:spAutoFit/>
          </a:bodyPr>
          <a:lstStyle/>
          <a:p>
            <a:r>
              <a:rPr lang="en-GB" sz="1000" dirty="0"/>
              <a:t>no</a:t>
            </a:r>
          </a:p>
        </p:txBody>
      </p:sp>
      <p:sp>
        <p:nvSpPr>
          <p:cNvPr id="19" name="Title 1">
            <a:extLst>
              <a:ext uri="{FF2B5EF4-FFF2-40B4-BE49-F238E27FC236}">
                <a16:creationId xmlns:a16="http://schemas.microsoft.com/office/drawing/2014/main" id="{D91362C7-4FF4-4881-B04F-A649A99A49ED}"/>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Conditions ends loop</a:t>
            </a:r>
          </a:p>
        </p:txBody>
      </p:sp>
    </p:spTree>
    <p:extLst>
      <p:ext uri="{BB962C8B-B14F-4D97-AF65-F5344CB8AC3E}">
        <p14:creationId xmlns:p14="http://schemas.microsoft.com/office/powerpoint/2010/main" val="172836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picture containing diagram&#10;&#10;Description automatically generated">
            <a:extLst>
              <a:ext uri="{FF2B5EF4-FFF2-40B4-BE49-F238E27FC236}">
                <a16:creationId xmlns:a16="http://schemas.microsoft.com/office/drawing/2014/main" id="{3084B395-7BC3-41E4-89E1-2C8AA872B2DE}"/>
              </a:ext>
            </a:extLst>
          </p:cNvPr>
          <p:cNvPicPr>
            <a:picLocks noChangeAspect="1"/>
          </p:cNvPicPr>
          <p:nvPr/>
        </p:nvPicPr>
        <p:blipFill rotWithShape="1">
          <a:blip r:embed="rId2">
            <a:extLst>
              <a:ext uri="{28A0092B-C50C-407E-A947-70E740481C1C}">
                <a14:useLocalDpi xmlns:a14="http://schemas.microsoft.com/office/drawing/2010/main" val="0"/>
              </a:ext>
            </a:extLst>
          </a:blip>
          <a:srcRect l="29322" b="-652"/>
          <a:stretch/>
        </p:blipFill>
        <p:spPr>
          <a:xfrm>
            <a:off x="9126245" y="6130754"/>
            <a:ext cx="2941929" cy="527497"/>
          </a:xfrm>
          <a:prstGeom prst="rect">
            <a:avLst/>
          </a:prstGeom>
        </p:spPr>
      </p:pic>
      <p:sp>
        <p:nvSpPr>
          <p:cNvPr id="13" name="TextBox 12">
            <a:extLst>
              <a:ext uri="{FF2B5EF4-FFF2-40B4-BE49-F238E27FC236}">
                <a16:creationId xmlns:a16="http://schemas.microsoft.com/office/drawing/2014/main" id="{94B8C25C-965F-4057-9BF6-3C2BF1941B89}"/>
              </a:ext>
            </a:extLst>
          </p:cNvPr>
          <p:cNvSpPr txBox="1"/>
          <p:nvPr/>
        </p:nvSpPr>
        <p:spPr>
          <a:xfrm>
            <a:off x="8140149" y="6207492"/>
            <a:ext cx="1133058" cy="461665"/>
          </a:xfrm>
          <a:prstGeom prst="rect">
            <a:avLst/>
          </a:prstGeom>
          <a:noFill/>
        </p:spPr>
        <p:txBody>
          <a:bodyPr wrap="square" rtlCol="0">
            <a:spAutoFit/>
          </a:bodyPr>
          <a:lstStyle/>
          <a:p>
            <a:r>
              <a:rPr lang="en-GB" sz="2400" dirty="0">
                <a:latin typeface="Calibri" panose="020F0502020204030204" pitchFamily="34" charset="0"/>
                <a:cs typeface="Calibri" panose="020F0502020204030204" pitchFamily="34" charset="0"/>
              </a:rPr>
              <a:t>©HIAS</a:t>
            </a:r>
            <a:endParaRPr lang="en-GB" sz="2400" dirty="0"/>
          </a:p>
        </p:txBody>
      </p:sp>
      <p:sp>
        <p:nvSpPr>
          <p:cNvPr id="19" name="Title 1">
            <a:extLst>
              <a:ext uri="{FF2B5EF4-FFF2-40B4-BE49-F238E27FC236}">
                <a16:creationId xmlns:a16="http://schemas.microsoft.com/office/drawing/2014/main" id="{D91362C7-4FF4-4881-B04F-A649A99A49ED}"/>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Knowledge Summary</a:t>
            </a:r>
          </a:p>
        </p:txBody>
      </p:sp>
      <p:sp>
        <p:nvSpPr>
          <p:cNvPr id="20" name="TextBox 19">
            <a:extLst>
              <a:ext uri="{FF2B5EF4-FFF2-40B4-BE49-F238E27FC236}">
                <a16:creationId xmlns:a16="http://schemas.microsoft.com/office/drawing/2014/main" id="{8B641238-929D-46CD-88BE-EEB7B11D6DC8}"/>
              </a:ext>
            </a:extLst>
          </p:cNvPr>
          <p:cNvSpPr txBox="1"/>
          <p:nvPr/>
        </p:nvSpPr>
        <p:spPr>
          <a:xfrm>
            <a:off x="2208106" y="1673338"/>
            <a:ext cx="7752640" cy="4801314"/>
          </a:xfrm>
          <a:prstGeom prst="rect">
            <a:avLst/>
          </a:prstGeom>
          <a:noFill/>
        </p:spPr>
        <p:txBody>
          <a:bodyPr wrap="square">
            <a:spAutoFit/>
          </a:bodyPr>
          <a:lstStyle/>
          <a:p>
            <a:pPr marL="0" marR="0" indent="0" algn="l">
              <a:spcBef>
                <a:spcPts val="0"/>
              </a:spcBef>
              <a:spcAft>
                <a:spcPts val="0"/>
              </a:spcAft>
            </a:pPr>
            <a:r>
              <a:rPr lang="en-GB" sz="3200" kern="1400" dirty="0">
                <a:ln>
                  <a:noFill/>
                </a:ln>
                <a:solidFill>
                  <a:srgbClr val="0070C0"/>
                </a:solidFill>
                <a:effectLst/>
              </a:rPr>
              <a:t>A </a:t>
            </a:r>
            <a:r>
              <a:rPr lang="en-GB" sz="3200" b="1" kern="1400" dirty="0">
                <a:ln>
                  <a:noFill/>
                </a:ln>
                <a:solidFill>
                  <a:srgbClr val="0070C0"/>
                </a:solidFill>
                <a:effectLst/>
              </a:rPr>
              <a:t>condition </a:t>
            </a:r>
            <a:r>
              <a:rPr lang="en-GB" sz="3200" kern="1400" dirty="0">
                <a:ln>
                  <a:noFill/>
                </a:ln>
                <a:solidFill>
                  <a:srgbClr val="0070C0"/>
                </a:solidFill>
                <a:effectLst/>
              </a:rPr>
              <a:t>is a state we can check </a:t>
            </a:r>
            <a:br>
              <a:rPr lang="en-GB" sz="3200" kern="1400" dirty="0">
                <a:ln>
                  <a:noFill/>
                </a:ln>
                <a:solidFill>
                  <a:srgbClr val="0070C0"/>
                </a:solidFill>
                <a:effectLst/>
              </a:rPr>
            </a:br>
            <a:r>
              <a:rPr lang="en-GB" sz="3200" kern="1400" dirty="0">
                <a:ln>
                  <a:noFill/>
                </a:ln>
                <a:solidFill>
                  <a:srgbClr val="0070C0"/>
                </a:solidFill>
                <a:effectLst/>
              </a:rPr>
              <a:t>to see if it is true or false</a:t>
            </a:r>
          </a:p>
          <a:p>
            <a:r>
              <a:rPr lang="en-GB" sz="3200" b="1" kern="1400" dirty="0">
                <a:solidFill>
                  <a:srgbClr val="0070C0"/>
                </a:solidFill>
              </a:rPr>
              <a:t>Conditions </a:t>
            </a:r>
            <a:r>
              <a:rPr lang="en-GB" sz="3200" kern="1400" dirty="0">
                <a:solidFill>
                  <a:srgbClr val="0070C0"/>
                </a:solidFill>
              </a:rPr>
              <a:t>can end loops</a:t>
            </a:r>
          </a:p>
          <a:p>
            <a:pPr marL="0" marR="0" indent="0" algn="l">
              <a:spcBef>
                <a:spcPts val="0"/>
              </a:spcBef>
              <a:spcAft>
                <a:spcPts val="0"/>
              </a:spcAft>
            </a:pPr>
            <a:r>
              <a:rPr lang="en-GB" sz="3200" b="1" kern="1400" dirty="0">
                <a:ln>
                  <a:noFill/>
                </a:ln>
                <a:solidFill>
                  <a:srgbClr val="0070C0"/>
                </a:solidFill>
                <a:effectLst/>
              </a:rPr>
              <a:t>Conditions </a:t>
            </a:r>
            <a:r>
              <a:rPr lang="en-GB" sz="3200" kern="1400" dirty="0">
                <a:ln>
                  <a:noFill/>
                </a:ln>
                <a:solidFill>
                  <a:srgbClr val="0070C0"/>
                </a:solidFill>
                <a:effectLst/>
              </a:rPr>
              <a:t>are only checked once unless they are in a loop</a:t>
            </a:r>
          </a:p>
          <a:p>
            <a:pPr marL="0" marR="0" indent="0" algn="l">
              <a:spcBef>
                <a:spcPts val="0"/>
              </a:spcBef>
              <a:spcAft>
                <a:spcPts val="0"/>
              </a:spcAft>
            </a:pPr>
            <a:r>
              <a:rPr lang="en-GB" sz="3200" b="1" kern="1400" dirty="0">
                <a:ln>
                  <a:noFill/>
                </a:ln>
                <a:solidFill>
                  <a:srgbClr val="0070C0"/>
                </a:solidFill>
                <a:effectLst/>
              </a:rPr>
              <a:t>Conditions </a:t>
            </a:r>
            <a:r>
              <a:rPr lang="en-GB" sz="3200" kern="1400" dirty="0">
                <a:ln>
                  <a:noFill/>
                </a:ln>
                <a:solidFill>
                  <a:srgbClr val="0070C0"/>
                </a:solidFill>
                <a:effectLst/>
              </a:rPr>
              <a:t>lead to two possible pathways True and False</a:t>
            </a:r>
          </a:p>
          <a:p>
            <a:pPr marL="0" marR="0" indent="0" algn="l">
              <a:spcBef>
                <a:spcPts val="0"/>
              </a:spcBef>
              <a:spcAft>
                <a:spcPts val="0"/>
              </a:spcAft>
            </a:pPr>
            <a:r>
              <a:rPr lang="en-GB" sz="3200" b="1" kern="1400" dirty="0">
                <a:ln>
                  <a:noFill/>
                </a:ln>
                <a:solidFill>
                  <a:srgbClr val="0070C0"/>
                </a:solidFill>
                <a:effectLst/>
              </a:rPr>
              <a:t>Conditions </a:t>
            </a:r>
            <a:r>
              <a:rPr lang="en-GB" sz="3200" kern="1400" dirty="0">
                <a:ln>
                  <a:noFill/>
                </a:ln>
                <a:solidFill>
                  <a:srgbClr val="0070C0"/>
                </a:solidFill>
                <a:effectLst/>
              </a:rPr>
              <a:t>are only checked when reached in the flow of control</a:t>
            </a:r>
          </a:p>
          <a:p>
            <a:pPr marL="0" marR="0" indent="0" algn="l">
              <a:spcBef>
                <a:spcPts val="0"/>
              </a:spcBef>
              <a:spcAft>
                <a:spcPts val="0"/>
              </a:spcAft>
            </a:pPr>
            <a:r>
              <a:rPr lang="en-GB" sz="1800" kern="1400" dirty="0">
                <a:ln>
                  <a:noFill/>
                </a:ln>
                <a:solidFill>
                  <a:srgbClr val="000000"/>
                </a:solidFill>
                <a:effectLst/>
                <a:latin typeface="Times New Roman" panose="02020603050405020304" pitchFamily="18" charset="0"/>
              </a:rPr>
              <a:t> </a:t>
            </a:r>
          </a:p>
        </p:txBody>
      </p:sp>
    </p:spTree>
    <p:extLst>
      <p:ext uri="{BB962C8B-B14F-4D97-AF65-F5344CB8AC3E}">
        <p14:creationId xmlns:p14="http://schemas.microsoft.com/office/powerpoint/2010/main" val="4061189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BA9E506-E3BF-4AB3-A7A5-1F35B238C5DE}"/>
              </a:ext>
            </a:extLst>
          </p:cNvPr>
          <p:cNvSpPr>
            <a:spLocks noGrp="1"/>
          </p:cNvSpPr>
          <p:nvPr>
            <p:ph type="title"/>
          </p:nvPr>
        </p:nvSpPr>
        <p:spPr>
          <a:xfrm>
            <a:off x="1089570" y="0"/>
            <a:ext cx="3850177" cy="840268"/>
          </a:xfrm>
          <a:solidFill>
            <a:srgbClr val="FF9900"/>
          </a:solidFill>
          <a:ln>
            <a:solidFill>
              <a:srgbClr val="0070C0"/>
            </a:solidFill>
          </a:ln>
        </p:spPr>
        <p:txBody>
          <a:bodyPr anchor="ctr" anchorCtr="0"/>
          <a:lstStyle/>
          <a:p>
            <a:r>
              <a:rPr lang="en-GB" dirty="0">
                <a:solidFill>
                  <a:schemeClr val="bg1"/>
                </a:solidFill>
              </a:rPr>
              <a:t>Revising Loops</a:t>
            </a:r>
          </a:p>
        </p:txBody>
      </p:sp>
      <p:sp>
        <p:nvSpPr>
          <p:cNvPr id="7" name="TextBox 6">
            <a:extLst>
              <a:ext uri="{FF2B5EF4-FFF2-40B4-BE49-F238E27FC236}">
                <a16:creationId xmlns:a16="http://schemas.microsoft.com/office/drawing/2014/main" id="{922709CB-2C6D-46BB-A865-DB32CEFCAA12}"/>
              </a:ext>
            </a:extLst>
          </p:cNvPr>
          <p:cNvSpPr txBox="1"/>
          <p:nvPr/>
        </p:nvSpPr>
        <p:spPr>
          <a:xfrm>
            <a:off x="1089570" y="840268"/>
            <a:ext cx="7738832" cy="5909310"/>
          </a:xfrm>
          <a:prstGeom prst="rect">
            <a:avLst/>
          </a:prstGeom>
          <a:noFill/>
        </p:spPr>
        <p:txBody>
          <a:bodyPr wrap="square" rtlCol="0">
            <a:spAutoFit/>
          </a:bodyPr>
          <a:lstStyle/>
          <a:p>
            <a:r>
              <a:rPr lang="en-GB" sz="3000" dirty="0">
                <a:solidFill>
                  <a:srgbClr val="0070C0"/>
                </a:solidFill>
              </a:rPr>
              <a:t>A loop is a set of instructions that are repeated</a:t>
            </a:r>
            <a:br>
              <a:rPr lang="en-GB" sz="3000" dirty="0">
                <a:solidFill>
                  <a:srgbClr val="0070C0"/>
                </a:solidFill>
              </a:rPr>
            </a:br>
            <a:r>
              <a:rPr lang="en-GB" sz="3000" b="1" dirty="0">
                <a:solidFill>
                  <a:srgbClr val="0070C0"/>
                </a:solidFill>
              </a:rPr>
              <a:t>All loops</a:t>
            </a:r>
          </a:p>
          <a:p>
            <a:r>
              <a:rPr lang="en-GB" sz="3000" dirty="0">
                <a:solidFill>
                  <a:srgbClr val="0070C0"/>
                </a:solidFill>
              </a:rPr>
              <a:t>Can replace a sequence where there is a pattern.</a:t>
            </a:r>
          </a:p>
          <a:p>
            <a:r>
              <a:rPr lang="en-GB" sz="3000" dirty="0">
                <a:solidFill>
                  <a:srgbClr val="0070C0"/>
                </a:solidFill>
              </a:rPr>
              <a:t>Have a flow of control </a:t>
            </a:r>
          </a:p>
          <a:p>
            <a:r>
              <a:rPr lang="en-GB" sz="3000" dirty="0">
                <a:solidFill>
                  <a:srgbClr val="0070C0"/>
                </a:solidFill>
              </a:rPr>
              <a:t>Can be used in an algorithm or in programming</a:t>
            </a:r>
          </a:p>
          <a:p>
            <a:r>
              <a:rPr lang="en-GB" sz="3000" b="1" dirty="0">
                <a:solidFill>
                  <a:srgbClr val="0070C0"/>
                </a:solidFill>
              </a:rPr>
              <a:t>A count-controlled-loop </a:t>
            </a:r>
          </a:p>
          <a:p>
            <a:pPr marL="285750" indent="-285750">
              <a:buFont typeface="Arial" panose="020B0604020202020204" pitchFamily="34" charset="0"/>
              <a:buChar char="•"/>
            </a:pPr>
            <a:r>
              <a:rPr lang="en-GB" sz="3000" dirty="0">
                <a:solidFill>
                  <a:srgbClr val="0070C0"/>
                </a:solidFill>
              </a:rPr>
              <a:t>Is controlled by the number </a:t>
            </a:r>
          </a:p>
          <a:p>
            <a:pPr marL="285750" indent="-285750">
              <a:buFont typeface="Arial" panose="020B0604020202020204" pitchFamily="34" charset="0"/>
              <a:buChar char="•"/>
            </a:pPr>
            <a:r>
              <a:rPr lang="en-GB" sz="3000" dirty="0">
                <a:solidFill>
                  <a:srgbClr val="0070C0"/>
                </a:solidFill>
              </a:rPr>
              <a:t>Ends after the number of repeats are complete</a:t>
            </a:r>
          </a:p>
          <a:p>
            <a:pPr marL="285750" indent="-285750">
              <a:buFont typeface="Arial" panose="020B0604020202020204" pitchFamily="34" charset="0"/>
              <a:buChar char="•"/>
            </a:pPr>
            <a:r>
              <a:rPr lang="en-GB" sz="3000" dirty="0">
                <a:solidFill>
                  <a:srgbClr val="0070C0"/>
                </a:solidFill>
              </a:rPr>
              <a:t>Is called a repeat loop in Scratch programming</a:t>
            </a:r>
          </a:p>
          <a:p>
            <a:r>
              <a:rPr lang="en-GB" sz="3000" b="1" dirty="0">
                <a:solidFill>
                  <a:srgbClr val="0070C0"/>
                </a:solidFill>
              </a:rPr>
              <a:t>An indefinite infinite loop</a:t>
            </a:r>
          </a:p>
          <a:p>
            <a:pPr marL="457200" indent="-457200">
              <a:buFont typeface="Arial" panose="020B0604020202020204" pitchFamily="34" charset="0"/>
              <a:buChar char="•"/>
            </a:pPr>
            <a:r>
              <a:rPr lang="en-GB" sz="3000" dirty="0">
                <a:solidFill>
                  <a:srgbClr val="0070C0"/>
                </a:solidFill>
              </a:rPr>
              <a:t>Is indefinite because we do not know how many times it will repeat or when it will end</a:t>
            </a:r>
          </a:p>
          <a:p>
            <a:endParaRPr lang="en-GB" dirty="0"/>
          </a:p>
        </p:txBody>
      </p:sp>
      <p:sp>
        <p:nvSpPr>
          <p:cNvPr id="10" name="TextBox 9">
            <a:extLst>
              <a:ext uri="{FF2B5EF4-FFF2-40B4-BE49-F238E27FC236}">
                <a16:creationId xmlns:a16="http://schemas.microsoft.com/office/drawing/2014/main" id="{2C49A42F-3960-42D7-8AF6-8AB2EDABBEC6}"/>
              </a:ext>
            </a:extLst>
          </p:cNvPr>
          <p:cNvSpPr txBox="1"/>
          <p:nvPr/>
        </p:nvSpPr>
        <p:spPr>
          <a:xfrm>
            <a:off x="8880437" y="840268"/>
            <a:ext cx="2842167" cy="2603758"/>
          </a:xfrm>
          <a:prstGeom prst="rect">
            <a:avLst/>
          </a:prstGeom>
          <a:noFill/>
        </p:spPr>
        <p:txBody>
          <a:bodyPr wrap="square">
            <a:spAutoFit/>
          </a:bodyPr>
          <a:lstStyle/>
          <a:p>
            <a:pPr marL="0" indent="0">
              <a:buFont typeface="Arial" panose="020B0604020202020204" pitchFamily="34" charset="0"/>
              <a:buNone/>
            </a:pPr>
            <a:r>
              <a:rPr lang="en-GB" sz="3200" dirty="0">
                <a:solidFill>
                  <a:srgbClr val="FF9900"/>
                </a:solidFill>
              </a:rPr>
              <a:t>stand</a:t>
            </a:r>
          </a:p>
          <a:p>
            <a:pPr marL="0" indent="0">
              <a:buFont typeface="Arial" panose="020B0604020202020204" pitchFamily="34" charset="0"/>
              <a:buNone/>
            </a:pPr>
            <a:r>
              <a:rPr lang="en-GB" sz="3200" dirty="0">
                <a:solidFill>
                  <a:srgbClr val="FF9900"/>
                </a:solidFill>
              </a:rPr>
              <a:t>loop 4 times</a:t>
            </a:r>
          </a:p>
          <a:p>
            <a:pPr marL="0" indent="0">
              <a:buFont typeface="Arial" panose="020B0604020202020204" pitchFamily="34" charset="0"/>
              <a:buNone/>
            </a:pPr>
            <a:r>
              <a:rPr lang="en-GB" sz="3200" dirty="0">
                <a:solidFill>
                  <a:srgbClr val="FF9900"/>
                </a:solidFill>
              </a:rPr>
              <a:t>	wave</a:t>
            </a:r>
          </a:p>
          <a:p>
            <a:pPr marL="0" indent="0">
              <a:buFont typeface="Arial" panose="020B0604020202020204" pitchFamily="34" charset="0"/>
              <a:buNone/>
            </a:pPr>
            <a:r>
              <a:rPr lang="en-GB" sz="3200" dirty="0">
                <a:solidFill>
                  <a:srgbClr val="FF9900"/>
                </a:solidFill>
              </a:rPr>
              <a:t>	bow</a:t>
            </a:r>
          </a:p>
          <a:p>
            <a:pPr marL="0" indent="0">
              <a:buFont typeface="Arial" panose="020B0604020202020204" pitchFamily="34" charset="0"/>
              <a:buNone/>
            </a:pPr>
            <a:r>
              <a:rPr lang="en-GB" sz="3200" dirty="0">
                <a:solidFill>
                  <a:srgbClr val="FF9900"/>
                </a:solidFill>
              </a:rPr>
              <a:t>sit</a:t>
            </a:r>
          </a:p>
        </p:txBody>
      </p:sp>
      <p:sp>
        <p:nvSpPr>
          <p:cNvPr id="21" name="Oval 20">
            <a:extLst>
              <a:ext uri="{FF2B5EF4-FFF2-40B4-BE49-F238E27FC236}">
                <a16:creationId xmlns:a16="http://schemas.microsoft.com/office/drawing/2014/main" id="{5696C12A-F790-401A-85B2-A8087B742C6B}"/>
              </a:ext>
            </a:extLst>
          </p:cNvPr>
          <p:cNvSpPr/>
          <p:nvPr/>
        </p:nvSpPr>
        <p:spPr>
          <a:xfrm>
            <a:off x="10733566" y="2994975"/>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a:extLst>
              <a:ext uri="{FF2B5EF4-FFF2-40B4-BE49-F238E27FC236}">
                <a16:creationId xmlns:a16="http://schemas.microsoft.com/office/drawing/2014/main" id="{16CD2345-2F2E-4A1D-B0FF-781751FA4BA6}"/>
              </a:ext>
            </a:extLst>
          </p:cNvPr>
          <p:cNvSpPr/>
          <p:nvPr/>
        </p:nvSpPr>
        <p:spPr>
          <a:xfrm>
            <a:off x="10739841" y="976636"/>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772D1C89-575F-4312-ADE7-E5BB35A2150F}"/>
              </a:ext>
            </a:extLst>
          </p:cNvPr>
          <p:cNvSpPr/>
          <p:nvPr/>
        </p:nvSpPr>
        <p:spPr>
          <a:xfrm>
            <a:off x="10733566" y="2059232"/>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D350DC37-78A9-4EE0-BA1E-190A9651DE7C}"/>
              </a:ext>
            </a:extLst>
          </p:cNvPr>
          <p:cNvSpPr/>
          <p:nvPr/>
        </p:nvSpPr>
        <p:spPr>
          <a:xfrm>
            <a:off x="10723529" y="2561790"/>
            <a:ext cx="178889" cy="18517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5" name="Straight Arrow Connector 24">
            <a:extLst>
              <a:ext uri="{FF2B5EF4-FFF2-40B4-BE49-F238E27FC236}">
                <a16:creationId xmlns:a16="http://schemas.microsoft.com/office/drawing/2014/main" id="{01744149-0055-4833-86B1-2E6600F04369}"/>
              </a:ext>
            </a:extLst>
          </p:cNvPr>
          <p:cNvCxnSpPr>
            <a:cxnSpLocks/>
          </p:cNvCxnSpPr>
          <p:nvPr/>
        </p:nvCxnSpPr>
        <p:spPr>
          <a:xfrm>
            <a:off x="10829286" y="628095"/>
            <a:ext cx="0" cy="2815931"/>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Freeform: Shape 25">
            <a:extLst>
              <a:ext uri="{FF2B5EF4-FFF2-40B4-BE49-F238E27FC236}">
                <a16:creationId xmlns:a16="http://schemas.microsoft.com/office/drawing/2014/main" id="{03B33F29-A0A2-404A-BFB4-005D0FC735D2}"/>
              </a:ext>
            </a:extLst>
          </p:cNvPr>
          <p:cNvSpPr/>
          <p:nvPr/>
        </p:nvSpPr>
        <p:spPr>
          <a:xfrm>
            <a:off x="10823010" y="1508760"/>
            <a:ext cx="722206" cy="1426744"/>
          </a:xfrm>
          <a:custGeom>
            <a:avLst/>
            <a:gdLst>
              <a:gd name="connsiteX0" fmla="*/ 0 w 1243907"/>
              <a:gd name="connsiteY0" fmla="*/ 2309771 h 2533116"/>
              <a:gd name="connsiteX1" fmla="*/ 327992 w 1243907"/>
              <a:gd name="connsiteY1" fmla="*/ 2528432 h 2533116"/>
              <a:gd name="connsiteX2" fmla="*/ 1093305 w 1243907"/>
              <a:gd name="connsiteY2" fmla="*/ 2299832 h 2533116"/>
              <a:gd name="connsiteX3" fmla="*/ 1242392 w 1243907"/>
              <a:gd name="connsiteY3" fmla="*/ 789084 h 2533116"/>
              <a:gd name="connsiteX4" fmla="*/ 1113183 w 1243907"/>
              <a:gd name="connsiteY4" fmla="*/ 192736 h 2533116"/>
              <a:gd name="connsiteX5" fmla="*/ 387626 w 1243907"/>
              <a:gd name="connsiteY5" fmla="*/ 3892 h 2533116"/>
              <a:gd name="connsiteX6" fmla="*/ 119270 w 1243907"/>
              <a:gd name="connsiteY6" fmla="*/ 63527 h 2533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907" h="2533116">
                <a:moveTo>
                  <a:pt x="0" y="2309771"/>
                </a:moveTo>
                <a:cubicBezTo>
                  <a:pt x="72887" y="2419929"/>
                  <a:pt x="145775" y="2530088"/>
                  <a:pt x="327992" y="2528432"/>
                </a:cubicBezTo>
                <a:cubicBezTo>
                  <a:pt x="510209" y="2526776"/>
                  <a:pt x="940905" y="2589723"/>
                  <a:pt x="1093305" y="2299832"/>
                </a:cubicBezTo>
                <a:cubicBezTo>
                  <a:pt x="1245705" y="2009941"/>
                  <a:pt x="1239079" y="1140267"/>
                  <a:pt x="1242392" y="789084"/>
                </a:cubicBezTo>
                <a:cubicBezTo>
                  <a:pt x="1245705" y="437901"/>
                  <a:pt x="1255644" y="323601"/>
                  <a:pt x="1113183" y="192736"/>
                </a:cubicBezTo>
                <a:cubicBezTo>
                  <a:pt x="970722" y="61871"/>
                  <a:pt x="553278" y="25427"/>
                  <a:pt x="387626" y="3892"/>
                </a:cubicBezTo>
                <a:cubicBezTo>
                  <a:pt x="221974" y="-17643"/>
                  <a:pt x="177248" y="56901"/>
                  <a:pt x="119270" y="63527"/>
                </a:cubicBezTo>
              </a:path>
            </a:pathLst>
          </a:custGeom>
          <a:noFill/>
          <a:ln w="6350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BCA35943-3E5E-4847-8223-0332AA9FA21D}"/>
              </a:ext>
            </a:extLst>
          </p:cNvPr>
          <p:cNvSpPr txBox="1"/>
          <p:nvPr/>
        </p:nvSpPr>
        <p:spPr>
          <a:xfrm>
            <a:off x="11596273" y="1869412"/>
            <a:ext cx="528671" cy="369332"/>
          </a:xfrm>
          <a:prstGeom prst="rect">
            <a:avLst/>
          </a:prstGeom>
          <a:noFill/>
        </p:spPr>
        <p:txBody>
          <a:bodyPr wrap="square" rtlCol="0">
            <a:spAutoFit/>
          </a:bodyPr>
          <a:lstStyle/>
          <a:p>
            <a:r>
              <a:rPr lang="en-GB" b="1" dirty="0"/>
              <a:t>X4</a:t>
            </a:r>
          </a:p>
        </p:txBody>
      </p:sp>
      <p:grpSp>
        <p:nvGrpSpPr>
          <p:cNvPr id="40" name="Group 39">
            <a:extLst>
              <a:ext uri="{FF2B5EF4-FFF2-40B4-BE49-F238E27FC236}">
                <a16:creationId xmlns:a16="http://schemas.microsoft.com/office/drawing/2014/main" id="{52BFDEF1-2BC5-4A5C-BAA5-B0055E4D0FB5}"/>
              </a:ext>
            </a:extLst>
          </p:cNvPr>
          <p:cNvGrpSpPr/>
          <p:nvPr/>
        </p:nvGrpSpPr>
        <p:grpSpPr>
          <a:xfrm>
            <a:off x="8943969" y="3638721"/>
            <a:ext cx="3180975" cy="2513591"/>
            <a:chOff x="2221887" y="1423414"/>
            <a:chExt cx="7166591" cy="4767655"/>
          </a:xfrm>
        </p:grpSpPr>
        <p:pic>
          <p:nvPicPr>
            <p:cNvPr id="41" name="Picture 40" descr="A screenshot of a cell phone&#10;&#10;Description automatically generated">
              <a:extLst>
                <a:ext uri="{FF2B5EF4-FFF2-40B4-BE49-F238E27FC236}">
                  <a16:creationId xmlns:a16="http://schemas.microsoft.com/office/drawing/2014/main" id="{1F1BA64E-DDAC-4480-B90B-AFAEE7F13C7F}"/>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a14:imgEffect>
                    </a14:imgLayer>
                  </a14:imgProps>
                </a:ext>
                <a:ext uri="{28A0092B-C50C-407E-A947-70E740481C1C}">
                  <a14:useLocalDpi xmlns:a14="http://schemas.microsoft.com/office/drawing/2010/main" val="0"/>
                </a:ext>
              </a:extLst>
            </a:blip>
            <a:srcRect r="31126" b="31225"/>
            <a:stretch/>
          </p:blipFill>
          <p:spPr>
            <a:xfrm>
              <a:off x="2221887" y="1689944"/>
              <a:ext cx="7166591" cy="4501125"/>
            </a:xfrm>
            <a:prstGeom prst="rect">
              <a:avLst/>
            </a:prstGeom>
          </p:spPr>
        </p:pic>
        <p:grpSp>
          <p:nvGrpSpPr>
            <p:cNvPr id="42" name="Group 41">
              <a:extLst>
                <a:ext uri="{FF2B5EF4-FFF2-40B4-BE49-F238E27FC236}">
                  <a16:creationId xmlns:a16="http://schemas.microsoft.com/office/drawing/2014/main" id="{7F39DDB9-2A56-47BD-B95C-07F63EF1B8E5}"/>
                </a:ext>
              </a:extLst>
            </p:cNvPr>
            <p:cNvGrpSpPr/>
            <p:nvPr/>
          </p:nvGrpSpPr>
          <p:grpSpPr>
            <a:xfrm>
              <a:off x="5170980" y="1423414"/>
              <a:ext cx="1850040" cy="4297680"/>
              <a:chOff x="8120073" y="1491148"/>
              <a:chExt cx="1850040" cy="4297680"/>
            </a:xfrm>
          </p:grpSpPr>
          <mc:AlternateContent xmlns:mc="http://schemas.openxmlformats.org/markup-compatibility/2006" xmlns:p14="http://schemas.microsoft.com/office/powerpoint/2010/main">
            <mc:Choice Requires="p14">
              <p:contentPart p14:bwMode="auto" r:id="rId4">
                <p14:nvContentPartPr>
                  <p14:cNvPr id="44" name="Ink 43">
                    <a:extLst>
                      <a:ext uri="{FF2B5EF4-FFF2-40B4-BE49-F238E27FC236}">
                        <a16:creationId xmlns:a16="http://schemas.microsoft.com/office/drawing/2014/main" id="{EAA7B9CB-94D2-401C-86BB-010297712068}"/>
                      </a:ext>
                    </a:extLst>
                  </p14:cNvPr>
                  <p14:cNvContentPartPr/>
                  <p14:nvPr/>
                </p14:nvContentPartPr>
                <p14:xfrm>
                  <a:off x="8281713" y="1491148"/>
                  <a:ext cx="1688400" cy="4297680"/>
                </p14:xfrm>
              </p:contentPart>
            </mc:Choice>
            <mc:Fallback xmlns="">
              <p:pic>
                <p:nvPicPr>
                  <p:cNvPr id="3" name="Ink 2">
                    <a:extLst>
                      <a:ext uri="{FF2B5EF4-FFF2-40B4-BE49-F238E27FC236}">
                        <a16:creationId xmlns:a16="http://schemas.microsoft.com/office/drawing/2014/main" id="{C6A332F0-0233-4750-A07C-5EF62B94A229}"/>
                      </a:ext>
                    </a:extLst>
                  </p:cNvPr>
                  <p:cNvPicPr/>
                  <p:nvPr/>
                </p:nvPicPr>
                <p:blipFill>
                  <a:blip r:embed="rId5"/>
                  <a:stretch>
                    <a:fillRect/>
                  </a:stretch>
                </p:blipFill>
                <p:spPr>
                  <a:xfrm>
                    <a:off x="8245705" y="1455145"/>
                    <a:ext cx="1760055" cy="4369326"/>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5" name="Ink 44">
                    <a:extLst>
                      <a:ext uri="{FF2B5EF4-FFF2-40B4-BE49-F238E27FC236}">
                        <a16:creationId xmlns:a16="http://schemas.microsoft.com/office/drawing/2014/main" id="{8A427BAF-7100-4FBB-89D7-6EB111FEA9F7}"/>
                      </a:ext>
                    </a:extLst>
                  </p14:cNvPr>
                  <p14:cNvContentPartPr/>
                  <p14:nvPr/>
                </p14:nvContentPartPr>
                <p14:xfrm>
                  <a:off x="8418153" y="2414188"/>
                  <a:ext cx="334080" cy="277560"/>
                </p14:xfrm>
              </p:contentPart>
            </mc:Choice>
            <mc:Fallback xmlns="">
              <p:pic>
                <p:nvPicPr>
                  <p:cNvPr id="8" name="Ink 7">
                    <a:extLst>
                      <a:ext uri="{FF2B5EF4-FFF2-40B4-BE49-F238E27FC236}">
                        <a16:creationId xmlns:a16="http://schemas.microsoft.com/office/drawing/2014/main" id="{D1DB9566-9CFE-4E9A-BB81-F66D150C4F57}"/>
                      </a:ext>
                    </a:extLst>
                  </p:cNvPr>
                  <p:cNvPicPr/>
                  <p:nvPr/>
                </p:nvPicPr>
                <p:blipFill>
                  <a:blip r:embed="rId7"/>
                  <a:stretch>
                    <a:fillRect/>
                  </a:stretch>
                </p:blipFill>
                <p:spPr>
                  <a:xfrm>
                    <a:off x="8382192" y="2378188"/>
                    <a:ext cx="405643" cy="3492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46" name="Ink 45">
                    <a:extLst>
                      <a:ext uri="{FF2B5EF4-FFF2-40B4-BE49-F238E27FC236}">
                        <a16:creationId xmlns:a16="http://schemas.microsoft.com/office/drawing/2014/main" id="{D74B7671-5061-4D82-AF9B-BDE924EFF677}"/>
                      </a:ext>
                    </a:extLst>
                  </p14:cNvPr>
                  <p14:cNvContentPartPr/>
                  <p14:nvPr/>
                </p14:nvContentPartPr>
                <p14:xfrm>
                  <a:off x="8120073" y="3256228"/>
                  <a:ext cx="376920" cy="366840"/>
                </p14:xfrm>
              </p:contentPart>
            </mc:Choice>
            <mc:Fallback xmlns="">
              <p:pic>
                <p:nvPicPr>
                  <p:cNvPr id="10" name="Ink 9">
                    <a:extLst>
                      <a:ext uri="{FF2B5EF4-FFF2-40B4-BE49-F238E27FC236}">
                        <a16:creationId xmlns:a16="http://schemas.microsoft.com/office/drawing/2014/main" id="{8673B33E-2E90-4906-97F3-61D3F75203AC}"/>
                      </a:ext>
                    </a:extLst>
                  </p:cNvPr>
                  <p:cNvPicPr/>
                  <p:nvPr/>
                </p:nvPicPr>
                <p:blipFill>
                  <a:blip r:embed="rId9"/>
                  <a:stretch>
                    <a:fillRect/>
                  </a:stretch>
                </p:blipFill>
                <p:spPr>
                  <a:xfrm>
                    <a:off x="8084073" y="3220228"/>
                    <a:ext cx="448560" cy="43848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43" name="Ink 42">
                  <a:extLst>
                    <a:ext uri="{FF2B5EF4-FFF2-40B4-BE49-F238E27FC236}">
                      <a16:creationId xmlns:a16="http://schemas.microsoft.com/office/drawing/2014/main" id="{0670F773-F9EA-4F30-B136-D3A3264FDE83}"/>
                    </a:ext>
                  </a:extLst>
                </p14:cNvPr>
                <p14:cNvContentPartPr/>
                <p14:nvPr/>
              </p14:nvContentPartPr>
              <p14:xfrm>
                <a:off x="5182140" y="4450294"/>
                <a:ext cx="333000" cy="400320"/>
              </p14:xfrm>
            </p:contentPart>
          </mc:Choice>
          <mc:Fallback xmlns="">
            <p:pic>
              <p:nvPicPr>
                <p:cNvPr id="43" name="Ink 42">
                  <a:extLst>
                    <a:ext uri="{FF2B5EF4-FFF2-40B4-BE49-F238E27FC236}">
                      <a16:creationId xmlns:a16="http://schemas.microsoft.com/office/drawing/2014/main" id="{0670F773-F9EA-4F30-B136-D3A3264FDE83}"/>
                    </a:ext>
                  </a:extLst>
                </p:cNvPr>
                <p:cNvPicPr/>
                <p:nvPr/>
              </p:nvPicPr>
              <p:blipFill>
                <a:blip r:embed="rId11"/>
                <a:stretch>
                  <a:fillRect/>
                </a:stretch>
              </p:blipFill>
              <p:spPr>
                <a:xfrm>
                  <a:off x="5101118" y="4382096"/>
                  <a:ext cx="494234" cy="536033"/>
                </a:xfrm>
                <a:prstGeom prst="rect">
                  <a:avLst/>
                </a:prstGeom>
              </p:spPr>
            </p:pic>
          </mc:Fallback>
        </mc:AlternateContent>
      </p:grpSp>
    </p:spTree>
    <p:extLst>
      <p:ext uri="{BB962C8B-B14F-4D97-AF65-F5344CB8AC3E}">
        <p14:creationId xmlns:p14="http://schemas.microsoft.com/office/powerpoint/2010/main" val="2611922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Conditions ends loop</a:t>
            </a:r>
          </a:p>
        </p:txBody>
      </p:sp>
      <p:sp>
        <p:nvSpPr>
          <p:cNvPr id="19" name="TextBox 18">
            <a:extLst>
              <a:ext uri="{FF2B5EF4-FFF2-40B4-BE49-F238E27FC236}">
                <a16:creationId xmlns:a16="http://schemas.microsoft.com/office/drawing/2014/main" id="{872F3A1D-9C66-401E-81F6-1E28EDC6624E}"/>
              </a:ext>
            </a:extLst>
          </p:cNvPr>
          <p:cNvSpPr txBox="1"/>
          <p:nvPr/>
        </p:nvSpPr>
        <p:spPr>
          <a:xfrm>
            <a:off x="2208106" y="2530013"/>
            <a:ext cx="4987824" cy="1569660"/>
          </a:xfrm>
          <a:prstGeom prst="rect">
            <a:avLst/>
          </a:prstGeom>
          <a:noFill/>
        </p:spPr>
        <p:txBody>
          <a:bodyPr wrap="square">
            <a:spAutoFit/>
          </a:bodyPr>
          <a:lstStyle/>
          <a:p>
            <a:pPr marL="0" indent="0">
              <a:buNone/>
            </a:pPr>
            <a:r>
              <a:rPr lang="en-GB" sz="3200" dirty="0">
                <a:solidFill>
                  <a:srgbClr val="0070C0"/>
                </a:solidFill>
              </a:rPr>
              <a:t>Loop until partner says boo</a:t>
            </a:r>
          </a:p>
          <a:p>
            <a:pPr marL="0" indent="0">
              <a:buNone/>
            </a:pPr>
            <a:r>
              <a:rPr lang="en-GB" sz="3200" dirty="0">
                <a:solidFill>
                  <a:srgbClr val="0070C0"/>
                </a:solidFill>
              </a:rPr>
              <a:t>	nod head</a:t>
            </a:r>
          </a:p>
          <a:p>
            <a:pPr marL="0" indent="0">
              <a:buNone/>
            </a:pPr>
            <a:r>
              <a:rPr lang="en-GB" sz="3200" dirty="0">
                <a:solidFill>
                  <a:srgbClr val="0070C0"/>
                </a:solidFill>
              </a:rPr>
              <a:t>	wave hand</a:t>
            </a:r>
          </a:p>
        </p:txBody>
      </p:sp>
      <p:sp>
        <p:nvSpPr>
          <p:cNvPr id="4" name="Freeform: Shape 3">
            <a:extLst>
              <a:ext uri="{FF2B5EF4-FFF2-40B4-BE49-F238E27FC236}">
                <a16:creationId xmlns:a16="http://schemas.microsoft.com/office/drawing/2014/main" id="{44D5E9CC-7E3D-4B6A-9D7E-8E3D9B1736AB}"/>
              </a:ext>
            </a:extLst>
          </p:cNvPr>
          <p:cNvSpPr/>
          <p:nvPr/>
        </p:nvSpPr>
        <p:spPr>
          <a:xfrm>
            <a:off x="3309731" y="854765"/>
            <a:ext cx="1422068" cy="1719470"/>
          </a:xfrm>
          <a:custGeom>
            <a:avLst/>
            <a:gdLst>
              <a:gd name="connsiteX0" fmla="*/ 0 w 2047461"/>
              <a:gd name="connsiteY0" fmla="*/ 0 h 1719470"/>
              <a:gd name="connsiteX1" fmla="*/ 0 w 2047461"/>
              <a:gd name="connsiteY1" fmla="*/ 864705 h 1719470"/>
              <a:gd name="connsiteX2" fmla="*/ 2047461 w 2047461"/>
              <a:gd name="connsiteY2" fmla="*/ 864705 h 1719470"/>
              <a:gd name="connsiteX3" fmla="*/ 2047461 w 2047461"/>
              <a:gd name="connsiteY3" fmla="*/ 1719470 h 1719470"/>
            </a:gdLst>
            <a:ahLst/>
            <a:cxnLst>
              <a:cxn ang="0">
                <a:pos x="connsiteX0" y="connsiteY0"/>
              </a:cxn>
              <a:cxn ang="0">
                <a:pos x="connsiteX1" y="connsiteY1"/>
              </a:cxn>
              <a:cxn ang="0">
                <a:pos x="connsiteX2" y="connsiteY2"/>
              </a:cxn>
              <a:cxn ang="0">
                <a:pos x="connsiteX3" y="connsiteY3"/>
              </a:cxn>
            </a:cxnLst>
            <a:rect l="l" t="t" r="r" b="b"/>
            <a:pathLst>
              <a:path w="2047461" h="1719470">
                <a:moveTo>
                  <a:pt x="0" y="0"/>
                </a:moveTo>
                <a:lnTo>
                  <a:pt x="0" y="864705"/>
                </a:lnTo>
                <a:lnTo>
                  <a:pt x="2047461" y="864705"/>
                </a:lnTo>
                <a:lnTo>
                  <a:pt x="2047461" y="1719470"/>
                </a:lnTo>
              </a:path>
            </a:pathLst>
          </a:custGeom>
          <a:noFill/>
          <a:ln w="63500">
            <a:solidFill>
              <a:srgbClr val="FFC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Freeform: Shape 5">
            <a:extLst>
              <a:ext uri="{FF2B5EF4-FFF2-40B4-BE49-F238E27FC236}">
                <a16:creationId xmlns:a16="http://schemas.microsoft.com/office/drawing/2014/main" id="{1CE5692C-8787-4366-A8C9-CC598B4519C4}"/>
              </a:ext>
            </a:extLst>
          </p:cNvPr>
          <p:cNvSpPr/>
          <p:nvPr/>
        </p:nvSpPr>
        <p:spPr>
          <a:xfrm>
            <a:off x="5198165" y="874643"/>
            <a:ext cx="2872409" cy="2623931"/>
          </a:xfrm>
          <a:custGeom>
            <a:avLst/>
            <a:gdLst>
              <a:gd name="connsiteX0" fmla="*/ 2872409 w 2872409"/>
              <a:gd name="connsiteY0" fmla="*/ 0 h 2623931"/>
              <a:gd name="connsiteX1" fmla="*/ 2872409 w 2872409"/>
              <a:gd name="connsiteY1" fmla="*/ 2623931 h 2623931"/>
              <a:gd name="connsiteX2" fmla="*/ 0 w 2872409"/>
              <a:gd name="connsiteY2" fmla="*/ 2623931 h 2623931"/>
            </a:gdLst>
            <a:ahLst/>
            <a:cxnLst>
              <a:cxn ang="0">
                <a:pos x="connsiteX0" y="connsiteY0"/>
              </a:cxn>
              <a:cxn ang="0">
                <a:pos x="connsiteX1" y="connsiteY1"/>
              </a:cxn>
              <a:cxn ang="0">
                <a:pos x="connsiteX2" y="connsiteY2"/>
              </a:cxn>
            </a:cxnLst>
            <a:rect l="l" t="t" r="r" b="b"/>
            <a:pathLst>
              <a:path w="2872409" h="2623931">
                <a:moveTo>
                  <a:pt x="2872409" y="0"/>
                </a:moveTo>
                <a:lnTo>
                  <a:pt x="2872409" y="2623931"/>
                </a:lnTo>
                <a:lnTo>
                  <a:pt x="0" y="2623931"/>
                </a:lnTo>
              </a:path>
            </a:pathLst>
          </a:custGeom>
          <a:noFill/>
          <a:ln w="63500">
            <a:solidFill>
              <a:srgbClr val="FFC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93757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872F3A1D-9C66-401E-81F6-1E28EDC6624E}"/>
              </a:ext>
            </a:extLst>
          </p:cNvPr>
          <p:cNvSpPr txBox="1"/>
          <p:nvPr/>
        </p:nvSpPr>
        <p:spPr>
          <a:xfrm>
            <a:off x="2208106" y="2530013"/>
            <a:ext cx="4987824" cy="1569660"/>
          </a:xfrm>
          <a:prstGeom prst="rect">
            <a:avLst/>
          </a:prstGeom>
          <a:noFill/>
        </p:spPr>
        <p:txBody>
          <a:bodyPr wrap="square">
            <a:spAutoFit/>
          </a:bodyPr>
          <a:lstStyle/>
          <a:p>
            <a:pPr marL="0" indent="0">
              <a:buNone/>
            </a:pPr>
            <a:r>
              <a:rPr lang="en-GB" sz="3200" dirty="0">
                <a:solidFill>
                  <a:srgbClr val="0070C0"/>
                </a:solidFill>
              </a:rPr>
              <a:t>Loop until partner says boo</a:t>
            </a:r>
          </a:p>
          <a:p>
            <a:pPr marL="0" indent="0">
              <a:buNone/>
            </a:pPr>
            <a:r>
              <a:rPr lang="en-GB" sz="3200" dirty="0">
                <a:solidFill>
                  <a:srgbClr val="0070C0"/>
                </a:solidFill>
              </a:rPr>
              <a:t>	nod head</a:t>
            </a:r>
          </a:p>
          <a:p>
            <a:pPr marL="0" indent="0">
              <a:buNone/>
            </a:pPr>
            <a:r>
              <a:rPr lang="en-GB" sz="3200" dirty="0">
                <a:solidFill>
                  <a:srgbClr val="0070C0"/>
                </a:solidFill>
              </a:rPr>
              <a:t>	wave hand</a:t>
            </a:r>
          </a:p>
        </p:txBody>
      </p:sp>
      <p:sp>
        <p:nvSpPr>
          <p:cNvPr id="7" name="Diamond 6">
            <a:extLst>
              <a:ext uri="{FF2B5EF4-FFF2-40B4-BE49-F238E27FC236}">
                <a16:creationId xmlns:a16="http://schemas.microsoft.com/office/drawing/2014/main" id="{98544099-F9D6-4A94-997C-E8D3F47347E5}"/>
              </a:ext>
            </a:extLst>
          </p:cNvPr>
          <p:cNvSpPr/>
          <p:nvPr/>
        </p:nvSpPr>
        <p:spPr>
          <a:xfrm>
            <a:off x="7121801" y="2600877"/>
            <a:ext cx="1162050" cy="527050"/>
          </a:xfrm>
          <a:prstGeom prst="diamond">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8F3E3D4A-B08D-480F-ABB1-B387E8AE87FF}"/>
              </a:ext>
            </a:extLst>
          </p:cNvPr>
          <p:cNvSpPr/>
          <p:nvPr/>
        </p:nvSpPr>
        <p:spPr>
          <a:xfrm>
            <a:off x="7678982" y="2809352"/>
            <a:ext cx="1048585" cy="1690268"/>
          </a:xfrm>
          <a:custGeom>
            <a:avLst/>
            <a:gdLst>
              <a:gd name="connsiteX0" fmla="*/ 14319 w 1048585"/>
              <a:gd name="connsiteY0" fmla="*/ 328100 h 1690268"/>
              <a:gd name="connsiteX1" fmla="*/ 4794 w 1048585"/>
              <a:gd name="connsiteY1" fmla="*/ 1137725 h 1690268"/>
              <a:gd name="connsiteX2" fmla="*/ 80994 w 1048585"/>
              <a:gd name="connsiteY2" fmla="*/ 1604450 h 1690268"/>
              <a:gd name="connsiteX3" fmla="*/ 623919 w 1048585"/>
              <a:gd name="connsiteY3" fmla="*/ 1690175 h 1690268"/>
              <a:gd name="connsiteX4" fmla="*/ 976344 w 1048585"/>
              <a:gd name="connsiteY4" fmla="*/ 1604450 h 1690268"/>
              <a:gd name="connsiteX5" fmla="*/ 1033494 w 1048585"/>
              <a:gd name="connsiteY5" fmla="*/ 1166300 h 1690268"/>
              <a:gd name="connsiteX6" fmla="*/ 1033494 w 1048585"/>
              <a:gd name="connsiteY6" fmla="*/ 432875 h 1690268"/>
              <a:gd name="connsiteX7" fmla="*/ 862044 w 1048585"/>
              <a:gd name="connsiteY7" fmla="*/ 51875 h 1690268"/>
              <a:gd name="connsiteX8" fmla="*/ 623919 w 1048585"/>
              <a:gd name="connsiteY8" fmla="*/ 51875 h 1690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8585" h="1690268">
                <a:moveTo>
                  <a:pt x="14319" y="328100"/>
                </a:moveTo>
                <a:cubicBezTo>
                  <a:pt x="4000" y="626550"/>
                  <a:pt x="-6318" y="925000"/>
                  <a:pt x="4794" y="1137725"/>
                </a:cubicBezTo>
                <a:cubicBezTo>
                  <a:pt x="15906" y="1350450"/>
                  <a:pt x="-22193" y="1512375"/>
                  <a:pt x="80994" y="1604450"/>
                </a:cubicBezTo>
                <a:cubicBezTo>
                  <a:pt x="184181" y="1696525"/>
                  <a:pt x="474694" y="1690175"/>
                  <a:pt x="623919" y="1690175"/>
                </a:cubicBezTo>
                <a:cubicBezTo>
                  <a:pt x="773144" y="1690175"/>
                  <a:pt x="908082" y="1691763"/>
                  <a:pt x="976344" y="1604450"/>
                </a:cubicBezTo>
                <a:cubicBezTo>
                  <a:pt x="1044607" y="1517138"/>
                  <a:pt x="1023969" y="1361563"/>
                  <a:pt x="1033494" y="1166300"/>
                </a:cubicBezTo>
                <a:cubicBezTo>
                  <a:pt x="1043019" y="971037"/>
                  <a:pt x="1062069" y="618613"/>
                  <a:pt x="1033494" y="432875"/>
                </a:cubicBezTo>
                <a:cubicBezTo>
                  <a:pt x="1004919" y="247137"/>
                  <a:pt x="930306" y="115375"/>
                  <a:pt x="862044" y="51875"/>
                </a:cubicBezTo>
                <a:cubicBezTo>
                  <a:pt x="793782" y="-11625"/>
                  <a:pt x="663606" y="-22737"/>
                  <a:pt x="623919" y="51875"/>
                </a:cubicBezTo>
              </a:path>
            </a:pathLst>
          </a:custGeom>
          <a:noFill/>
          <a:ln w="381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a:extLst>
              <a:ext uri="{FF2B5EF4-FFF2-40B4-BE49-F238E27FC236}">
                <a16:creationId xmlns:a16="http://schemas.microsoft.com/office/drawing/2014/main" id="{222A5E8B-4931-4E72-A8F0-938DE51E21EF}"/>
              </a:ext>
            </a:extLst>
          </p:cNvPr>
          <p:cNvCxnSpPr/>
          <p:nvPr/>
        </p:nvCxnSpPr>
        <p:spPr>
          <a:xfrm>
            <a:off x="7121801" y="2880277"/>
            <a:ext cx="0" cy="180975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AD75B91-CBCE-499B-A97D-1CB791C17B9A}"/>
              </a:ext>
            </a:extLst>
          </p:cNvPr>
          <p:cNvCxnSpPr>
            <a:stCxn id="7" idx="0"/>
          </p:cNvCxnSpPr>
          <p:nvPr/>
        </p:nvCxnSpPr>
        <p:spPr>
          <a:xfrm flipH="1" flipV="1">
            <a:off x="7678982" y="2051602"/>
            <a:ext cx="23844" cy="5492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C588005D-715F-4996-B957-D120F2C74DEC}"/>
              </a:ext>
            </a:extLst>
          </p:cNvPr>
          <p:cNvSpPr/>
          <p:nvPr/>
        </p:nvSpPr>
        <p:spPr>
          <a:xfrm>
            <a:off x="7557587" y="3318426"/>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FE0D8652-FEFF-44D9-8BEF-8885128C4FC4}"/>
              </a:ext>
            </a:extLst>
          </p:cNvPr>
          <p:cNvSpPr/>
          <p:nvPr/>
        </p:nvSpPr>
        <p:spPr>
          <a:xfrm>
            <a:off x="7547997" y="3734228"/>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Rounded Corners 12">
            <a:extLst>
              <a:ext uri="{FF2B5EF4-FFF2-40B4-BE49-F238E27FC236}">
                <a16:creationId xmlns:a16="http://schemas.microsoft.com/office/drawing/2014/main" id="{A3D6F334-0B1A-461E-849B-7810322075C2}"/>
              </a:ext>
            </a:extLst>
          </p:cNvPr>
          <p:cNvSpPr/>
          <p:nvPr/>
        </p:nvSpPr>
        <p:spPr>
          <a:xfrm>
            <a:off x="8858552" y="2550214"/>
            <a:ext cx="2202077" cy="865049"/>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accent1"/>
                </a:solidFill>
              </a:rPr>
              <a:t>Two pathways</a:t>
            </a:r>
            <a:endParaRPr lang="en-GB" dirty="0">
              <a:solidFill>
                <a:schemeClr val="accent1"/>
              </a:solidFill>
            </a:endParaRPr>
          </a:p>
        </p:txBody>
      </p:sp>
      <p:sp>
        <p:nvSpPr>
          <p:cNvPr id="3" name="TextBox 2">
            <a:extLst>
              <a:ext uri="{FF2B5EF4-FFF2-40B4-BE49-F238E27FC236}">
                <a16:creationId xmlns:a16="http://schemas.microsoft.com/office/drawing/2014/main" id="{C7BF521D-16F2-47A9-BD03-3CC6DD99C85F}"/>
              </a:ext>
            </a:extLst>
          </p:cNvPr>
          <p:cNvSpPr txBox="1"/>
          <p:nvPr/>
        </p:nvSpPr>
        <p:spPr>
          <a:xfrm>
            <a:off x="7351645" y="2680222"/>
            <a:ext cx="851629" cy="400110"/>
          </a:xfrm>
          <a:prstGeom prst="rect">
            <a:avLst/>
          </a:prstGeom>
          <a:noFill/>
        </p:spPr>
        <p:txBody>
          <a:bodyPr wrap="square" rtlCol="0">
            <a:spAutoFit/>
          </a:bodyPr>
          <a:lstStyle/>
          <a:p>
            <a:r>
              <a:rPr lang="en-GB" sz="1000" dirty="0"/>
              <a:t>Have they said boo?</a:t>
            </a:r>
          </a:p>
        </p:txBody>
      </p:sp>
      <p:sp>
        <p:nvSpPr>
          <p:cNvPr id="4" name="TextBox 3">
            <a:extLst>
              <a:ext uri="{FF2B5EF4-FFF2-40B4-BE49-F238E27FC236}">
                <a16:creationId xmlns:a16="http://schemas.microsoft.com/office/drawing/2014/main" id="{8D11348E-44E2-4BF1-B6CB-1382CA217E62}"/>
              </a:ext>
            </a:extLst>
          </p:cNvPr>
          <p:cNvSpPr txBox="1"/>
          <p:nvPr/>
        </p:nvSpPr>
        <p:spPr>
          <a:xfrm>
            <a:off x="6817119" y="2957221"/>
            <a:ext cx="419100" cy="246221"/>
          </a:xfrm>
          <a:prstGeom prst="rect">
            <a:avLst/>
          </a:prstGeom>
          <a:noFill/>
        </p:spPr>
        <p:txBody>
          <a:bodyPr wrap="square" rtlCol="0">
            <a:spAutoFit/>
          </a:bodyPr>
          <a:lstStyle/>
          <a:p>
            <a:r>
              <a:rPr lang="en-GB" sz="1000" dirty="0"/>
              <a:t>yes</a:t>
            </a:r>
          </a:p>
        </p:txBody>
      </p:sp>
      <p:sp>
        <p:nvSpPr>
          <p:cNvPr id="14" name="TextBox 13">
            <a:extLst>
              <a:ext uri="{FF2B5EF4-FFF2-40B4-BE49-F238E27FC236}">
                <a16:creationId xmlns:a16="http://schemas.microsoft.com/office/drawing/2014/main" id="{3A43F647-F7D5-4FA8-AC35-43543D896FBC}"/>
              </a:ext>
            </a:extLst>
          </p:cNvPr>
          <p:cNvSpPr txBox="1"/>
          <p:nvPr/>
        </p:nvSpPr>
        <p:spPr>
          <a:xfrm>
            <a:off x="7702826" y="3068622"/>
            <a:ext cx="419100" cy="246221"/>
          </a:xfrm>
          <a:prstGeom prst="rect">
            <a:avLst/>
          </a:prstGeom>
          <a:noFill/>
        </p:spPr>
        <p:txBody>
          <a:bodyPr wrap="square" rtlCol="0">
            <a:spAutoFit/>
          </a:bodyPr>
          <a:lstStyle/>
          <a:p>
            <a:r>
              <a:rPr lang="en-GB" sz="1000" dirty="0"/>
              <a:t>no</a:t>
            </a:r>
          </a:p>
        </p:txBody>
      </p:sp>
      <p:sp>
        <p:nvSpPr>
          <p:cNvPr id="17" name="Title 1">
            <a:extLst>
              <a:ext uri="{FF2B5EF4-FFF2-40B4-BE49-F238E27FC236}">
                <a16:creationId xmlns:a16="http://schemas.microsoft.com/office/drawing/2014/main" id="{42BCBDD5-57BB-40E7-8664-55E2DFC8C244}"/>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Conditions ends loop</a:t>
            </a:r>
          </a:p>
        </p:txBody>
      </p:sp>
    </p:spTree>
    <p:extLst>
      <p:ext uri="{BB962C8B-B14F-4D97-AF65-F5344CB8AC3E}">
        <p14:creationId xmlns:p14="http://schemas.microsoft.com/office/powerpoint/2010/main" val="2381596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872F3A1D-9C66-401E-81F6-1E28EDC6624E}"/>
              </a:ext>
            </a:extLst>
          </p:cNvPr>
          <p:cNvSpPr txBox="1"/>
          <p:nvPr/>
        </p:nvSpPr>
        <p:spPr>
          <a:xfrm>
            <a:off x="2208106" y="2530013"/>
            <a:ext cx="4987824" cy="1569660"/>
          </a:xfrm>
          <a:prstGeom prst="rect">
            <a:avLst/>
          </a:prstGeom>
          <a:noFill/>
        </p:spPr>
        <p:txBody>
          <a:bodyPr wrap="square">
            <a:spAutoFit/>
          </a:bodyPr>
          <a:lstStyle/>
          <a:p>
            <a:pPr marL="0" indent="0">
              <a:buNone/>
            </a:pPr>
            <a:r>
              <a:rPr lang="en-GB" sz="3200" dirty="0">
                <a:solidFill>
                  <a:srgbClr val="0070C0"/>
                </a:solidFill>
              </a:rPr>
              <a:t>Loop until partner says boo</a:t>
            </a:r>
          </a:p>
          <a:p>
            <a:pPr marL="0" indent="0">
              <a:buNone/>
            </a:pPr>
            <a:r>
              <a:rPr lang="en-GB" sz="3200" dirty="0">
                <a:solidFill>
                  <a:srgbClr val="0070C0"/>
                </a:solidFill>
              </a:rPr>
              <a:t>	nod head</a:t>
            </a:r>
          </a:p>
          <a:p>
            <a:pPr marL="0" indent="0">
              <a:buNone/>
            </a:pPr>
            <a:r>
              <a:rPr lang="en-GB" sz="3200" dirty="0">
                <a:solidFill>
                  <a:srgbClr val="0070C0"/>
                </a:solidFill>
              </a:rPr>
              <a:t>	wave hand</a:t>
            </a:r>
          </a:p>
        </p:txBody>
      </p:sp>
      <p:sp>
        <p:nvSpPr>
          <p:cNvPr id="7" name="Diamond 6">
            <a:extLst>
              <a:ext uri="{FF2B5EF4-FFF2-40B4-BE49-F238E27FC236}">
                <a16:creationId xmlns:a16="http://schemas.microsoft.com/office/drawing/2014/main" id="{98544099-F9D6-4A94-997C-E8D3F47347E5}"/>
              </a:ext>
            </a:extLst>
          </p:cNvPr>
          <p:cNvSpPr/>
          <p:nvPr/>
        </p:nvSpPr>
        <p:spPr>
          <a:xfrm>
            <a:off x="7121801" y="2600877"/>
            <a:ext cx="1162050" cy="527050"/>
          </a:xfrm>
          <a:prstGeom prst="diamond">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8F3E3D4A-B08D-480F-ABB1-B387E8AE87FF}"/>
              </a:ext>
            </a:extLst>
          </p:cNvPr>
          <p:cNvSpPr/>
          <p:nvPr/>
        </p:nvSpPr>
        <p:spPr>
          <a:xfrm>
            <a:off x="7678982" y="2809352"/>
            <a:ext cx="1048585" cy="1690268"/>
          </a:xfrm>
          <a:custGeom>
            <a:avLst/>
            <a:gdLst>
              <a:gd name="connsiteX0" fmla="*/ 14319 w 1048585"/>
              <a:gd name="connsiteY0" fmla="*/ 328100 h 1690268"/>
              <a:gd name="connsiteX1" fmla="*/ 4794 w 1048585"/>
              <a:gd name="connsiteY1" fmla="*/ 1137725 h 1690268"/>
              <a:gd name="connsiteX2" fmla="*/ 80994 w 1048585"/>
              <a:gd name="connsiteY2" fmla="*/ 1604450 h 1690268"/>
              <a:gd name="connsiteX3" fmla="*/ 623919 w 1048585"/>
              <a:gd name="connsiteY3" fmla="*/ 1690175 h 1690268"/>
              <a:gd name="connsiteX4" fmla="*/ 976344 w 1048585"/>
              <a:gd name="connsiteY4" fmla="*/ 1604450 h 1690268"/>
              <a:gd name="connsiteX5" fmla="*/ 1033494 w 1048585"/>
              <a:gd name="connsiteY5" fmla="*/ 1166300 h 1690268"/>
              <a:gd name="connsiteX6" fmla="*/ 1033494 w 1048585"/>
              <a:gd name="connsiteY6" fmla="*/ 432875 h 1690268"/>
              <a:gd name="connsiteX7" fmla="*/ 862044 w 1048585"/>
              <a:gd name="connsiteY7" fmla="*/ 51875 h 1690268"/>
              <a:gd name="connsiteX8" fmla="*/ 623919 w 1048585"/>
              <a:gd name="connsiteY8" fmla="*/ 51875 h 1690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8585" h="1690268">
                <a:moveTo>
                  <a:pt x="14319" y="328100"/>
                </a:moveTo>
                <a:cubicBezTo>
                  <a:pt x="4000" y="626550"/>
                  <a:pt x="-6318" y="925000"/>
                  <a:pt x="4794" y="1137725"/>
                </a:cubicBezTo>
                <a:cubicBezTo>
                  <a:pt x="15906" y="1350450"/>
                  <a:pt x="-22193" y="1512375"/>
                  <a:pt x="80994" y="1604450"/>
                </a:cubicBezTo>
                <a:cubicBezTo>
                  <a:pt x="184181" y="1696525"/>
                  <a:pt x="474694" y="1690175"/>
                  <a:pt x="623919" y="1690175"/>
                </a:cubicBezTo>
                <a:cubicBezTo>
                  <a:pt x="773144" y="1690175"/>
                  <a:pt x="908082" y="1691763"/>
                  <a:pt x="976344" y="1604450"/>
                </a:cubicBezTo>
                <a:cubicBezTo>
                  <a:pt x="1044607" y="1517138"/>
                  <a:pt x="1023969" y="1361563"/>
                  <a:pt x="1033494" y="1166300"/>
                </a:cubicBezTo>
                <a:cubicBezTo>
                  <a:pt x="1043019" y="971037"/>
                  <a:pt x="1062069" y="618613"/>
                  <a:pt x="1033494" y="432875"/>
                </a:cubicBezTo>
                <a:cubicBezTo>
                  <a:pt x="1004919" y="247137"/>
                  <a:pt x="930306" y="115375"/>
                  <a:pt x="862044" y="51875"/>
                </a:cubicBezTo>
                <a:cubicBezTo>
                  <a:pt x="793782" y="-11625"/>
                  <a:pt x="663606" y="-22737"/>
                  <a:pt x="623919" y="51875"/>
                </a:cubicBezTo>
              </a:path>
            </a:pathLst>
          </a:custGeom>
          <a:noFill/>
          <a:ln w="381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a:extLst>
              <a:ext uri="{FF2B5EF4-FFF2-40B4-BE49-F238E27FC236}">
                <a16:creationId xmlns:a16="http://schemas.microsoft.com/office/drawing/2014/main" id="{222A5E8B-4931-4E72-A8F0-938DE51E21EF}"/>
              </a:ext>
            </a:extLst>
          </p:cNvPr>
          <p:cNvCxnSpPr/>
          <p:nvPr/>
        </p:nvCxnSpPr>
        <p:spPr>
          <a:xfrm>
            <a:off x="7121801" y="2880277"/>
            <a:ext cx="0" cy="180975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AD75B91-CBCE-499B-A97D-1CB791C17B9A}"/>
              </a:ext>
            </a:extLst>
          </p:cNvPr>
          <p:cNvCxnSpPr>
            <a:stCxn id="7" idx="0"/>
          </p:cNvCxnSpPr>
          <p:nvPr/>
        </p:nvCxnSpPr>
        <p:spPr>
          <a:xfrm flipH="1" flipV="1">
            <a:off x="7678982" y="2051602"/>
            <a:ext cx="23844" cy="5492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C588005D-715F-4996-B957-D120F2C74DEC}"/>
              </a:ext>
            </a:extLst>
          </p:cNvPr>
          <p:cNvSpPr/>
          <p:nvPr/>
        </p:nvSpPr>
        <p:spPr>
          <a:xfrm>
            <a:off x="7557587" y="3318426"/>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FE0D8652-FEFF-44D9-8BEF-8885128C4FC4}"/>
              </a:ext>
            </a:extLst>
          </p:cNvPr>
          <p:cNvSpPr/>
          <p:nvPr/>
        </p:nvSpPr>
        <p:spPr>
          <a:xfrm>
            <a:off x="7547997" y="3734228"/>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itle 1">
            <a:extLst>
              <a:ext uri="{FF2B5EF4-FFF2-40B4-BE49-F238E27FC236}">
                <a16:creationId xmlns:a16="http://schemas.microsoft.com/office/drawing/2014/main" id="{15B7FFD5-AF14-4AFF-8FA0-9CF207BA57EB}"/>
              </a:ext>
            </a:extLst>
          </p:cNvPr>
          <p:cNvSpPr txBox="1">
            <a:spLocks/>
          </p:cNvSpPr>
          <p:nvPr/>
        </p:nvSpPr>
        <p:spPr>
          <a:xfrm>
            <a:off x="2214580" y="6023985"/>
            <a:ext cx="5562080" cy="834015"/>
          </a:xfrm>
          <a:prstGeom prst="rect">
            <a:avLst/>
          </a:prstGeom>
          <a:solidFill>
            <a:srgbClr val="0070C0"/>
          </a:solidFill>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dirty="0">
                <a:solidFill>
                  <a:schemeClr val="bg1"/>
                </a:solidFill>
              </a:rPr>
              <a:t>Act this out with a partner</a:t>
            </a:r>
          </a:p>
        </p:txBody>
      </p:sp>
      <p:sp>
        <p:nvSpPr>
          <p:cNvPr id="13" name="TextBox 12">
            <a:extLst>
              <a:ext uri="{FF2B5EF4-FFF2-40B4-BE49-F238E27FC236}">
                <a16:creationId xmlns:a16="http://schemas.microsoft.com/office/drawing/2014/main" id="{D94A98BA-D5E7-4873-87D7-8C24756CD7D0}"/>
              </a:ext>
            </a:extLst>
          </p:cNvPr>
          <p:cNvSpPr txBox="1"/>
          <p:nvPr/>
        </p:nvSpPr>
        <p:spPr>
          <a:xfrm>
            <a:off x="7351645" y="2680222"/>
            <a:ext cx="851629" cy="400110"/>
          </a:xfrm>
          <a:prstGeom prst="rect">
            <a:avLst/>
          </a:prstGeom>
          <a:noFill/>
        </p:spPr>
        <p:txBody>
          <a:bodyPr wrap="square" rtlCol="0">
            <a:spAutoFit/>
          </a:bodyPr>
          <a:lstStyle/>
          <a:p>
            <a:r>
              <a:rPr lang="en-GB" sz="1000" dirty="0"/>
              <a:t>Have they said boo?</a:t>
            </a:r>
          </a:p>
        </p:txBody>
      </p:sp>
      <p:sp>
        <p:nvSpPr>
          <p:cNvPr id="15" name="TextBox 14">
            <a:extLst>
              <a:ext uri="{FF2B5EF4-FFF2-40B4-BE49-F238E27FC236}">
                <a16:creationId xmlns:a16="http://schemas.microsoft.com/office/drawing/2014/main" id="{480C96A6-D547-4C9A-B67A-7090A74FAF97}"/>
              </a:ext>
            </a:extLst>
          </p:cNvPr>
          <p:cNvSpPr txBox="1"/>
          <p:nvPr/>
        </p:nvSpPr>
        <p:spPr>
          <a:xfrm>
            <a:off x="6817119" y="2957221"/>
            <a:ext cx="419100" cy="246221"/>
          </a:xfrm>
          <a:prstGeom prst="rect">
            <a:avLst/>
          </a:prstGeom>
          <a:noFill/>
        </p:spPr>
        <p:txBody>
          <a:bodyPr wrap="square" rtlCol="0">
            <a:spAutoFit/>
          </a:bodyPr>
          <a:lstStyle/>
          <a:p>
            <a:r>
              <a:rPr lang="en-GB" sz="1000" dirty="0"/>
              <a:t>yes</a:t>
            </a:r>
          </a:p>
        </p:txBody>
      </p:sp>
      <p:sp>
        <p:nvSpPr>
          <p:cNvPr id="17" name="TextBox 16">
            <a:extLst>
              <a:ext uri="{FF2B5EF4-FFF2-40B4-BE49-F238E27FC236}">
                <a16:creationId xmlns:a16="http://schemas.microsoft.com/office/drawing/2014/main" id="{6F31A7ED-DC20-4D29-8D0C-7C7E9515610C}"/>
              </a:ext>
            </a:extLst>
          </p:cNvPr>
          <p:cNvSpPr txBox="1"/>
          <p:nvPr/>
        </p:nvSpPr>
        <p:spPr>
          <a:xfrm>
            <a:off x="7702826" y="3068622"/>
            <a:ext cx="419100" cy="246221"/>
          </a:xfrm>
          <a:prstGeom prst="rect">
            <a:avLst/>
          </a:prstGeom>
          <a:noFill/>
        </p:spPr>
        <p:txBody>
          <a:bodyPr wrap="square" rtlCol="0">
            <a:spAutoFit/>
          </a:bodyPr>
          <a:lstStyle/>
          <a:p>
            <a:r>
              <a:rPr lang="en-GB" sz="1000" dirty="0"/>
              <a:t>no</a:t>
            </a:r>
          </a:p>
        </p:txBody>
      </p:sp>
      <p:sp>
        <p:nvSpPr>
          <p:cNvPr id="18" name="Title 1">
            <a:extLst>
              <a:ext uri="{FF2B5EF4-FFF2-40B4-BE49-F238E27FC236}">
                <a16:creationId xmlns:a16="http://schemas.microsoft.com/office/drawing/2014/main" id="{33680269-3952-43DF-9ACB-467B4801C7B3}"/>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Conditions ends loop</a:t>
            </a:r>
          </a:p>
        </p:txBody>
      </p:sp>
    </p:spTree>
    <p:extLst>
      <p:ext uri="{BB962C8B-B14F-4D97-AF65-F5344CB8AC3E}">
        <p14:creationId xmlns:p14="http://schemas.microsoft.com/office/powerpoint/2010/main" val="3454325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872F3A1D-9C66-401E-81F6-1E28EDC6624E}"/>
              </a:ext>
            </a:extLst>
          </p:cNvPr>
          <p:cNvSpPr txBox="1"/>
          <p:nvPr/>
        </p:nvSpPr>
        <p:spPr>
          <a:xfrm>
            <a:off x="2208105" y="2530013"/>
            <a:ext cx="5653745" cy="1569660"/>
          </a:xfrm>
          <a:prstGeom prst="rect">
            <a:avLst/>
          </a:prstGeom>
          <a:noFill/>
        </p:spPr>
        <p:txBody>
          <a:bodyPr wrap="square">
            <a:spAutoFit/>
          </a:bodyPr>
          <a:lstStyle/>
          <a:p>
            <a:pPr marL="0" indent="0">
              <a:buNone/>
            </a:pPr>
            <a:r>
              <a:rPr lang="en-GB" sz="3200" dirty="0">
                <a:solidFill>
                  <a:srgbClr val="0070C0"/>
                </a:solidFill>
              </a:rPr>
              <a:t>Loop until partner claps</a:t>
            </a:r>
          </a:p>
          <a:p>
            <a:pPr marL="0" indent="0">
              <a:buNone/>
            </a:pPr>
            <a:r>
              <a:rPr lang="en-GB" sz="3200" dirty="0">
                <a:solidFill>
                  <a:srgbClr val="0070C0"/>
                </a:solidFill>
              </a:rPr>
              <a:t>	move one step forward</a:t>
            </a:r>
          </a:p>
          <a:p>
            <a:pPr marL="0" indent="0">
              <a:buNone/>
            </a:pPr>
            <a:r>
              <a:rPr lang="en-GB" sz="3200" dirty="0">
                <a:solidFill>
                  <a:srgbClr val="0070C0"/>
                </a:solidFill>
              </a:rPr>
              <a:t>	move one step backwards</a:t>
            </a:r>
          </a:p>
        </p:txBody>
      </p:sp>
      <p:sp>
        <p:nvSpPr>
          <p:cNvPr id="7" name="Diamond 6">
            <a:extLst>
              <a:ext uri="{FF2B5EF4-FFF2-40B4-BE49-F238E27FC236}">
                <a16:creationId xmlns:a16="http://schemas.microsoft.com/office/drawing/2014/main" id="{98544099-F9D6-4A94-997C-E8D3F47347E5}"/>
              </a:ext>
            </a:extLst>
          </p:cNvPr>
          <p:cNvSpPr/>
          <p:nvPr/>
        </p:nvSpPr>
        <p:spPr>
          <a:xfrm>
            <a:off x="7678392" y="2530013"/>
            <a:ext cx="1162050" cy="527050"/>
          </a:xfrm>
          <a:prstGeom prst="diamond">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8F3E3D4A-B08D-480F-ABB1-B387E8AE87FF}"/>
              </a:ext>
            </a:extLst>
          </p:cNvPr>
          <p:cNvSpPr/>
          <p:nvPr/>
        </p:nvSpPr>
        <p:spPr>
          <a:xfrm>
            <a:off x="8235573" y="2738488"/>
            <a:ext cx="1048585" cy="1690268"/>
          </a:xfrm>
          <a:custGeom>
            <a:avLst/>
            <a:gdLst>
              <a:gd name="connsiteX0" fmla="*/ 14319 w 1048585"/>
              <a:gd name="connsiteY0" fmla="*/ 328100 h 1690268"/>
              <a:gd name="connsiteX1" fmla="*/ 4794 w 1048585"/>
              <a:gd name="connsiteY1" fmla="*/ 1137725 h 1690268"/>
              <a:gd name="connsiteX2" fmla="*/ 80994 w 1048585"/>
              <a:gd name="connsiteY2" fmla="*/ 1604450 h 1690268"/>
              <a:gd name="connsiteX3" fmla="*/ 623919 w 1048585"/>
              <a:gd name="connsiteY3" fmla="*/ 1690175 h 1690268"/>
              <a:gd name="connsiteX4" fmla="*/ 976344 w 1048585"/>
              <a:gd name="connsiteY4" fmla="*/ 1604450 h 1690268"/>
              <a:gd name="connsiteX5" fmla="*/ 1033494 w 1048585"/>
              <a:gd name="connsiteY5" fmla="*/ 1166300 h 1690268"/>
              <a:gd name="connsiteX6" fmla="*/ 1033494 w 1048585"/>
              <a:gd name="connsiteY6" fmla="*/ 432875 h 1690268"/>
              <a:gd name="connsiteX7" fmla="*/ 862044 w 1048585"/>
              <a:gd name="connsiteY7" fmla="*/ 51875 h 1690268"/>
              <a:gd name="connsiteX8" fmla="*/ 623919 w 1048585"/>
              <a:gd name="connsiteY8" fmla="*/ 51875 h 1690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8585" h="1690268">
                <a:moveTo>
                  <a:pt x="14319" y="328100"/>
                </a:moveTo>
                <a:cubicBezTo>
                  <a:pt x="4000" y="626550"/>
                  <a:pt x="-6318" y="925000"/>
                  <a:pt x="4794" y="1137725"/>
                </a:cubicBezTo>
                <a:cubicBezTo>
                  <a:pt x="15906" y="1350450"/>
                  <a:pt x="-22193" y="1512375"/>
                  <a:pt x="80994" y="1604450"/>
                </a:cubicBezTo>
                <a:cubicBezTo>
                  <a:pt x="184181" y="1696525"/>
                  <a:pt x="474694" y="1690175"/>
                  <a:pt x="623919" y="1690175"/>
                </a:cubicBezTo>
                <a:cubicBezTo>
                  <a:pt x="773144" y="1690175"/>
                  <a:pt x="908082" y="1691763"/>
                  <a:pt x="976344" y="1604450"/>
                </a:cubicBezTo>
                <a:cubicBezTo>
                  <a:pt x="1044607" y="1517138"/>
                  <a:pt x="1023969" y="1361563"/>
                  <a:pt x="1033494" y="1166300"/>
                </a:cubicBezTo>
                <a:cubicBezTo>
                  <a:pt x="1043019" y="971037"/>
                  <a:pt x="1062069" y="618613"/>
                  <a:pt x="1033494" y="432875"/>
                </a:cubicBezTo>
                <a:cubicBezTo>
                  <a:pt x="1004919" y="247137"/>
                  <a:pt x="930306" y="115375"/>
                  <a:pt x="862044" y="51875"/>
                </a:cubicBezTo>
                <a:cubicBezTo>
                  <a:pt x="793782" y="-11625"/>
                  <a:pt x="663606" y="-22737"/>
                  <a:pt x="623919" y="51875"/>
                </a:cubicBezTo>
              </a:path>
            </a:pathLst>
          </a:custGeom>
          <a:noFill/>
          <a:ln w="381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a:extLst>
              <a:ext uri="{FF2B5EF4-FFF2-40B4-BE49-F238E27FC236}">
                <a16:creationId xmlns:a16="http://schemas.microsoft.com/office/drawing/2014/main" id="{222A5E8B-4931-4E72-A8F0-938DE51E21EF}"/>
              </a:ext>
            </a:extLst>
          </p:cNvPr>
          <p:cNvCxnSpPr/>
          <p:nvPr/>
        </p:nvCxnSpPr>
        <p:spPr>
          <a:xfrm>
            <a:off x="7678392" y="2809413"/>
            <a:ext cx="0" cy="180975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AD75B91-CBCE-499B-A97D-1CB791C17B9A}"/>
              </a:ext>
            </a:extLst>
          </p:cNvPr>
          <p:cNvCxnSpPr>
            <a:stCxn id="7" idx="0"/>
          </p:cNvCxnSpPr>
          <p:nvPr/>
        </p:nvCxnSpPr>
        <p:spPr>
          <a:xfrm flipH="1" flipV="1">
            <a:off x="8235573" y="1980738"/>
            <a:ext cx="23844" cy="5492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C588005D-715F-4996-B957-D120F2C74DEC}"/>
              </a:ext>
            </a:extLst>
          </p:cNvPr>
          <p:cNvSpPr/>
          <p:nvPr/>
        </p:nvSpPr>
        <p:spPr>
          <a:xfrm>
            <a:off x="8114178" y="3247562"/>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FE0D8652-FEFF-44D9-8BEF-8885128C4FC4}"/>
              </a:ext>
            </a:extLst>
          </p:cNvPr>
          <p:cNvSpPr/>
          <p:nvPr/>
        </p:nvSpPr>
        <p:spPr>
          <a:xfrm>
            <a:off x="8104588" y="3663364"/>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Rounded Corners 13">
            <a:extLst>
              <a:ext uri="{FF2B5EF4-FFF2-40B4-BE49-F238E27FC236}">
                <a16:creationId xmlns:a16="http://schemas.microsoft.com/office/drawing/2014/main" id="{6D7338D3-2D98-4FDD-AE7B-2FE9866456CA}"/>
              </a:ext>
            </a:extLst>
          </p:cNvPr>
          <p:cNvSpPr/>
          <p:nvPr/>
        </p:nvSpPr>
        <p:spPr>
          <a:xfrm>
            <a:off x="2208105" y="5113538"/>
            <a:ext cx="2202077" cy="1739904"/>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accent1"/>
                </a:solidFill>
              </a:rPr>
              <a:t>The loop is stopped by the condition being true</a:t>
            </a:r>
            <a:endParaRPr lang="en-GB" dirty="0">
              <a:solidFill>
                <a:schemeClr val="accent1"/>
              </a:solidFill>
            </a:endParaRPr>
          </a:p>
        </p:txBody>
      </p:sp>
      <p:sp>
        <p:nvSpPr>
          <p:cNvPr id="13" name="TextBox 12">
            <a:extLst>
              <a:ext uri="{FF2B5EF4-FFF2-40B4-BE49-F238E27FC236}">
                <a16:creationId xmlns:a16="http://schemas.microsoft.com/office/drawing/2014/main" id="{D4B6CECA-E154-49DF-98A1-3AE75E4ECCAB}"/>
              </a:ext>
            </a:extLst>
          </p:cNvPr>
          <p:cNvSpPr txBox="1"/>
          <p:nvPr/>
        </p:nvSpPr>
        <p:spPr>
          <a:xfrm>
            <a:off x="7925157" y="2591976"/>
            <a:ext cx="851629" cy="400110"/>
          </a:xfrm>
          <a:prstGeom prst="rect">
            <a:avLst/>
          </a:prstGeom>
          <a:noFill/>
        </p:spPr>
        <p:txBody>
          <a:bodyPr wrap="square" rtlCol="0">
            <a:spAutoFit/>
          </a:bodyPr>
          <a:lstStyle/>
          <a:p>
            <a:r>
              <a:rPr lang="en-GB" sz="1000" dirty="0"/>
              <a:t>Have they clapped?</a:t>
            </a:r>
          </a:p>
        </p:txBody>
      </p:sp>
      <p:sp>
        <p:nvSpPr>
          <p:cNvPr id="15" name="TextBox 14">
            <a:extLst>
              <a:ext uri="{FF2B5EF4-FFF2-40B4-BE49-F238E27FC236}">
                <a16:creationId xmlns:a16="http://schemas.microsoft.com/office/drawing/2014/main" id="{46E453CA-AC52-4213-B0F9-4847FA4DE896}"/>
              </a:ext>
            </a:extLst>
          </p:cNvPr>
          <p:cNvSpPr txBox="1"/>
          <p:nvPr/>
        </p:nvSpPr>
        <p:spPr>
          <a:xfrm>
            <a:off x="7390631" y="2868975"/>
            <a:ext cx="419100" cy="246221"/>
          </a:xfrm>
          <a:prstGeom prst="rect">
            <a:avLst/>
          </a:prstGeom>
          <a:noFill/>
        </p:spPr>
        <p:txBody>
          <a:bodyPr wrap="square" rtlCol="0">
            <a:spAutoFit/>
          </a:bodyPr>
          <a:lstStyle/>
          <a:p>
            <a:r>
              <a:rPr lang="en-GB" sz="1000" dirty="0"/>
              <a:t>yes</a:t>
            </a:r>
          </a:p>
        </p:txBody>
      </p:sp>
      <p:sp>
        <p:nvSpPr>
          <p:cNvPr id="17" name="TextBox 16">
            <a:extLst>
              <a:ext uri="{FF2B5EF4-FFF2-40B4-BE49-F238E27FC236}">
                <a16:creationId xmlns:a16="http://schemas.microsoft.com/office/drawing/2014/main" id="{127FB890-0B62-45F5-B5CD-3A66E0F51206}"/>
              </a:ext>
            </a:extLst>
          </p:cNvPr>
          <p:cNvSpPr txBox="1"/>
          <p:nvPr/>
        </p:nvSpPr>
        <p:spPr>
          <a:xfrm>
            <a:off x="8276338" y="2980376"/>
            <a:ext cx="419100" cy="246221"/>
          </a:xfrm>
          <a:prstGeom prst="rect">
            <a:avLst/>
          </a:prstGeom>
          <a:noFill/>
        </p:spPr>
        <p:txBody>
          <a:bodyPr wrap="square" rtlCol="0">
            <a:spAutoFit/>
          </a:bodyPr>
          <a:lstStyle/>
          <a:p>
            <a:r>
              <a:rPr lang="en-GB" sz="1000" dirty="0"/>
              <a:t>no</a:t>
            </a:r>
          </a:p>
        </p:txBody>
      </p:sp>
      <p:sp>
        <p:nvSpPr>
          <p:cNvPr id="18" name="Title 1">
            <a:extLst>
              <a:ext uri="{FF2B5EF4-FFF2-40B4-BE49-F238E27FC236}">
                <a16:creationId xmlns:a16="http://schemas.microsoft.com/office/drawing/2014/main" id="{F8500AB6-C7B7-4423-9767-72807713208A}"/>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Conditions ends loop</a:t>
            </a:r>
          </a:p>
        </p:txBody>
      </p:sp>
    </p:spTree>
    <p:extLst>
      <p:ext uri="{BB962C8B-B14F-4D97-AF65-F5344CB8AC3E}">
        <p14:creationId xmlns:p14="http://schemas.microsoft.com/office/powerpoint/2010/main" val="1507957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872F3A1D-9C66-401E-81F6-1E28EDC6624E}"/>
              </a:ext>
            </a:extLst>
          </p:cNvPr>
          <p:cNvSpPr txBox="1"/>
          <p:nvPr/>
        </p:nvSpPr>
        <p:spPr>
          <a:xfrm>
            <a:off x="2208105" y="2530013"/>
            <a:ext cx="5653745" cy="1569660"/>
          </a:xfrm>
          <a:prstGeom prst="rect">
            <a:avLst/>
          </a:prstGeom>
          <a:noFill/>
        </p:spPr>
        <p:txBody>
          <a:bodyPr wrap="square">
            <a:spAutoFit/>
          </a:bodyPr>
          <a:lstStyle/>
          <a:p>
            <a:pPr marL="0" indent="0">
              <a:buNone/>
            </a:pPr>
            <a:r>
              <a:rPr lang="en-GB" sz="3200" dirty="0">
                <a:solidFill>
                  <a:srgbClr val="0070C0"/>
                </a:solidFill>
              </a:rPr>
              <a:t>Loop until partner claps</a:t>
            </a:r>
          </a:p>
          <a:p>
            <a:pPr marL="0" indent="0">
              <a:buNone/>
            </a:pPr>
            <a:r>
              <a:rPr lang="en-GB" sz="3200" dirty="0">
                <a:solidFill>
                  <a:srgbClr val="0070C0"/>
                </a:solidFill>
              </a:rPr>
              <a:t>	move one step forward</a:t>
            </a:r>
          </a:p>
          <a:p>
            <a:pPr marL="0" indent="0">
              <a:buNone/>
            </a:pPr>
            <a:r>
              <a:rPr lang="en-GB" sz="3200" dirty="0">
                <a:solidFill>
                  <a:srgbClr val="0070C0"/>
                </a:solidFill>
              </a:rPr>
              <a:t>	move one step backwards</a:t>
            </a:r>
          </a:p>
        </p:txBody>
      </p:sp>
      <p:sp>
        <p:nvSpPr>
          <p:cNvPr id="7" name="Diamond 6">
            <a:extLst>
              <a:ext uri="{FF2B5EF4-FFF2-40B4-BE49-F238E27FC236}">
                <a16:creationId xmlns:a16="http://schemas.microsoft.com/office/drawing/2014/main" id="{98544099-F9D6-4A94-997C-E8D3F47347E5}"/>
              </a:ext>
            </a:extLst>
          </p:cNvPr>
          <p:cNvSpPr/>
          <p:nvPr/>
        </p:nvSpPr>
        <p:spPr>
          <a:xfrm>
            <a:off x="7678392" y="2530013"/>
            <a:ext cx="1162050" cy="527050"/>
          </a:xfrm>
          <a:prstGeom prst="diamond">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8F3E3D4A-B08D-480F-ABB1-B387E8AE87FF}"/>
              </a:ext>
            </a:extLst>
          </p:cNvPr>
          <p:cNvSpPr/>
          <p:nvPr/>
        </p:nvSpPr>
        <p:spPr>
          <a:xfrm>
            <a:off x="8235573" y="2738488"/>
            <a:ext cx="1048585" cy="1690268"/>
          </a:xfrm>
          <a:custGeom>
            <a:avLst/>
            <a:gdLst>
              <a:gd name="connsiteX0" fmla="*/ 14319 w 1048585"/>
              <a:gd name="connsiteY0" fmla="*/ 328100 h 1690268"/>
              <a:gd name="connsiteX1" fmla="*/ 4794 w 1048585"/>
              <a:gd name="connsiteY1" fmla="*/ 1137725 h 1690268"/>
              <a:gd name="connsiteX2" fmla="*/ 80994 w 1048585"/>
              <a:gd name="connsiteY2" fmla="*/ 1604450 h 1690268"/>
              <a:gd name="connsiteX3" fmla="*/ 623919 w 1048585"/>
              <a:gd name="connsiteY3" fmla="*/ 1690175 h 1690268"/>
              <a:gd name="connsiteX4" fmla="*/ 976344 w 1048585"/>
              <a:gd name="connsiteY4" fmla="*/ 1604450 h 1690268"/>
              <a:gd name="connsiteX5" fmla="*/ 1033494 w 1048585"/>
              <a:gd name="connsiteY5" fmla="*/ 1166300 h 1690268"/>
              <a:gd name="connsiteX6" fmla="*/ 1033494 w 1048585"/>
              <a:gd name="connsiteY6" fmla="*/ 432875 h 1690268"/>
              <a:gd name="connsiteX7" fmla="*/ 862044 w 1048585"/>
              <a:gd name="connsiteY7" fmla="*/ 51875 h 1690268"/>
              <a:gd name="connsiteX8" fmla="*/ 623919 w 1048585"/>
              <a:gd name="connsiteY8" fmla="*/ 51875 h 1690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8585" h="1690268">
                <a:moveTo>
                  <a:pt x="14319" y="328100"/>
                </a:moveTo>
                <a:cubicBezTo>
                  <a:pt x="4000" y="626550"/>
                  <a:pt x="-6318" y="925000"/>
                  <a:pt x="4794" y="1137725"/>
                </a:cubicBezTo>
                <a:cubicBezTo>
                  <a:pt x="15906" y="1350450"/>
                  <a:pt x="-22193" y="1512375"/>
                  <a:pt x="80994" y="1604450"/>
                </a:cubicBezTo>
                <a:cubicBezTo>
                  <a:pt x="184181" y="1696525"/>
                  <a:pt x="474694" y="1690175"/>
                  <a:pt x="623919" y="1690175"/>
                </a:cubicBezTo>
                <a:cubicBezTo>
                  <a:pt x="773144" y="1690175"/>
                  <a:pt x="908082" y="1691763"/>
                  <a:pt x="976344" y="1604450"/>
                </a:cubicBezTo>
                <a:cubicBezTo>
                  <a:pt x="1044607" y="1517138"/>
                  <a:pt x="1023969" y="1361563"/>
                  <a:pt x="1033494" y="1166300"/>
                </a:cubicBezTo>
                <a:cubicBezTo>
                  <a:pt x="1043019" y="971037"/>
                  <a:pt x="1062069" y="618613"/>
                  <a:pt x="1033494" y="432875"/>
                </a:cubicBezTo>
                <a:cubicBezTo>
                  <a:pt x="1004919" y="247137"/>
                  <a:pt x="930306" y="115375"/>
                  <a:pt x="862044" y="51875"/>
                </a:cubicBezTo>
                <a:cubicBezTo>
                  <a:pt x="793782" y="-11625"/>
                  <a:pt x="663606" y="-22737"/>
                  <a:pt x="623919" y="51875"/>
                </a:cubicBezTo>
              </a:path>
            </a:pathLst>
          </a:custGeom>
          <a:noFill/>
          <a:ln w="381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a:extLst>
              <a:ext uri="{FF2B5EF4-FFF2-40B4-BE49-F238E27FC236}">
                <a16:creationId xmlns:a16="http://schemas.microsoft.com/office/drawing/2014/main" id="{222A5E8B-4931-4E72-A8F0-938DE51E21EF}"/>
              </a:ext>
            </a:extLst>
          </p:cNvPr>
          <p:cNvCxnSpPr/>
          <p:nvPr/>
        </p:nvCxnSpPr>
        <p:spPr>
          <a:xfrm>
            <a:off x="7678392" y="2809413"/>
            <a:ext cx="0" cy="180975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AD75B91-CBCE-499B-A97D-1CB791C17B9A}"/>
              </a:ext>
            </a:extLst>
          </p:cNvPr>
          <p:cNvCxnSpPr>
            <a:stCxn id="7" idx="0"/>
          </p:cNvCxnSpPr>
          <p:nvPr/>
        </p:nvCxnSpPr>
        <p:spPr>
          <a:xfrm flipH="1" flipV="1">
            <a:off x="8235573" y="1980738"/>
            <a:ext cx="23844" cy="5492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C588005D-715F-4996-B957-D120F2C74DEC}"/>
              </a:ext>
            </a:extLst>
          </p:cNvPr>
          <p:cNvSpPr/>
          <p:nvPr/>
        </p:nvSpPr>
        <p:spPr>
          <a:xfrm>
            <a:off x="8114178" y="3247562"/>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FE0D8652-FEFF-44D9-8BEF-8885128C4FC4}"/>
              </a:ext>
            </a:extLst>
          </p:cNvPr>
          <p:cNvSpPr/>
          <p:nvPr/>
        </p:nvSpPr>
        <p:spPr>
          <a:xfrm>
            <a:off x="8104588" y="3663364"/>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Rounded Corners 13">
            <a:extLst>
              <a:ext uri="{FF2B5EF4-FFF2-40B4-BE49-F238E27FC236}">
                <a16:creationId xmlns:a16="http://schemas.microsoft.com/office/drawing/2014/main" id="{6D7338D3-2D98-4FDD-AE7B-2FE9866456CA}"/>
              </a:ext>
            </a:extLst>
          </p:cNvPr>
          <p:cNvSpPr/>
          <p:nvPr/>
        </p:nvSpPr>
        <p:spPr>
          <a:xfrm>
            <a:off x="2208105" y="5113538"/>
            <a:ext cx="3322683" cy="1739904"/>
          </a:xfrm>
          <a:prstGeom prst="roundRect">
            <a:avLst>
              <a:gd name="adj" fmla="val 6290"/>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accent1"/>
                </a:solidFill>
              </a:rPr>
              <a:t>It only stops the loop once the flow of control gets back to the condition and it is true</a:t>
            </a:r>
            <a:endParaRPr lang="en-GB" dirty="0">
              <a:solidFill>
                <a:schemeClr val="accent1"/>
              </a:solidFill>
            </a:endParaRPr>
          </a:p>
        </p:txBody>
      </p:sp>
      <p:sp>
        <p:nvSpPr>
          <p:cNvPr id="13" name="TextBox 12">
            <a:extLst>
              <a:ext uri="{FF2B5EF4-FFF2-40B4-BE49-F238E27FC236}">
                <a16:creationId xmlns:a16="http://schemas.microsoft.com/office/drawing/2014/main" id="{02F9D92C-3A32-4CC5-8D89-2DEBA9AACEB9}"/>
              </a:ext>
            </a:extLst>
          </p:cNvPr>
          <p:cNvSpPr txBox="1"/>
          <p:nvPr/>
        </p:nvSpPr>
        <p:spPr>
          <a:xfrm>
            <a:off x="7925157" y="2591976"/>
            <a:ext cx="851629" cy="400110"/>
          </a:xfrm>
          <a:prstGeom prst="rect">
            <a:avLst/>
          </a:prstGeom>
          <a:noFill/>
        </p:spPr>
        <p:txBody>
          <a:bodyPr wrap="square" rtlCol="0">
            <a:spAutoFit/>
          </a:bodyPr>
          <a:lstStyle/>
          <a:p>
            <a:r>
              <a:rPr lang="en-GB" sz="1000" dirty="0"/>
              <a:t>Have they clapped?</a:t>
            </a:r>
          </a:p>
        </p:txBody>
      </p:sp>
      <p:sp>
        <p:nvSpPr>
          <p:cNvPr id="15" name="TextBox 14">
            <a:extLst>
              <a:ext uri="{FF2B5EF4-FFF2-40B4-BE49-F238E27FC236}">
                <a16:creationId xmlns:a16="http://schemas.microsoft.com/office/drawing/2014/main" id="{6002757F-C6E4-416E-98E4-6EC975E31B54}"/>
              </a:ext>
            </a:extLst>
          </p:cNvPr>
          <p:cNvSpPr txBox="1"/>
          <p:nvPr/>
        </p:nvSpPr>
        <p:spPr>
          <a:xfrm>
            <a:off x="7390631" y="2868975"/>
            <a:ext cx="419100" cy="246221"/>
          </a:xfrm>
          <a:prstGeom prst="rect">
            <a:avLst/>
          </a:prstGeom>
          <a:noFill/>
        </p:spPr>
        <p:txBody>
          <a:bodyPr wrap="square" rtlCol="0">
            <a:spAutoFit/>
          </a:bodyPr>
          <a:lstStyle/>
          <a:p>
            <a:r>
              <a:rPr lang="en-GB" sz="1000" dirty="0"/>
              <a:t>yes</a:t>
            </a:r>
          </a:p>
        </p:txBody>
      </p:sp>
      <p:sp>
        <p:nvSpPr>
          <p:cNvPr id="17" name="TextBox 16">
            <a:extLst>
              <a:ext uri="{FF2B5EF4-FFF2-40B4-BE49-F238E27FC236}">
                <a16:creationId xmlns:a16="http://schemas.microsoft.com/office/drawing/2014/main" id="{51513131-3939-4ACA-A7B7-B83E681B4D82}"/>
              </a:ext>
            </a:extLst>
          </p:cNvPr>
          <p:cNvSpPr txBox="1"/>
          <p:nvPr/>
        </p:nvSpPr>
        <p:spPr>
          <a:xfrm>
            <a:off x="8276338" y="2980376"/>
            <a:ext cx="419100" cy="246221"/>
          </a:xfrm>
          <a:prstGeom prst="rect">
            <a:avLst/>
          </a:prstGeom>
          <a:noFill/>
        </p:spPr>
        <p:txBody>
          <a:bodyPr wrap="square" rtlCol="0">
            <a:spAutoFit/>
          </a:bodyPr>
          <a:lstStyle/>
          <a:p>
            <a:r>
              <a:rPr lang="en-GB" sz="1000" dirty="0"/>
              <a:t>no</a:t>
            </a:r>
          </a:p>
        </p:txBody>
      </p:sp>
      <p:sp>
        <p:nvSpPr>
          <p:cNvPr id="18" name="Title 1">
            <a:extLst>
              <a:ext uri="{FF2B5EF4-FFF2-40B4-BE49-F238E27FC236}">
                <a16:creationId xmlns:a16="http://schemas.microsoft.com/office/drawing/2014/main" id="{465D11AD-ADA0-4AAE-BEF9-226FBFF7DD43}"/>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Conditions ends loop</a:t>
            </a:r>
          </a:p>
        </p:txBody>
      </p:sp>
    </p:spTree>
    <p:extLst>
      <p:ext uri="{BB962C8B-B14F-4D97-AF65-F5344CB8AC3E}">
        <p14:creationId xmlns:p14="http://schemas.microsoft.com/office/powerpoint/2010/main" val="1924069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872F3A1D-9C66-401E-81F6-1E28EDC6624E}"/>
              </a:ext>
            </a:extLst>
          </p:cNvPr>
          <p:cNvSpPr txBox="1"/>
          <p:nvPr/>
        </p:nvSpPr>
        <p:spPr>
          <a:xfrm>
            <a:off x="2208105" y="2530013"/>
            <a:ext cx="5653745" cy="1569660"/>
          </a:xfrm>
          <a:prstGeom prst="rect">
            <a:avLst/>
          </a:prstGeom>
          <a:noFill/>
        </p:spPr>
        <p:txBody>
          <a:bodyPr wrap="square">
            <a:spAutoFit/>
          </a:bodyPr>
          <a:lstStyle/>
          <a:p>
            <a:pPr marL="0" indent="0">
              <a:buNone/>
            </a:pPr>
            <a:r>
              <a:rPr lang="en-GB" sz="3200" dirty="0">
                <a:solidFill>
                  <a:srgbClr val="0070C0"/>
                </a:solidFill>
              </a:rPr>
              <a:t>Loop until partner claps</a:t>
            </a:r>
          </a:p>
          <a:p>
            <a:pPr marL="0" indent="0">
              <a:buNone/>
            </a:pPr>
            <a:r>
              <a:rPr lang="en-GB" sz="3200" dirty="0">
                <a:solidFill>
                  <a:srgbClr val="0070C0"/>
                </a:solidFill>
              </a:rPr>
              <a:t>	move one step forward</a:t>
            </a:r>
          </a:p>
          <a:p>
            <a:pPr marL="0" indent="0">
              <a:buNone/>
            </a:pPr>
            <a:r>
              <a:rPr lang="en-GB" sz="3200" dirty="0">
                <a:solidFill>
                  <a:srgbClr val="0070C0"/>
                </a:solidFill>
              </a:rPr>
              <a:t>	move one step backwards</a:t>
            </a:r>
          </a:p>
        </p:txBody>
      </p:sp>
      <p:sp>
        <p:nvSpPr>
          <p:cNvPr id="7" name="Diamond 6">
            <a:extLst>
              <a:ext uri="{FF2B5EF4-FFF2-40B4-BE49-F238E27FC236}">
                <a16:creationId xmlns:a16="http://schemas.microsoft.com/office/drawing/2014/main" id="{98544099-F9D6-4A94-997C-E8D3F47347E5}"/>
              </a:ext>
            </a:extLst>
          </p:cNvPr>
          <p:cNvSpPr/>
          <p:nvPr/>
        </p:nvSpPr>
        <p:spPr>
          <a:xfrm>
            <a:off x="7678392" y="2530013"/>
            <a:ext cx="1162050" cy="527050"/>
          </a:xfrm>
          <a:prstGeom prst="diamond">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Shape 7">
            <a:extLst>
              <a:ext uri="{FF2B5EF4-FFF2-40B4-BE49-F238E27FC236}">
                <a16:creationId xmlns:a16="http://schemas.microsoft.com/office/drawing/2014/main" id="{8F3E3D4A-B08D-480F-ABB1-B387E8AE87FF}"/>
              </a:ext>
            </a:extLst>
          </p:cNvPr>
          <p:cNvSpPr/>
          <p:nvPr/>
        </p:nvSpPr>
        <p:spPr>
          <a:xfrm>
            <a:off x="8235573" y="2738488"/>
            <a:ext cx="1048585" cy="1690268"/>
          </a:xfrm>
          <a:custGeom>
            <a:avLst/>
            <a:gdLst>
              <a:gd name="connsiteX0" fmla="*/ 14319 w 1048585"/>
              <a:gd name="connsiteY0" fmla="*/ 328100 h 1690268"/>
              <a:gd name="connsiteX1" fmla="*/ 4794 w 1048585"/>
              <a:gd name="connsiteY1" fmla="*/ 1137725 h 1690268"/>
              <a:gd name="connsiteX2" fmla="*/ 80994 w 1048585"/>
              <a:gd name="connsiteY2" fmla="*/ 1604450 h 1690268"/>
              <a:gd name="connsiteX3" fmla="*/ 623919 w 1048585"/>
              <a:gd name="connsiteY3" fmla="*/ 1690175 h 1690268"/>
              <a:gd name="connsiteX4" fmla="*/ 976344 w 1048585"/>
              <a:gd name="connsiteY4" fmla="*/ 1604450 h 1690268"/>
              <a:gd name="connsiteX5" fmla="*/ 1033494 w 1048585"/>
              <a:gd name="connsiteY5" fmla="*/ 1166300 h 1690268"/>
              <a:gd name="connsiteX6" fmla="*/ 1033494 w 1048585"/>
              <a:gd name="connsiteY6" fmla="*/ 432875 h 1690268"/>
              <a:gd name="connsiteX7" fmla="*/ 862044 w 1048585"/>
              <a:gd name="connsiteY7" fmla="*/ 51875 h 1690268"/>
              <a:gd name="connsiteX8" fmla="*/ 623919 w 1048585"/>
              <a:gd name="connsiteY8" fmla="*/ 51875 h 1690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8585" h="1690268">
                <a:moveTo>
                  <a:pt x="14319" y="328100"/>
                </a:moveTo>
                <a:cubicBezTo>
                  <a:pt x="4000" y="626550"/>
                  <a:pt x="-6318" y="925000"/>
                  <a:pt x="4794" y="1137725"/>
                </a:cubicBezTo>
                <a:cubicBezTo>
                  <a:pt x="15906" y="1350450"/>
                  <a:pt x="-22193" y="1512375"/>
                  <a:pt x="80994" y="1604450"/>
                </a:cubicBezTo>
                <a:cubicBezTo>
                  <a:pt x="184181" y="1696525"/>
                  <a:pt x="474694" y="1690175"/>
                  <a:pt x="623919" y="1690175"/>
                </a:cubicBezTo>
                <a:cubicBezTo>
                  <a:pt x="773144" y="1690175"/>
                  <a:pt x="908082" y="1691763"/>
                  <a:pt x="976344" y="1604450"/>
                </a:cubicBezTo>
                <a:cubicBezTo>
                  <a:pt x="1044607" y="1517138"/>
                  <a:pt x="1023969" y="1361563"/>
                  <a:pt x="1033494" y="1166300"/>
                </a:cubicBezTo>
                <a:cubicBezTo>
                  <a:pt x="1043019" y="971037"/>
                  <a:pt x="1062069" y="618613"/>
                  <a:pt x="1033494" y="432875"/>
                </a:cubicBezTo>
                <a:cubicBezTo>
                  <a:pt x="1004919" y="247137"/>
                  <a:pt x="930306" y="115375"/>
                  <a:pt x="862044" y="51875"/>
                </a:cubicBezTo>
                <a:cubicBezTo>
                  <a:pt x="793782" y="-11625"/>
                  <a:pt x="663606" y="-22737"/>
                  <a:pt x="623919" y="51875"/>
                </a:cubicBezTo>
              </a:path>
            </a:pathLst>
          </a:custGeom>
          <a:noFill/>
          <a:ln w="38100">
            <a:solidFill>
              <a:srgbClr val="FF99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a:extLst>
              <a:ext uri="{FF2B5EF4-FFF2-40B4-BE49-F238E27FC236}">
                <a16:creationId xmlns:a16="http://schemas.microsoft.com/office/drawing/2014/main" id="{222A5E8B-4931-4E72-A8F0-938DE51E21EF}"/>
              </a:ext>
            </a:extLst>
          </p:cNvPr>
          <p:cNvCxnSpPr/>
          <p:nvPr/>
        </p:nvCxnSpPr>
        <p:spPr>
          <a:xfrm>
            <a:off x="7678392" y="2809413"/>
            <a:ext cx="0" cy="180975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AD75B91-CBCE-499B-A97D-1CB791C17B9A}"/>
              </a:ext>
            </a:extLst>
          </p:cNvPr>
          <p:cNvCxnSpPr>
            <a:stCxn id="7" idx="0"/>
          </p:cNvCxnSpPr>
          <p:nvPr/>
        </p:nvCxnSpPr>
        <p:spPr>
          <a:xfrm flipH="1" flipV="1">
            <a:off x="8235573" y="1980738"/>
            <a:ext cx="23844" cy="5492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C588005D-715F-4996-B957-D120F2C74DEC}"/>
              </a:ext>
            </a:extLst>
          </p:cNvPr>
          <p:cNvSpPr/>
          <p:nvPr/>
        </p:nvSpPr>
        <p:spPr>
          <a:xfrm>
            <a:off x="8114178" y="3247562"/>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FE0D8652-FEFF-44D9-8BEF-8885128C4FC4}"/>
              </a:ext>
            </a:extLst>
          </p:cNvPr>
          <p:cNvSpPr/>
          <p:nvPr/>
        </p:nvSpPr>
        <p:spPr>
          <a:xfrm>
            <a:off x="8104588" y="3663364"/>
            <a:ext cx="219073" cy="1936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itle 1">
            <a:extLst>
              <a:ext uri="{FF2B5EF4-FFF2-40B4-BE49-F238E27FC236}">
                <a16:creationId xmlns:a16="http://schemas.microsoft.com/office/drawing/2014/main" id="{F6BDDD1D-9E61-4E8A-82A5-7F82054FDF43}"/>
              </a:ext>
            </a:extLst>
          </p:cNvPr>
          <p:cNvSpPr txBox="1">
            <a:spLocks/>
          </p:cNvSpPr>
          <p:nvPr/>
        </p:nvSpPr>
        <p:spPr>
          <a:xfrm>
            <a:off x="2214580" y="6023985"/>
            <a:ext cx="5562080" cy="834015"/>
          </a:xfrm>
          <a:prstGeom prst="rect">
            <a:avLst/>
          </a:prstGeom>
          <a:solidFill>
            <a:srgbClr val="0070C0"/>
          </a:solidFill>
        </p:spPr>
        <p:txBody>
          <a:bodyPr anchor="ctr" anchorCtr="0"/>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dirty="0">
                <a:solidFill>
                  <a:schemeClr val="bg1"/>
                </a:solidFill>
              </a:rPr>
              <a:t>Act this out with a partner</a:t>
            </a:r>
          </a:p>
        </p:txBody>
      </p:sp>
      <p:sp>
        <p:nvSpPr>
          <p:cNvPr id="14" name="TextBox 13">
            <a:extLst>
              <a:ext uri="{FF2B5EF4-FFF2-40B4-BE49-F238E27FC236}">
                <a16:creationId xmlns:a16="http://schemas.microsoft.com/office/drawing/2014/main" id="{49297B07-B17F-4BC6-80C7-F533347CDDCC}"/>
              </a:ext>
            </a:extLst>
          </p:cNvPr>
          <p:cNvSpPr txBox="1"/>
          <p:nvPr/>
        </p:nvSpPr>
        <p:spPr>
          <a:xfrm>
            <a:off x="7925157" y="2591976"/>
            <a:ext cx="851629" cy="400110"/>
          </a:xfrm>
          <a:prstGeom prst="rect">
            <a:avLst/>
          </a:prstGeom>
          <a:noFill/>
        </p:spPr>
        <p:txBody>
          <a:bodyPr wrap="square" rtlCol="0">
            <a:spAutoFit/>
          </a:bodyPr>
          <a:lstStyle/>
          <a:p>
            <a:r>
              <a:rPr lang="en-GB" sz="1000" dirty="0"/>
              <a:t>Have they clapped?</a:t>
            </a:r>
          </a:p>
        </p:txBody>
      </p:sp>
      <p:sp>
        <p:nvSpPr>
          <p:cNvPr id="15" name="TextBox 14">
            <a:extLst>
              <a:ext uri="{FF2B5EF4-FFF2-40B4-BE49-F238E27FC236}">
                <a16:creationId xmlns:a16="http://schemas.microsoft.com/office/drawing/2014/main" id="{CBF4E5F6-77C2-4074-9EBD-29B0419B9072}"/>
              </a:ext>
            </a:extLst>
          </p:cNvPr>
          <p:cNvSpPr txBox="1"/>
          <p:nvPr/>
        </p:nvSpPr>
        <p:spPr>
          <a:xfrm>
            <a:off x="7390631" y="2868975"/>
            <a:ext cx="419100" cy="246221"/>
          </a:xfrm>
          <a:prstGeom prst="rect">
            <a:avLst/>
          </a:prstGeom>
          <a:noFill/>
        </p:spPr>
        <p:txBody>
          <a:bodyPr wrap="square" rtlCol="0">
            <a:spAutoFit/>
          </a:bodyPr>
          <a:lstStyle/>
          <a:p>
            <a:r>
              <a:rPr lang="en-GB" sz="1000" dirty="0"/>
              <a:t>yes</a:t>
            </a:r>
          </a:p>
        </p:txBody>
      </p:sp>
      <p:sp>
        <p:nvSpPr>
          <p:cNvPr id="17" name="TextBox 16">
            <a:extLst>
              <a:ext uri="{FF2B5EF4-FFF2-40B4-BE49-F238E27FC236}">
                <a16:creationId xmlns:a16="http://schemas.microsoft.com/office/drawing/2014/main" id="{430B5739-2035-4E0A-92CC-D00E15E2ABA3}"/>
              </a:ext>
            </a:extLst>
          </p:cNvPr>
          <p:cNvSpPr txBox="1"/>
          <p:nvPr/>
        </p:nvSpPr>
        <p:spPr>
          <a:xfrm>
            <a:off x="8276338" y="2980376"/>
            <a:ext cx="419100" cy="246221"/>
          </a:xfrm>
          <a:prstGeom prst="rect">
            <a:avLst/>
          </a:prstGeom>
          <a:noFill/>
        </p:spPr>
        <p:txBody>
          <a:bodyPr wrap="square" rtlCol="0">
            <a:spAutoFit/>
          </a:bodyPr>
          <a:lstStyle/>
          <a:p>
            <a:r>
              <a:rPr lang="en-GB" sz="1000" dirty="0"/>
              <a:t>no</a:t>
            </a:r>
          </a:p>
        </p:txBody>
      </p:sp>
      <p:sp>
        <p:nvSpPr>
          <p:cNvPr id="18" name="Title 1">
            <a:extLst>
              <a:ext uri="{FF2B5EF4-FFF2-40B4-BE49-F238E27FC236}">
                <a16:creationId xmlns:a16="http://schemas.microsoft.com/office/drawing/2014/main" id="{11FBBD79-3F67-48CB-BD4C-1995FB7159AD}"/>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Conditions ends loop</a:t>
            </a:r>
          </a:p>
        </p:txBody>
      </p:sp>
    </p:spTree>
    <p:extLst>
      <p:ext uri="{BB962C8B-B14F-4D97-AF65-F5344CB8AC3E}">
        <p14:creationId xmlns:p14="http://schemas.microsoft.com/office/powerpoint/2010/main" val="516877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872F3A1D-9C66-401E-81F6-1E28EDC6624E}"/>
              </a:ext>
            </a:extLst>
          </p:cNvPr>
          <p:cNvSpPr txBox="1"/>
          <p:nvPr/>
        </p:nvSpPr>
        <p:spPr>
          <a:xfrm>
            <a:off x="2208105" y="2530013"/>
            <a:ext cx="5653745" cy="1569660"/>
          </a:xfrm>
          <a:prstGeom prst="rect">
            <a:avLst/>
          </a:prstGeom>
          <a:noFill/>
        </p:spPr>
        <p:txBody>
          <a:bodyPr wrap="square">
            <a:spAutoFit/>
          </a:bodyPr>
          <a:lstStyle/>
          <a:p>
            <a:pPr marL="0" indent="0">
              <a:buNone/>
            </a:pPr>
            <a:r>
              <a:rPr lang="en-GB" sz="3200" dirty="0">
                <a:solidFill>
                  <a:srgbClr val="0070C0"/>
                </a:solidFill>
              </a:rPr>
              <a:t>Loop until partner claps</a:t>
            </a:r>
          </a:p>
          <a:p>
            <a:pPr marL="0" indent="0">
              <a:buNone/>
            </a:pPr>
            <a:r>
              <a:rPr lang="en-GB" sz="3200" dirty="0">
                <a:solidFill>
                  <a:srgbClr val="0070C0"/>
                </a:solidFill>
              </a:rPr>
              <a:t>	move one step forward</a:t>
            </a:r>
          </a:p>
          <a:p>
            <a:pPr marL="0" indent="0">
              <a:buNone/>
            </a:pPr>
            <a:r>
              <a:rPr lang="en-GB" sz="3200" dirty="0">
                <a:solidFill>
                  <a:srgbClr val="0070C0"/>
                </a:solidFill>
              </a:rPr>
              <a:t>	move one step backwards</a:t>
            </a:r>
          </a:p>
        </p:txBody>
      </p:sp>
      <p:sp>
        <p:nvSpPr>
          <p:cNvPr id="13" name="Speech Bubble: Rectangle with Corners Rounded 12">
            <a:extLst>
              <a:ext uri="{FF2B5EF4-FFF2-40B4-BE49-F238E27FC236}">
                <a16:creationId xmlns:a16="http://schemas.microsoft.com/office/drawing/2014/main" id="{BE671C44-026E-4C95-B1D3-F13BB287520A}"/>
              </a:ext>
            </a:extLst>
          </p:cNvPr>
          <p:cNvSpPr/>
          <p:nvPr/>
        </p:nvSpPr>
        <p:spPr>
          <a:xfrm>
            <a:off x="7776065" y="2559583"/>
            <a:ext cx="2232636" cy="2536200"/>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Now write your own and act it out with a partner</a:t>
            </a:r>
          </a:p>
        </p:txBody>
      </p:sp>
      <p:sp>
        <p:nvSpPr>
          <p:cNvPr id="7" name="Title 1">
            <a:extLst>
              <a:ext uri="{FF2B5EF4-FFF2-40B4-BE49-F238E27FC236}">
                <a16:creationId xmlns:a16="http://schemas.microsoft.com/office/drawing/2014/main" id="{C60823D1-6EE6-43A2-A53D-E8D582E38B17}"/>
              </a:ext>
            </a:extLst>
          </p:cNvPr>
          <p:cNvSpPr>
            <a:spLocks noGrp="1"/>
          </p:cNvSpPr>
          <p:nvPr>
            <p:ph type="title"/>
          </p:nvPr>
        </p:nvSpPr>
        <p:spPr>
          <a:xfrm>
            <a:off x="2208106" y="4558"/>
            <a:ext cx="5568733" cy="834015"/>
          </a:xfrm>
          <a:solidFill>
            <a:srgbClr val="0070C0"/>
          </a:solidFill>
        </p:spPr>
        <p:txBody>
          <a:bodyPr anchor="ctr" anchorCtr="0"/>
          <a:lstStyle/>
          <a:p>
            <a:r>
              <a:rPr lang="en-GB" dirty="0">
                <a:solidFill>
                  <a:schemeClr val="bg1"/>
                </a:solidFill>
              </a:rPr>
              <a:t>Conditions ends loop</a:t>
            </a:r>
          </a:p>
        </p:txBody>
      </p:sp>
    </p:spTree>
    <p:extLst>
      <p:ext uri="{BB962C8B-B14F-4D97-AF65-F5344CB8AC3E}">
        <p14:creationId xmlns:p14="http://schemas.microsoft.com/office/powerpoint/2010/main" val="39127917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1200</TotalTime>
  <Words>459</Words>
  <Application>Microsoft Office PowerPoint</Application>
  <PresentationFormat>Widescreen</PresentationFormat>
  <Paragraphs>89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Condition  Ends Loop </vt:lpstr>
      <vt:lpstr>Revising Loops</vt:lpstr>
      <vt:lpstr>Conditions ends loop</vt:lpstr>
      <vt:lpstr>Conditions ends loop</vt:lpstr>
      <vt:lpstr>Conditions ends loop</vt:lpstr>
      <vt:lpstr>Conditions ends loop</vt:lpstr>
      <vt:lpstr>Conditions ends loop</vt:lpstr>
      <vt:lpstr>Conditions ends loop</vt:lpstr>
      <vt:lpstr>Conditions ends loop</vt:lpstr>
      <vt:lpstr>Conditions ends loop</vt:lpstr>
      <vt:lpstr>Conditions ends loop</vt:lpstr>
      <vt:lpstr>Knowledge Summary</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14</cp:revision>
  <dcterms:created xsi:type="dcterms:W3CDTF">2018-06-25T09:53:29Z</dcterms:created>
  <dcterms:modified xsi:type="dcterms:W3CDTF">2023-01-03T10:19:22Z</dcterms:modified>
</cp:coreProperties>
</file>