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02" r:id="rId3"/>
    <p:sldId id="551" r:id="rId4"/>
    <p:sldId id="317" r:id="rId5"/>
    <p:sldId id="318" r:id="rId6"/>
    <p:sldId id="319" r:id="rId7"/>
    <p:sldId id="320" r:id="rId8"/>
    <p:sldId id="550" r:id="rId9"/>
    <p:sldId id="321" r:id="rId10"/>
    <p:sldId id="313" r:id="rId11"/>
    <p:sldId id="314" r:id="rId12"/>
    <p:sldId id="315" r:id="rId13"/>
    <p:sldId id="316" r:id="rId14"/>
    <p:sldId id="322" r:id="rId15"/>
    <p:sldId id="323" r:id="rId16"/>
    <p:sldId id="55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784116-3440-4856-A2E5-2F295E7722D3}" v="8" dt="2023-01-03T08:04:00.1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Bagge" userId="e3abba335f68304e" providerId="LiveId" clId="{45784116-3440-4856-A2E5-2F295E7722D3}"/>
    <pc:docChg chg="undo custSel addSld delSld modSld modMainMaster">
      <pc:chgData name="Philip Bagge" userId="e3abba335f68304e" providerId="LiveId" clId="{45784116-3440-4856-A2E5-2F295E7722D3}" dt="2023-01-03T08:04:34.846" v="265" actId="113"/>
      <pc:docMkLst>
        <pc:docMk/>
      </pc:docMkLst>
      <pc:sldChg chg="addSp delSp modSp mod">
        <pc:chgData name="Philip Bagge" userId="e3abba335f68304e" providerId="LiveId" clId="{45784116-3440-4856-A2E5-2F295E7722D3}" dt="2023-01-03T08:01:59.460" v="190" actId="207"/>
        <pc:sldMkLst>
          <pc:docMk/>
          <pc:sldMk cId="2067189513" sldId="256"/>
        </pc:sldMkLst>
        <pc:spChg chg="add mod">
          <ac:chgData name="Philip Bagge" userId="e3abba335f68304e" providerId="LiveId" clId="{45784116-3440-4856-A2E5-2F295E7722D3}" dt="2023-01-03T08:01:59.460" v="190" actId="207"/>
          <ac:spMkLst>
            <pc:docMk/>
            <pc:sldMk cId="2067189513" sldId="256"/>
            <ac:spMk id="3" creationId="{35154A6E-B7C4-1C57-1546-686D15158076}"/>
          </ac:spMkLst>
        </pc:spChg>
        <pc:spChg chg="del">
          <ac:chgData name="Philip Bagge" userId="e3abba335f68304e" providerId="LiveId" clId="{45784116-3440-4856-A2E5-2F295E7722D3}" dt="2023-01-03T08:00:04.991" v="149" actId="21"/>
          <ac:spMkLst>
            <pc:docMk/>
            <pc:sldMk cId="2067189513" sldId="256"/>
            <ac:spMk id="5" creationId="{33CA08E6-5BCF-45C8-AC48-7F9354D2F58A}"/>
          </ac:spMkLst>
        </pc:spChg>
        <pc:picChg chg="del">
          <ac:chgData name="Philip Bagge" userId="e3abba335f68304e" providerId="LiveId" clId="{45784116-3440-4856-A2E5-2F295E7722D3}" dt="2023-01-03T08:00:04.991" v="149" actId="21"/>
          <ac:picMkLst>
            <pc:docMk/>
            <pc:sldMk cId="2067189513" sldId="256"/>
            <ac:picMk id="4" creationId="{19010007-8B7A-45D6-9781-DB493B67B121}"/>
          </ac:picMkLst>
        </pc:picChg>
      </pc:sldChg>
      <pc:sldChg chg="addSp delSp modSp mod">
        <pc:chgData name="Philip Bagge" userId="e3abba335f68304e" providerId="LiveId" clId="{45784116-3440-4856-A2E5-2F295E7722D3}" dt="2022-07-10T12:46:37.236" v="5" actId="14100"/>
        <pc:sldMkLst>
          <pc:docMk/>
          <pc:sldMk cId="2623611898" sldId="322"/>
        </pc:sldMkLst>
        <pc:picChg chg="add mod">
          <ac:chgData name="Philip Bagge" userId="e3abba335f68304e" providerId="LiveId" clId="{45784116-3440-4856-A2E5-2F295E7722D3}" dt="2022-07-10T12:46:37.236" v="5" actId="14100"/>
          <ac:picMkLst>
            <pc:docMk/>
            <pc:sldMk cId="2623611898" sldId="322"/>
            <ac:picMk id="3" creationId="{FC92717D-FA87-280B-D4F5-610FB69519FB}"/>
          </ac:picMkLst>
        </pc:picChg>
        <pc:picChg chg="del">
          <ac:chgData name="Philip Bagge" userId="e3abba335f68304e" providerId="LiveId" clId="{45784116-3440-4856-A2E5-2F295E7722D3}" dt="2022-07-10T12:45:20.354" v="0" actId="478"/>
          <ac:picMkLst>
            <pc:docMk/>
            <pc:sldMk cId="2623611898" sldId="322"/>
            <ac:picMk id="12" creationId="{B0C08E71-6BF7-4624-AE98-102826C448C6}"/>
          </ac:picMkLst>
        </pc:picChg>
      </pc:sldChg>
      <pc:sldChg chg="addSp delSp modSp mod">
        <pc:chgData name="Philip Bagge" userId="e3abba335f68304e" providerId="LiveId" clId="{45784116-3440-4856-A2E5-2F295E7722D3}" dt="2022-07-10T12:47:57.997" v="21" actId="14100"/>
        <pc:sldMkLst>
          <pc:docMk/>
          <pc:sldMk cId="3367572183" sldId="323"/>
        </pc:sldMkLst>
        <pc:spChg chg="mod ord">
          <ac:chgData name="Philip Bagge" userId="e3abba335f68304e" providerId="LiveId" clId="{45784116-3440-4856-A2E5-2F295E7722D3}" dt="2022-07-10T12:47:27.940" v="13" actId="1076"/>
          <ac:spMkLst>
            <pc:docMk/>
            <pc:sldMk cId="3367572183" sldId="323"/>
            <ac:spMk id="6" creationId="{8ED4E7C4-BF4D-46A0-A90B-DC099B9C4237}"/>
          </ac:spMkLst>
        </pc:spChg>
        <pc:spChg chg="mod ord">
          <ac:chgData name="Philip Bagge" userId="e3abba335f68304e" providerId="LiveId" clId="{45784116-3440-4856-A2E5-2F295E7722D3}" dt="2022-07-10T12:47:33.236" v="14" actId="1076"/>
          <ac:spMkLst>
            <pc:docMk/>
            <pc:sldMk cId="3367572183" sldId="323"/>
            <ac:spMk id="8" creationId="{B22EFB3B-46E1-4293-BDD3-25856A187271}"/>
          </ac:spMkLst>
        </pc:spChg>
        <pc:spChg chg="del mod ord">
          <ac:chgData name="Philip Bagge" userId="e3abba335f68304e" providerId="LiveId" clId="{45784116-3440-4856-A2E5-2F295E7722D3}" dt="2022-07-10T12:47:34.944" v="15" actId="478"/>
          <ac:spMkLst>
            <pc:docMk/>
            <pc:sldMk cId="3367572183" sldId="323"/>
            <ac:spMk id="9" creationId="{8F7CD287-66F3-4D90-AA2B-EE3E2502D77B}"/>
          </ac:spMkLst>
        </pc:spChg>
        <pc:spChg chg="mod ord">
          <ac:chgData name="Philip Bagge" userId="e3abba335f68304e" providerId="LiveId" clId="{45784116-3440-4856-A2E5-2F295E7722D3}" dt="2022-07-10T12:47:38.492" v="16" actId="1076"/>
          <ac:spMkLst>
            <pc:docMk/>
            <pc:sldMk cId="3367572183" sldId="323"/>
            <ac:spMk id="10" creationId="{4BAE660A-78F3-4F08-B19B-DF6A10725365}"/>
          </ac:spMkLst>
        </pc:spChg>
        <pc:spChg chg="mod ord">
          <ac:chgData name="Philip Bagge" userId="e3abba335f68304e" providerId="LiveId" clId="{45784116-3440-4856-A2E5-2F295E7722D3}" dt="2022-07-10T12:47:41.948" v="17" actId="1076"/>
          <ac:spMkLst>
            <pc:docMk/>
            <pc:sldMk cId="3367572183" sldId="323"/>
            <ac:spMk id="11" creationId="{8A7D463D-8104-4873-B706-179300DB0384}"/>
          </ac:spMkLst>
        </pc:spChg>
        <pc:spChg chg="del mod ord">
          <ac:chgData name="Philip Bagge" userId="e3abba335f68304e" providerId="LiveId" clId="{45784116-3440-4856-A2E5-2F295E7722D3}" dt="2022-07-10T12:47:45.454" v="18" actId="478"/>
          <ac:spMkLst>
            <pc:docMk/>
            <pc:sldMk cId="3367572183" sldId="323"/>
            <ac:spMk id="13" creationId="{B6A0599A-8314-4BDE-A6AC-71894373D6D4}"/>
          </ac:spMkLst>
        </pc:spChg>
        <pc:spChg chg="mod ord">
          <ac:chgData name="Philip Bagge" userId="e3abba335f68304e" providerId="LiveId" clId="{45784116-3440-4856-A2E5-2F295E7722D3}" dt="2022-07-10T12:47:49.293" v="19" actId="1076"/>
          <ac:spMkLst>
            <pc:docMk/>
            <pc:sldMk cId="3367572183" sldId="323"/>
            <ac:spMk id="14" creationId="{AE7F5573-0D3E-433D-8858-094E17901761}"/>
          </ac:spMkLst>
        </pc:spChg>
        <pc:spChg chg="mod ord">
          <ac:chgData name="Philip Bagge" userId="e3abba335f68304e" providerId="LiveId" clId="{45784116-3440-4856-A2E5-2F295E7722D3}" dt="2022-07-10T12:47:52.884" v="20" actId="1076"/>
          <ac:spMkLst>
            <pc:docMk/>
            <pc:sldMk cId="3367572183" sldId="323"/>
            <ac:spMk id="15" creationId="{A7B4D85F-6B60-4C26-B8DF-0EC43784AD69}"/>
          </ac:spMkLst>
        </pc:spChg>
        <pc:picChg chg="del">
          <ac:chgData name="Philip Bagge" userId="e3abba335f68304e" providerId="LiveId" clId="{45784116-3440-4856-A2E5-2F295E7722D3}" dt="2022-07-10T12:46:47.653" v="6" actId="478"/>
          <ac:picMkLst>
            <pc:docMk/>
            <pc:sldMk cId="3367572183" sldId="323"/>
            <ac:picMk id="12" creationId="{B0C08E71-6BF7-4624-AE98-102826C448C6}"/>
          </ac:picMkLst>
        </pc:picChg>
        <pc:picChg chg="add mod">
          <ac:chgData name="Philip Bagge" userId="e3abba335f68304e" providerId="LiveId" clId="{45784116-3440-4856-A2E5-2F295E7722D3}" dt="2022-07-10T12:46:54.461" v="7"/>
          <ac:picMkLst>
            <pc:docMk/>
            <pc:sldMk cId="3367572183" sldId="323"/>
            <ac:picMk id="17" creationId="{2F4D4970-6FEA-D8F5-A5B7-962B894B45DA}"/>
          </ac:picMkLst>
        </pc:picChg>
        <pc:cxnChg chg="mod ord">
          <ac:chgData name="Philip Bagge" userId="e3abba335f68304e" providerId="LiveId" clId="{45784116-3440-4856-A2E5-2F295E7722D3}" dt="2022-07-10T12:47:57.997" v="21" actId="14100"/>
          <ac:cxnSpMkLst>
            <pc:docMk/>
            <pc:sldMk cId="3367572183" sldId="323"/>
            <ac:cxnSpMk id="5" creationId="{5FD4A199-CBBA-4C14-AE9B-39F1C05BDC63}"/>
          </ac:cxnSpMkLst>
        </pc:cxnChg>
      </pc:sldChg>
      <pc:sldChg chg="del">
        <pc:chgData name="Philip Bagge" userId="e3abba335f68304e" providerId="LiveId" clId="{45784116-3440-4856-A2E5-2F295E7722D3}" dt="2023-01-03T07:59:04.450" v="148" actId="2696"/>
        <pc:sldMkLst>
          <pc:docMk/>
          <pc:sldMk cId="590339600" sldId="536"/>
        </pc:sldMkLst>
      </pc:sldChg>
      <pc:sldChg chg="addSp delSp modSp del mod">
        <pc:chgData name="Philip Bagge" userId="e3abba335f68304e" providerId="LiveId" clId="{45784116-3440-4856-A2E5-2F295E7722D3}" dt="2022-07-10T12:58:41.764" v="104" actId="2696"/>
        <pc:sldMkLst>
          <pc:docMk/>
          <pc:sldMk cId="4093494596" sldId="537"/>
        </pc:sldMkLst>
        <pc:spChg chg="mod">
          <ac:chgData name="Philip Bagge" userId="e3abba335f68304e" providerId="LiveId" clId="{45784116-3440-4856-A2E5-2F295E7722D3}" dt="2022-07-10T12:57:16.241" v="102" actId="20577"/>
          <ac:spMkLst>
            <pc:docMk/>
            <pc:sldMk cId="4093494596" sldId="537"/>
            <ac:spMk id="3" creationId="{5DBE7CD0-D670-4140-9C0B-CD26CF1F7682}"/>
          </ac:spMkLst>
        </pc:spChg>
        <pc:spChg chg="del">
          <ac:chgData name="Philip Bagge" userId="e3abba335f68304e" providerId="LiveId" clId="{45784116-3440-4856-A2E5-2F295E7722D3}" dt="2022-07-10T12:57:06.605" v="91" actId="478"/>
          <ac:spMkLst>
            <pc:docMk/>
            <pc:sldMk cId="4093494596" sldId="537"/>
            <ac:spMk id="5" creationId="{DD37AE91-872D-4C26-B6B3-EA904D760A82}"/>
          </ac:spMkLst>
        </pc:spChg>
        <pc:spChg chg="mod">
          <ac:chgData name="Philip Bagge" userId="e3abba335f68304e" providerId="LiveId" clId="{45784116-3440-4856-A2E5-2F295E7722D3}" dt="2022-07-10T12:54:16.281" v="66" actId="20577"/>
          <ac:spMkLst>
            <pc:docMk/>
            <pc:sldMk cId="4093494596" sldId="537"/>
            <ac:spMk id="7" creationId="{73A1A787-84E7-4ECB-B8B0-354D5BD003FD}"/>
          </ac:spMkLst>
        </pc:spChg>
        <pc:spChg chg="del">
          <ac:chgData name="Philip Bagge" userId="e3abba335f68304e" providerId="LiveId" clId="{45784116-3440-4856-A2E5-2F295E7722D3}" dt="2022-07-10T12:57:05.673" v="90" actId="478"/>
          <ac:spMkLst>
            <pc:docMk/>
            <pc:sldMk cId="4093494596" sldId="537"/>
            <ac:spMk id="8" creationId="{8DE8C13F-97FC-4829-8C62-635FEA5D7F09}"/>
          </ac:spMkLst>
        </pc:spChg>
        <pc:spChg chg="add mod">
          <ac:chgData name="Philip Bagge" userId="e3abba335f68304e" providerId="LiveId" clId="{45784116-3440-4856-A2E5-2F295E7722D3}" dt="2022-07-10T12:55:03.390" v="81" actId="692"/>
          <ac:spMkLst>
            <pc:docMk/>
            <pc:sldMk cId="4093494596" sldId="537"/>
            <ac:spMk id="11" creationId="{5B73A740-E46D-44B8-A3C1-BACC3DCBF548}"/>
          </ac:spMkLst>
        </pc:spChg>
        <pc:picChg chg="add mod">
          <ac:chgData name="Philip Bagge" userId="e3abba335f68304e" providerId="LiveId" clId="{45784116-3440-4856-A2E5-2F295E7722D3}" dt="2022-07-10T12:53:47.300" v="61" actId="14100"/>
          <ac:picMkLst>
            <pc:docMk/>
            <pc:sldMk cId="4093494596" sldId="537"/>
            <ac:picMk id="4" creationId="{23179157-7039-3F6D-C6CE-61871B29BD66}"/>
          </ac:picMkLst>
        </pc:picChg>
        <pc:picChg chg="del">
          <ac:chgData name="Philip Bagge" userId="e3abba335f68304e" providerId="LiveId" clId="{45784116-3440-4856-A2E5-2F295E7722D3}" dt="2022-07-10T12:49:26.396" v="56" actId="478"/>
          <ac:picMkLst>
            <pc:docMk/>
            <pc:sldMk cId="4093494596" sldId="537"/>
            <ac:picMk id="6" creationId="{EECAE502-5CAA-4C13-9FEE-2EA27BF34770}"/>
          </ac:picMkLst>
        </pc:picChg>
        <pc:picChg chg="add mod">
          <ac:chgData name="Philip Bagge" userId="e3abba335f68304e" providerId="LiveId" clId="{45784116-3440-4856-A2E5-2F295E7722D3}" dt="2022-07-10T12:56:52.580" v="87" actId="14100"/>
          <ac:picMkLst>
            <pc:docMk/>
            <pc:sldMk cId="4093494596" sldId="537"/>
            <ac:picMk id="12" creationId="{88783AA6-323E-BA7F-918D-34B475C953FA}"/>
          </ac:picMkLst>
        </pc:picChg>
      </pc:sldChg>
      <pc:sldChg chg="del">
        <pc:chgData name="Philip Bagge" userId="e3abba335f68304e" providerId="LiveId" clId="{45784116-3440-4856-A2E5-2F295E7722D3}" dt="2023-01-03T07:59:04.450" v="148" actId="2696"/>
        <pc:sldMkLst>
          <pc:docMk/>
          <pc:sldMk cId="3975014084" sldId="538"/>
        </pc:sldMkLst>
      </pc:sldChg>
      <pc:sldChg chg="del">
        <pc:chgData name="Philip Bagge" userId="e3abba335f68304e" providerId="LiveId" clId="{45784116-3440-4856-A2E5-2F295E7722D3}" dt="2023-01-03T07:59:04.450" v="148" actId="2696"/>
        <pc:sldMkLst>
          <pc:docMk/>
          <pc:sldMk cId="4053370703" sldId="542"/>
        </pc:sldMkLst>
      </pc:sldChg>
      <pc:sldChg chg="modSp del mod">
        <pc:chgData name="Philip Bagge" userId="e3abba335f68304e" providerId="LiveId" clId="{45784116-3440-4856-A2E5-2F295E7722D3}" dt="2023-01-03T07:59:04.450" v="148" actId="2696"/>
        <pc:sldMkLst>
          <pc:docMk/>
          <pc:sldMk cId="813714357" sldId="543"/>
        </pc:sldMkLst>
        <pc:spChg chg="mod">
          <ac:chgData name="Philip Bagge" userId="e3abba335f68304e" providerId="LiveId" clId="{45784116-3440-4856-A2E5-2F295E7722D3}" dt="2022-07-10T12:48:56.132" v="55" actId="14100"/>
          <ac:spMkLst>
            <pc:docMk/>
            <pc:sldMk cId="813714357" sldId="543"/>
            <ac:spMk id="41" creationId="{D632EBDB-E0E1-45DA-85A1-5FD7EF360C9C}"/>
          </ac:spMkLst>
        </pc:spChg>
      </pc:sldChg>
      <pc:sldChg chg="modSp del mod">
        <pc:chgData name="Philip Bagge" userId="e3abba335f68304e" providerId="LiveId" clId="{45784116-3440-4856-A2E5-2F295E7722D3}" dt="2023-01-03T07:59:04.450" v="148" actId="2696"/>
        <pc:sldMkLst>
          <pc:docMk/>
          <pc:sldMk cId="699056556" sldId="544"/>
        </pc:sldMkLst>
        <pc:spChg chg="mod">
          <ac:chgData name="Philip Bagge" userId="e3abba335f68304e" providerId="LiveId" clId="{45784116-3440-4856-A2E5-2F295E7722D3}" dt="2022-07-10T12:59:02.708" v="115" actId="20577"/>
          <ac:spMkLst>
            <pc:docMk/>
            <pc:sldMk cId="699056556" sldId="544"/>
            <ac:spMk id="3" creationId="{5DBE7CD0-D670-4140-9C0B-CD26CF1F7682}"/>
          </ac:spMkLst>
        </pc:spChg>
      </pc:sldChg>
      <pc:sldChg chg="modSp del mod">
        <pc:chgData name="Philip Bagge" userId="e3abba335f68304e" providerId="LiveId" clId="{45784116-3440-4856-A2E5-2F295E7722D3}" dt="2023-01-03T07:59:04.450" v="148" actId="2696"/>
        <pc:sldMkLst>
          <pc:docMk/>
          <pc:sldMk cId="3103999027" sldId="545"/>
        </pc:sldMkLst>
        <pc:spChg chg="mod">
          <ac:chgData name="Philip Bagge" userId="e3abba335f68304e" providerId="LiveId" clId="{45784116-3440-4856-A2E5-2F295E7722D3}" dt="2022-07-10T12:59:19.541" v="136" actId="20577"/>
          <ac:spMkLst>
            <pc:docMk/>
            <pc:sldMk cId="3103999027" sldId="545"/>
            <ac:spMk id="3" creationId="{5DBE7CD0-D670-4140-9C0B-CD26CF1F7682}"/>
          </ac:spMkLst>
        </pc:spChg>
      </pc:sldChg>
      <pc:sldChg chg="modSp del mod">
        <pc:chgData name="Philip Bagge" userId="e3abba335f68304e" providerId="LiveId" clId="{45784116-3440-4856-A2E5-2F295E7722D3}" dt="2023-01-03T07:59:04.450" v="148" actId="2696"/>
        <pc:sldMkLst>
          <pc:docMk/>
          <pc:sldMk cId="3080447627" sldId="546"/>
        </pc:sldMkLst>
        <pc:spChg chg="mod">
          <ac:chgData name="Philip Bagge" userId="e3abba335f68304e" providerId="LiveId" clId="{45784116-3440-4856-A2E5-2F295E7722D3}" dt="2022-07-10T13:00:43.044" v="147" actId="20577"/>
          <ac:spMkLst>
            <pc:docMk/>
            <pc:sldMk cId="3080447627" sldId="546"/>
            <ac:spMk id="3" creationId="{5DBE7CD0-D670-4140-9C0B-CD26CF1F7682}"/>
          </ac:spMkLst>
        </pc:spChg>
      </pc:sldChg>
      <pc:sldChg chg="del">
        <pc:chgData name="Philip Bagge" userId="e3abba335f68304e" providerId="LiveId" clId="{45784116-3440-4856-A2E5-2F295E7722D3}" dt="2023-01-03T07:59:04.450" v="148" actId="2696"/>
        <pc:sldMkLst>
          <pc:docMk/>
          <pc:sldMk cId="374884389" sldId="547"/>
        </pc:sldMkLst>
      </pc:sldChg>
      <pc:sldChg chg="del">
        <pc:chgData name="Philip Bagge" userId="e3abba335f68304e" providerId="LiveId" clId="{45784116-3440-4856-A2E5-2F295E7722D3}" dt="2023-01-03T07:59:04.450" v="148" actId="2696"/>
        <pc:sldMkLst>
          <pc:docMk/>
          <pc:sldMk cId="3155293165" sldId="548"/>
        </pc:sldMkLst>
      </pc:sldChg>
      <pc:sldChg chg="del">
        <pc:chgData name="Philip Bagge" userId="e3abba335f68304e" providerId="LiveId" clId="{45784116-3440-4856-A2E5-2F295E7722D3}" dt="2023-01-03T07:59:04.450" v="148" actId="2696"/>
        <pc:sldMkLst>
          <pc:docMk/>
          <pc:sldMk cId="3928532289" sldId="549"/>
        </pc:sldMkLst>
      </pc:sldChg>
      <pc:sldChg chg="add del">
        <pc:chgData name="Philip Bagge" userId="e3abba335f68304e" providerId="LiveId" clId="{45784116-3440-4856-A2E5-2F295E7722D3}" dt="2023-01-03T07:59:04.450" v="148" actId="2696"/>
        <pc:sldMkLst>
          <pc:docMk/>
          <pc:sldMk cId="96347715" sldId="552"/>
        </pc:sldMkLst>
      </pc:sldChg>
      <pc:sldChg chg="modSp new mod">
        <pc:chgData name="Philip Bagge" userId="e3abba335f68304e" providerId="LiveId" clId="{45784116-3440-4856-A2E5-2F295E7722D3}" dt="2023-01-03T08:04:34.846" v="265" actId="113"/>
        <pc:sldMkLst>
          <pc:docMk/>
          <pc:sldMk cId="790692836" sldId="552"/>
        </pc:sldMkLst>
        <pc:spChg chg="mod">
          <ac:chgData name="Philip Bagge" userId="e3abba335f68304e" providerId="LiveId" clId="{45784116-3440-4856-A2E5-2F295E7722D3}" dt="2023-01-03T08:04:34.846" v="265" actId="113"/>
          <ac:spMkLst>
            <pc:docMk/>
            <pc:sldMk cId="790692836" sldId="552"/>
            <ac:spMk id="2" creationId="{7C9CE01C-723E-D5E7-9376-5E870BA8C2D6}"/>
          </ac:spMkLst>
        </pc:spChg>
        <pc:spChg chg="mod">
          <ac:chgData name="Philip Bagge" userId="e3abba335f68304e" providerId="LiveId" clId="{45784116-3440-4856-A2E5-2F295E7722D3}" dt="2023-01-03T08:04:00.118" v="261" actId="20577"/>
          <ac:spMkLst>
            <pc:docMk/>
            <pc:sldMk cId="790692836" sldId="552"/>
            <ac:spMk id="3" creationId="{CFCBB25A-ECA6-6C4C-E77B-228679703B51}"/>
          </ac:spMkLst>
        </pc:spChg>
      </pc:sldChg>
      <pc:sldMasterChg chg="addSp modSp mod">
        <pc:chgData name="Philip Bagge" userId="e3abba335f68304e" providerId="LiveId" clId="{45784116-3440-4856-A2E5-2F295E7722D3}" dt="2023-01-03T08:00:43.414" v="153" actId="1076"/>
        <pc:sldMasterMkLst>
          <pc:docMk/>
          <pc:sldMasterMk cId="47383329" sldId="2147483648"/>
        </pc:sldMasterMkLst>
        <pc:spChg chg="add mod">
          <ac:chgData name="Philip Bagge" userId="e3abba335f68304e" providerId="LiveId" clId="{45784116-3440-4856-A2E5-2F295E7722D3}" dt="2023-01-03T08:00:43.414" v="153" actId="1076"/>
          <ac:spMkLst>
            <pc:docMk/>
            <pc:sldMasterMk cId="47383329" sldId="2147483648"/>
            <ac:spMk id="4" creationId="{9860E387-A66F-6CE5-67BD-691CB5C0C83C}"/>
          </ac:spMkLst>
        </pc:spChg>
        <pc:picChg chg="add mod">
          <ac:chgData name="Philip Bagge" userId="e3abba335f68304e" providerId="LiveId" clId="{45784116-3440-4856-A2E5-2F295E7722D3}" dt="2023-01-03T08:00:26.410" v="151" actId="14100"/>
          <ac:picMkLst>
            <pc:docMk/>
            <pc:sldMasterMk cId="47383329" sldId="2147483648"/>
            <ac:picMk id="3" creationId="{B893BA59-91FA-CCAD-0326-7ECFDBAC858C}"/>
          </ac:picMkLst>
        </pc:pic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BF66786-5EE4-4019-A0B6-EA35F0A6814A}"/>
              </a:ext>
            </a:extLst>
          </p:cNvPr>
          <p:cNvGraphicFramePr>
            <a:graphicFrameLocks noGrp="1"/>
          </p:cNvGraphicFramePr>
          <p:nvPr userDrawn="1">
            <p:extLst>
              <p:ext uri="{D42A27DB-BD31-4B8C-83A1-F6EECF244321}">
                <p14:modId xmlns:p14="http://schemas.microsoft.com/office/powerpoint/2010/main" val="3865931105"/>
              </p:ext>
            </p:extLst>
          </p:nvPr>
        </p:nvGraphicFramePr>
        <p:xfrm>
          <a:off x="-4" y="-8878"/>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1107949053"/>
                    </a:ext>
                  </a:extLst>
                </a:gridCol>
                <a:gridCol w="1108364">
                  <a:extLst>
                    <a:ext uri="{9D8B030D-6E8A-4147-A177-3AD203B41FA5}">
                      <a16:colId xmlns:a16="http://schemas.microsoft.com/office/drawing/2014/main" val="417303816"/>
                    </a:ext>
                  </a:extLst>
                </a:gridCol>
                <a:gridCol w="1108364">
                  <a:extLst>
                    <a:ext uri="{9D8B030D-6E8A-4147-A177-3AD203B41FA5}">
                      <a16:colId xmlns:a16="http://schemas.microsoft.com/office/drawing/2014/main" val="2596146872"/>
                    </a:ext>
                  </a:extLst>
                </a:gridCol>
                <a:gridCol w="1108364">
                  <a:extLst>
                    <a:ext uri="{9D8B030D-6E8A-4147-A177-3AD203B41FA5}">
                      <a16:colId xmlns:a16="http://schemas.microsoft.com/office/drawing/2014/main" val="908302223"/>
                    </a:ext>
                  </a:extLst>
                </a:gridCol>
                <a:gridCol w="1108364">
                  <a:extLst>
                    <a:ext uri="{9D8B030D-6E8A-4147-A177-3AD203B41FA5}">
                      <a16:colId xmlns:a16="http://schemas.microsoft.com/office/drawing/2014/main" val="2753303029"/>
                    </a:ext>
                  </a:extLst>
                </a:gridCol>
                <a:gridCol w="1108364">
                  <a:extLst>
                    <a:ext uri="{9D8B030D-6E8A-4147-A177-3AD203B41FA5}">
                      <a16:colId xmlns:a16="http://schemas.microsoft.com/office/drawing/2014/main" val="3799647599"/>
                    </a:ext>
                  </a:extLst>
                </a:gridCol>
                <a:gridCol w="1108364">
                  <a:extLst>
                    <a:ext uri="{9D8B030D-6E8A-4147-A177-3AD203B41FA5}">
                      <a16:colId xmlns:a16="http://schemas.microsoft.com/office/drawing/2014/main" val="2365883508"/>
                    </a:ext>
                  </a:extLst>
                </a:gridCol>
                <a:gridCol w="1108364">
                  <a:extLst>
                    <a:ext uri="{9D8B030D-6E8A-4147-A177-3AD203B41FA5}">
                      <a16:colId xmlns:a16="http://schemas.microsoft.com/office/drawing/2014/main" val="1983157123"/>
                    </a:ext>
                  </a:extLst>
                </a:gridCol>
                <a:gridCol w="1108364">
                  <a:extLst>
                    <a:ext uri="{9D8B030D-6E8A-4147-A177-3AD203B41FA5}">
                      <a16:colId xmlns:a16="http://schemas.microsoft.com/office/drawing/2014/main" val="251581832"/>
                    </a:ext>
                  </a:extLst>
                </a:gridCol>
                <a:gridCol w="1108364">
                  <a:extLst>
                    <a:ext uri="{9D8B030D-6E8A-4147-A177-3AD203B41FA5}">
                      <a16:colId xmlns:a16="http://schemas.microsoft.com/office/drawing/2014/main" val="3692585859"/>
                    </a:ext>
                  </a:extLst>
                </a:gridCol>
                <a:gridCol w="1108364">
                  <a:extLst>
                    <a:ext uri="{9D8B030D-6E8A-4147-A177-3AD203B41FA5}">
                      <a16:colId xmlns:a16="http://schemas.microsoft.com/office/drawing/2014/main" val="417037646"/>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0470091"/>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994195"/>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90358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247704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734463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77598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824878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08323"/>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B893BA59-91FA-CCAD-0326-7ECFDBAC858C}"/>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322" b="-652"/>
          <a:stretch/>
        </p:blipFill>
        <p:spPr>
          <a:xfrm>
            <a:off x="10298097" y="6340871"/>
            <a:ext cx="1770077" cy="317380"/>
          </a:xfrm>
          <a:prstGeom prst="rect">
            <a:avLst/>
          </a:prstGeom>
        </p:spPr>
      </p:pic>
      <p:sp>
        <p:nvSpPr>
          <p:cNvPr id="4" name="TextBox 3">
            <a:extLst>
              <a:ext uri="{FF2B5EF4-FFF2-40B4-BE49-F238E27FC236}">
                <a16:creationId xmlns:a16="http://schemas.microsoft.com/office/drawing/2014/main" id="{9860E387-A66F-6CE5-67BD-691CB5C0C83C}"/>
              </a:ext>
            </a:extLst>
          </p:cNvPr>
          <p:cNvSpPr txBox="1"/>
          <p:nvPr userDrawn="1"/>
        </p:nvSpPr>
        <p:spPr>
          <a:xfrm>
            <a:off x="9480677" y="6340871"/>
            <a:ext cx="1133058" cy="369332"/>
          </a:xfrm>
          <a:prstGeom prst="rect">
            <a:avLst/>
          </a:prstGeom>
          <a:noFill/>
        </p:spPr>
        <p:txBody>
          <a:bodyPr wrap="square" rtlCol="0">
            <a:spAutoFit/>
          </a:bodyPr>
          <a:lstStyle/>
          <a:p>
            <a:r>
              <a:rPr lang="en-GB" sz="1800" dirty="0">
                <a:latin typeface="Calibri" panose="020F0502020204030204" pitchFamily="34" charset="0"/>
                <a:cs typeface="Calibri" panose="020F0502020204030204" pitchFamily="34" charset="0"/>
              </a:rPr>
              <a:t>©HIAS</a:t>
            </a:r>
            <a:endParaRPr lang="en-GB" sz="18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622B0-53AF-4A5F-BF84-2439C7127487}"/>
              </a:ext>
            </a:extLst>
          </p:cNvPr>
          <p:cNvSpPr>
            <a:spLocks noGrp="1"/>
          </p:cNvSpPr>
          <p:nvPr>
            <p:ph type="ctrTitle"/>
          </p:nvPr>
        </p:nvSpPr>
        <p:spPr>
          <a:xfrm>
            <a:off x="2209800" y="2543821"/>
            <a:ext cx="3338744" cy="1788482"/>
          </a:xfrm>
          <a:solidFill>
            <a:srgbClr val="0070C0"/>
          </a:solidFill>
        </p:spPr>
        <p:txBody>
          <a:bodyPr/>
          <a:lstStyle/>
          <a:p>
            <a:pPr algn="l"/>
            <a:r>
              <a:rPr lang="en-GB" dirty="0">
                <a:solidFill>
                  <a:schemeClr val="bg1"/>
                </a:solidFill>
              </a:rPr>
              <a:t>Simple</a:t>
            </a:r>
            <a:br>
              <a:rPr lang="en-GB" dirty="0">
                <a:solidFill>
                  <a:schemeClr val="bg1"/>
                </a:solidFill>
              </a:rPr>
            </a:br>
            <a:r>
              <a:rPr lang="en-GB" dirty="0">
                <a:solidFill>
                  <a:schemeClr val="bg1"/>
                </a:solidFill>
              </a:rPr>
              <a:t>Sequence</a:t>
            </a:r>
          </a:p>
        </p:txBody>
      </p:sp>
      <p:sp>
        <p:nvSpPr>
          <p:cNvPr id="8" name="TextBox 7">
            <a:extLst>
              <a:ext uri="{FF2B5EF4-FFF2-40B4-BE49-F238E27FC236}">
                <a16:creationId xmlns:a16="http://schemas.microsoft.com/office/drawing/2014/main" id="{A883A72B-56FE-4E1F-9D36-E19527577C4B}"/>
              </a:ext>
            </a:extLst>
          </p:cNvPr>
          <p:cNvSpPr txBox="1"/>
          <p:nvPr/>
        </p:nvSpPr>
        <p:spPr>
          <a:xfrm>
            <a:off x="2209800" y="830623"/>
            <a:ext cx="5562600" cy="874351"/>
          </a:xfrm>
          <a:prstGeom prst="rect">
            <a:avLst/>
          </a:prstGeom>
          <a:solidFill>
            <a:srgbClr val="0070C0"/>
          </a:solidFill>
        </p:spPr>
        <p:txBody>
          <a:bodyPr wrap="square" rtlCol="0" anchor="ctr" anchorCtr="0">
            <a:noAutofit/>
          </a:bodyPr>
          <a:lstStyle/>
          <a:p>
            <a:r>
              <a:rPr lang="en-GB" sz="2800" dirty="0">
                <a:solidFill>
                  <a:schemeClr val="bg1"/>
                </a:solidFill>
              </a:rPr>
              <a:t>Programming Concepts Simplified</a:t>
            </a:r>
          </a:p>
        </p:txBody>
      </p:sp>
      <p:sp>
        <p:nvSpPr>
          <p:cNvPr id="3" name="TextBox 2">
            <a:extLst>
              <a:ext uri="{FF2B5EF4-FFF2-40B4-BE49-F238E27FC236}">
                <a16:creationId xmlns:a16="http://schemas.microsoft.com/office/drawing/2014/main" id="{35154A6E-B7C4-1C57-1546-686D15158076}"/>
              </a:ext>
            </a:extLst>
          </p:cNvPr>
          <p:cNvSpPr txBox="1"/>
          <p:nvPr/>
        </p:nvSpPr>
        <p:spPr>
          <a:xfrm>
            <a:off x="2209800" y="6415025"/>
            <a:ext cx="6605726" cy="369332"/>
          </a:xfrm>
          <a:prstGeom prst="rect">
            <a:avLst/>
          </a:prstGeom>
          <a:noFill/>
        </p:spPr>
        <p:txBody>
          <a:bodyPr wrap="square" rtlCol="0">
            <a:spAutoFit/>
          </a:bodyPr>
          <a:lstStyle/>
          <a:p>
            <a:r>
              <a:rPr lang="en-GB" dirty="0">
                <a:solidFill>
                  <a:srgbClr val="0070C0"/>
                </a:solidFill>
              </a:rPr>
              <a:t>Terms of use are on the last slide</a:t>
            </a:r>
          </a:p>
        </p:txBody>
      </p:sp>
    </p:spTree>
    <p:extLst>
      <p:ext uri="{BB962C8B-B14F-4D97-AF65-F5344CB8AC3E}">
        <p14:creationId xmlns:p14="http://schemas.microsoft.com/office/powerpoint/2010/main" val="2067189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7" name="Speech Bubble: Rectangle with Corners Rounded 6">
            <a:extLst>
              <a:ext uri="{FF2B5EF4-FFF2-40B4-BE49-F238E27FC236}">
                <a16:creationId xmlns:a16="http://schemas.microsoft.com/office/drawing/2014/main" id="{033E5C19-7A7C-42A6-913F-5D05B8D70123}"/>
              </a:ext>
            </a:extLst>
          </p:cNvPr>
          <p:cNvSpPr/>
          <p:nvPr/>
        </p:nvSpPr>
        <p:spPr>
          <a:xfrm>
            <a:off x="7751257" y="1704390"/>
            <a:ext cx="2232636" cy="2584293"/>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Now write your own and act it out with a partner</a:t>
            </a:r>
          </a:p>
        </p:txBody>
      </p:sp>
      <p:sp>
        <p:nvSpPr>
          <p:cNvPr id="12" name="TextBox 11">
            <a:extLst>
              <a:ext uri="{FF2B5EF4-FFF2-40B4-BE49-F238E27FC236}">
                <a16:creationId xmlns:a16="http://schemas.microsoft.com/office/drawing/2014/main" id="{82D74003-50F5-4EF5-9484-7694E7D34DF2}"/>
              </a:ext>
            </a:extLst>
          </p:cNvPr>
          <p:cNvSpPr txBox="1"/>
          <p:nvPr/>
        </p:nvSpPr>
        <p:spPr>
          <a:xfrm>
            <a:off x="2208107" y="1704390"/>
            <a:ext cx="4992793"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 </a:t>
            </a:r>
            <a:r>
              <a:rPr lang="en-GB" sz="4800" dirty="0">
                <a:solidFill>
                  <a:srgbClr val="FF9900"/>
                </a:solidFill>
              </a:rPr>
              <a:t>once slowly</a:t>
            </a:r>
          </a:p>
          <a:p>
            <a:pPr marL="0" indent="0">
              <a:buNone/>
            </a:pPr>
            <a:r>
              <a:rPr lang="en-GB" sz="4800" dirty="0">
                <a:solidFill>
                  <a:srgbClr val="0070C0"/>
                </a:solidFill>
              </a:rPr>
              <a:t>Bow</a:t>
            </a:r>
          </a:p>
          <a:p>
            <a:pPr marL="0" indent="0">
              <a:buNone/>
            </a:pPr>
            <a:r>
              <a:rPr lang="en-GB" sz="4800" dirty="0">
                <a:solidFill>
                  <a:srgbClr val="0070C0"/>
                </a:solidFill>
              </a:rPr>
              <a:t>Sit</a:t>
            </a:r>
          </a:p>
        </p:txBody>
      </p:sp>
      <p:sp>
        <p:nvSpPr>
          <p:cNvPr id="13" name="Speech Bubble: Rectangle with Corners Rounded 12">
            <a:extLst>
              <a:ext uri="{FF2B5EF4-FFF2-40B4-BE49-F238E27FC236}">
                <a16:creationId xmlns:a16="http://schemas.microsoft.com/office/drawing/2014/main" id="{E70A0312-7406-4144-A5F4-B7756732DE23}"/>
              </a:ext>
            </a:extLst>
          </p:cNvPr>
          <p:cNvSpPr/>
          <p:nvPr/>
        </p:nvSpPr>
        <p:spPr>
          <a:xfrm>
            <a:off x="7751257" y="5153611"/>
            <a:ext cx="2232636" cy="1704390"/>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Can you make it precise?</a:t>
            </a:r>
          </a:p>
        </p:txBody>
      </p:sp>
      <p:pic>
        <p:nvPicPr>
          <p:cNvPr id="15" name="Graphic 14" descr="Clipboard outline">
            <a:extLst>
              <a:ext uri="{FF2B5EF4-FFF2-40B4-BE49-F238E27FC236}">
                <a16:creationId xmlns:a16="http://schemas.microsoft.com/office/drawing/2014/main" id="{51D5BD5E-EFE2-49F4-BE10-85161D242D2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67065" y="4239210"/>
            <a:ext cx="914400" cy="914400"/>
          </a:xfrm>
          <a:prstGeom prst="rect">
            <a:avLst/>
          </a:prstGeom>
        </p:spPr>
      </p:pic>
    </p:spTree>
    <p:extLst>
      <p:ext uri="{BB962C8B-B14F-4D97-AF65-F5344CB8AC3E}">
        <p14:creationId xmlns:p14="http://schemas.microsoft.com/office/powerpoint/2010/main" val="386739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7" name="Speech Bubble: Rectangle with Corners Rounded 6">
            <a:extLst>
              <a:ext uri="{FF2B5EF4-FFF2-40B4-BE49-F238E27FC236}">
                <a16:creationId xmlns:a16="http://schemas.microsoft.com/office/drawing/2014/main" id="{033E5C19-7A7C-42A6-913F-5D05B8D70123}"/>
              </a:ext>
            </a:extLst>
          </p:cNvPr>
          <p:cNvSpPr/>
          <p:nvPr/>
        </p:nvSpPr>
        <p:spPr>
          <a:xfrm>
            <a:off x="7751087" y="1704390"/>
            <a:ext cx="3307437" cy="2536200"/>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This is the flow of control, the order the algorithm takes</a:t>
            </a:r>
          </a:p>
        </p:txBody>
      </p:sp>
      <p:cxnSp>
        <p:nvCxnSpPr>
          <p:cNvPr id="4" name="Straight Connector 3">
            <a:extLst>
              <a:ext uri="{FF2B5EF4-FFF2-40B4-BE49-F238E27FC236}">
                <a16:creationId xmlns:a16="http://schemas.microsoft.com/office/drawing/2014/main" id="{C5F01048-3F23-49EF-8596-961BDEECC134}"/>
              </a:ext>
            </a:extLst>
          </p:cNvPr>
          <p:cNvCxnSpPr>
            <a:cxnSpLocks/>
          </p:cNvCxnSpPr>
          <p:nvPr/>
        </p:nvCxnSpPr>
        <p:spPr>
          <a:xfrm>
            <a:off x="4225031" y="1704390"/>
            <a:ext cx="0" cy="3107470"/>
          </a:xfrm>
          <a:prstGeom prst="line">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2D99FBD0-D43E-490A-979E-B16FE6151E58}"/>
              </a:ext>
            </a:extLst>
          </p:cNvPr>
          <p:cNvSpPr/>
          <p:nvPr/>
        </p:nvSpPr>
        <p:spPr>
          <a:xfrm>
            <a:off x="4096440" y="2039660"/>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50A47A21-5DC0-4376-8A0B-0632F00555C2}"/>
              </a:ext>
            </a:extLst>
          </p:cNvPr>
          <p:cNvSpPr/>
          <p:nvPr/>
        </p:nvSpPr>
        <p:spPr>
          <a:xfrm>
            <a:off x="4096440" y="2805152"/>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CAD37AB5-F7E0-4CFC-87C7-2187F9ACBAFD}"/>
              </a:ext>
            </a:extLst>
          </p:cNvPr>
          <p:cNvSpPr/>
          <p:nvPr/>
        </p:nvSpPr>
        <p:spPr>
          <a:xfrm>
            <a:off x="4096441" y="3526185"/>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9849584B-9D7C-44F6-91E5-06EBBAA14A89}"/>
              </a:ext>
            </a:extLst>
          </p:cNvPr>
          <p:cNvSpPr/>
          <p:nvPr/>
        </p:nvSpPr>
        <p:spPr>
          <a:xfrm>
            <a:off x="4096443" y="4163089"/>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F2428367-F89F-48E2-9714-517C271C6710}"/>
              </a:ext>
            </a:extLst>
          </p:cNvPr>
          <p:cNvSpPr txBox="1"/>
          <p:nvPr/>
        </p:nvSpPr>
        <p:spPr>
          <a:xfrm>
            <a:off x="2208107" y="1704390"/>
            <a:ext cx="4992793"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 </a:t>
            </a:r>
            <a:r>
              <a:rPr lang="en-GB" sz="4800" dirty="0">
                <a:solidFill>
                  <a:srgbClr val="FF9900"/>
                </a:solidFill>
              </a:rPr>
              <a:t>once slowly</a:t>
            </a:r>
          </a:p>
          <a:p>
            <a:pPr marL="0" indent="0">
              <a:buNone/>
            </a:pPr>
            <a:r>
              <a:rPr lang="en-GB" sz="4800" dirty="0">
                <a:solidFill>
                  <a:srgbClr val="0070C0"/>
                </a:solidFill>
              </a:rPr>
              <a:t>Bow</a:t>
            </a:r>
          </a:p>
          <a:p>
            <a:pPr marL="0" indent="0">
              <a:buNone/>
            </a:pPr>
            <a:r>
              <a:rPr lang="en-GB" sz="4800" dirty="0">
                <a:solidFill>
                  <a:srgbClr val="0070C0"/>
                </a:solidFill>
              </a:rPr>
              <a:t>Sit</a:t>
            </a:r>
          </a:p>
        </p:txBody>
      </p:sp>
    </p:spTree>
    <p:extLst>
      <p:ext uri="{BB962C8B-B14F-4D97-AF65-F5344CB8AC3E}">
        <p14:creationId xmlns:p14="http://schemas.microsoft.com/office/powerpoint/2010/main" val="21769388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7" name="Speech Bubble: Rectangle with Corners Rounded 6">
            <a:extLst>
              <a:ext uri="{FF2B5EF4-FFF2-40B4-BE49-F238E27FC236}">
                <a16:creationId xmlns:a16="http://schemas.microsoft.com/office/drawing/2014/main" id="{033E5C19-7A7C-42A6-913F-5D05B8D70123}"/>
              </a:ext>
            </a:extLst>
          </p:cNvPr>
          <p:cNvSpPr/>
          <p:nvPr/>
        </p:nvSpPr>
        <p:spPr>
          <a:xfrm>
            <a:off x="7762305" y="1704390"/>
            <a:ext cx="2221588" cy="1724610"/>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Dots show actions</a:t>
            </a:r>
          </a:p>
        </p:txBody>
      </p:sp>
      <p:cxnSp>
        <p:nvCxnSpPr>
          <p:cNvPr id="10" name="Straight Connector 9">
            <a:extLst>
              <a:ext uri="{FF2B5EF4-FFF2-40B4-BE49-F238E27FC236}">
                <a16:creationId xmlns:a16="http://schemas.microsoft.com/office/drawing/2014/main" id="{4121265B-2583-4E38-A494-39B098169592}"/>
              </a:ext>
            </a:extLst>
          </p:cNvPr>
          <p:cNvCxnSpPr>
            <a:cxnSpLocks/>
          </p:cNvCxnSpPr>
          <p:nvPr/>
        </p:nvCxnSpPr>
        <p:spPr>
          <a:xfrm>
            <a:off x="4225031" y="1704390"/>
            <a:ext cx="0" cy="3107470"/>
          </a:xfrm>
          <a:prstGeom prst="line">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AD3348E8-F260-4FA5-BDF9-FBF4B9468294}"/>
              </a:ext>
            </a:extLst>
          </p:cNvPr>
          <p:cNvSpPr/>
          <p:nvPr/>
        </p:nvSpPr>
        <p:spPr>
          <a:xfrm>
            <a:off x="4096440" y="2039660"/>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995697E5-13A4-47C7-82FF-F321BB1DDFE9}"/>
              </a:ext>
            </a:extLst>
          </p:cNvPr>
          <p:cNvSpPr/>
          <p:nvPr/>
        </p:nvSpPr>
        <p:spPr>
          <a:xfrm>
            <a:off x="4096440" y="2805152"/>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82F9E5A7-7CB0-40F4-B8DB-07A8CE07EA02}"/>
              </a:ext>
            </a:extLst>
          </p:cNvPr>
          <p:cNvSpPr/>
          <p:nvPr/>
        </p:nvSpPr>
        <p:spPr>
          <a:xfrm>
            <a:off x="4096441" y="3526185"/>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52CD12BD-CA3B-4905-9723-6AE9B18C8072}"/>
              </a:ext>
            </a:extLst>
          </p:cNvPr>
          <p:cNvSpPr/>
          <p:nvPr/>
        </p:nvSpPr>
        <p:spPr>
          <a:xfrm>
            <a:off x="4096443" y="4163089"/>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54F260C2-7B06-4318-A6E5-A7C920D24C7C}"/>
              </a:ext>
            </a:extLst>
          </p:cNvPr>
          <p:cNvSpPr txBox="1"/>
          <p:nvPr/>
        </p:nvSpPr>
        <p:spPr>
          <a:xfrm>
            <a:off x="2208107" y="1704390"/>
            <a:ext cx="4992793"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 </a:t>
            </a:r>
            <a:r>
              <a:rPr lang="en-GB" sz="4800" dirty="0">
                <a:solidFill>
                  <a:srgbClr val="FF9900"/>
                </a:solidFill>
              </a:rPr>
              <a:t>once slowly</a:t>
            </a:r>
          </a:p>
          <a:p>
            <a:pPr marL="0" indent="0">
              <a:buNone/>
            </a:pPr>
            <a:r>
              <a:rPr lang="en-GB" sz="4800" dirty="0">
                <a:solidFill>
                  <a:srgbClr val="0070C0"/>
                </a:solidFill>
              </a:rPr>
              <a:t>Bow</a:t>
            </a:r>
          </a:p>
          <a:p>
            <a:pPr marL="0" indent="0">
              <a:buNone/>
            </a:pPr>
            <a:r>
              <a:rPr lang="en-GB" sz="4800" dirty="0">
                <a:solidFill>
                  <a:srgbClr val="0070C0"/>
                </a:solidFill>
              </a:rPr>
              <a:t>Sit</a:t>
            </a:r>
          </a:p>
        </p:txBody>
      </p:sp>
    </p:spTree>
    <p:extLst>
      <p:ext uri="{BB962C8B-B14F-4D97-AF65-F5344CB8AC3E}">
        <p14:creationId xmlns:p14="http://schemas.microsoft.com/office/powerpoint/2010/main" val="3720138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7" name="Speech Bubble: Rectangle with Corners Rounded 6">
            <a:extLst>
              <a:ext uri="{FF2B5EF4-FFF2-40B4-BE49-F238E27FC236}">
                <a16:creationId xmlns:a16="http://schemas.microsoft.com/office/drawing/2014/main" id="{033E5C19-7A7C-42A6-913F-5D05B8D70123}"/>
              </a:ext>
            </a:extLst>
          </p:cNvPr>
          <p:cNvSpPr/>
          <p:nvPr/>
        </p:nvSpPr>
        <p:spPr>
          <a:xfrm>
            <a:off x="7770138" y="1704390"/>
            <a:ext cx="3336012" cy="1724611"/>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Draw a flow of control next to your algorithm</a:t>
            </a:r>
          </a:p>
        </p:txBody>
      </p:sp>
      <p:cxnSp>
        <p:nvCxnSpPr>
          <p:cNvPr id="10" name="Straight Connector 9">
            <a:extLst>
              <a:ext uri="{FF2B5EF4-FFF2-40B4-BE49-F238E27FC236}">
                <a16:creationId xmlns:a16="http://schemas.microsoft.com/office/drawing/2014/main" id="{B197499C-52C2-471B-8607-441228D94937}"/>
              </a:ext>
            </a:extLst>
          </p:cNvPr>
          <p:cNvCxnSpPr>
            <a:cxnSpLocks/>
          </p:cNvCxnSpPr>
          <p:nvPr/>
        </p:nvCxnSpPr>
        <p:spPr>
          <a:xfrm>
            <a:off x="4225031" y="1704390"/>
            <a:ext cx="0" cy="3107470"/>
          </a:xfrm>
          <a:prstGeom prst="line">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89578A87-BE97-440D-B4C3-F4C68C36E104}"/>
              </a:ext>
            </a:extLst>
          </p:cNvPr>
          <p:cNvSpPr/>
          <p:nvPr/>
        </p:nvSpPr>
        <p:spPr>
          <a:xfrm>
            <a:off x="4096440" y="2039660"/>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F326AE50-9D88-4CB6-9C64-F6E85D5D8284}"/>
              </a:ext>
            </a:extLst>
          </p:cNvPr>
          <p:cNvSpPr/>
          <p:nvPr/>
        </p:nvSpPr>
        <p:spPr>
          <a:xfrm>
            <a:off x="4096440" y="2805152"/>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5FED02E1-14B7-4D83-AE15-B1C70ACC848C}"/>
              </a:ext>
            </a:extLst>
          </p:cNvPr>
          <p:cNvSpPr/>
          <p:nvPr/>
        </p:nvSpPr>
        <p:spPr>
          <a:xfrm>
            <a:off x="4096441" y="3526185"/>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7A8E1D86-9AE0-4F48-9081-CAEFB2659CE9}"/>
              </a:ext>
            </a:extLst>
          </p:cNvPr>
          <p:cNvSpPr/>
          <p:nvPr/>
        </p:nvSpPr>
        <p:spPr>
          <a:xfrm>
            <a:off x="4096443" y="4163089"/>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6C9AFC9C-439C-45BB-A591-BD08DE108A03}"/>
              </a:ext>
            </a:extLst>
          </p:cNvPr>
          <p:cNvSpPr txBox="1"/>
          <p:nvPr/>
        </p:nvSpPr>
        <p:spPr>
          <a:xfrm>
            <a:off x="2208107" y="1704390"/>
            <a:ext cx="4992793"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 </a:t>
            </a:r>
            <a:r>
              <a:rPr lang="en-GB" sz="4800" dirty="0">
                <a:solidFill>
                  <a:srgbClr val="FF9900"/>
                </a:solidFill>
              </a:rPr>
              <a:t>once slowly</a:t>
            </a:r>
          </a:p>
          <a:p>
            <a:pPr marL="0" indent="0">
              <a:buNone/>
            </a:pPr>
            <a:r>
              <a:rPr lang="en-GB" sz="4800" dirty="0">
                <a:solidFill>
                  <a:srgbClr val="0070C0"/>
                </a:solidFill>
              </a:rPr>
              <a:t>Bow</a:t>
            </a:r>
          </a:p>
          <a:p>
            <a:pPr marL="0" indent="0">
              <a:buNone/>
            </a:pPr>
            <a:r>
              <a:rPr lang="en-GB" sz="4800" dirty="0">
                <a:solidFill>
                  <a:srgbClr val="0070C0"/>
                </a:solidFill>
              </a:rPr>
              <a:t>Sit</a:t>
            </a:r>
          </a:p>
        </p:txBody>
      </p:sp>
      <p:pic>
        <p:nvPicPr>
          <p:cNvPr id="21" name="Graphic 20" descr="Clipboard outline">
            <a:extLst>
              <a:ext uri="{FF2B5EF4-FFF2-40B4-BE49-F238E27FC236}">
                <a16:creationId xmlns:a16="http://schemas.microsoft.com/office/drawing/2014/main" id="{09082760-C4FC-4271-B804-41E240CE3EA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52790" y="3419061"/>
            <a:ext cx="914400" cy="914400"/>
          </a:xfrm>
          <a:prstGeom prst="rect">
            <a:avLst/>
          </a:prstGeom>
        </p:spPr>
      </p:pic>
    </p:spTree>
    <p:extLst>
      <p:ext uri="{BB962C8B-B14F-4D97-AF65-F5344CB8AC3E}">
        <p14:creationId xmlns:p14="http://schemas.microsoft.com/office/powerpoint/2010/main" val="19005610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7" name="Speech Bubble: Rectangle with Corners Rounded 6">
            <a:extLst>
              <a:ext uri="{FF2B5EF4-FFF2-40B4-BE49-F238E27FC236}">
                <a16:creationId xmlns:a16="http://schemas.microsoft.com/office/drawing/2014/main" id="{033E5C19-7A7C-42A6-913F-5D05B8D70123}"/>
              </a:ext>
            </a:extLst>
          </p:cNvPr>
          <p:cNvSpPr/>
          <p:nvPr/>
        </p:nvSpPr>
        <p:spPr>
          <a:xfrm>
            <a:off x="7770138" y="1704390"/>
            <a:ext cx="3336012" cy="1724611"/>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Simple sequence in Scratch code</a:t>
            </a:r>
          </a:p>
        </p:txBody>
      </p:sp>
      <p:pic>
        <p:nvPicPr>
          <p:cNvPr id="3" name="Picture 2" descr="Graphical user interface, application&#10;&#10;Description automatically generated">
            <a:extLst>
              <a:ext uri="{FF2B5EF4-FFF2-40B4-BE49-F238E27FC236}">
                <a16:creationId xmlns:a16="http://schemas.microsoft.com/office/drawing/2014/main" id="{FC92717D-FA87-280B-D4F5-610FB69519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8106" y="1473475"/>
            <a:ext cx="4726093" cy="5014975"/>
          </a:xfrm>
          <a:prstGeom prst="rect">
            <a:avLst/>
          </a:prstGeom>
        </p:spPr>
      </p:pic>
    </p:spTree>
    <p:extLst>
      <p:ext uri="{BB962C8B-B14F-4D97-AF65-F5344CB8AC3E}">
        <p14:creationId xmlns:p14="http://schemas.microsoft.com/office/powerpoint/2010/main" val="2623611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7" name="Speech Bubble: Rectangle with Corners Rounded 6">
            <a:extLst>
              <a:ext uri="{FF2B5EF4-FFF2-40B4-BE49-F238E27FC236}">
                <a16:creationId xmlns:a16="http://schemas.microsoft.com/office/drawing/2014/main" id="{033E5C19-7A7C-42A6-913F-5D05B8D70123}"/>
              </a:ext>
            </a:extLst>
          </p:cNvPr>
          <p:cNvSpPr/>
          <p:nvPr/>
        </p:nvSpPr>
        <p:spPr>
          <a:xfrm>
            <a:off x="7770138" y="1704390"/>
            <a:ext cx="3336012" cy="2600910"/>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Simple sequence in Scratch code with flow of control</a:t>
            </a:r>
          </a:p>
        </p:txBody>
      </p:sp>
      <p:pic>
        <p:nvPicPr>
          <p:cNvPr id="17" name="Picture 16" descr="Graphical user interface, application&#10;&#10;Description automatically generated">
            <a:extLst>
              <a:ext uri="{FF2B5EF4-FFF2-40B4-BE49-F238E27FC236}">
                <a16:creationId xmlns:a16="http://schemas.microsoft.com/office/drawing/2014/main" id="{2F4D4970-6FEA-D8F5-A5B7-962B894B45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8106" y="1473475"/>
            <a:ext cx="4726093" cy="5014975"/>
          </a:xfrm>
          <a:prstGeom prst="rect">
            <a:avLst/>
          </a:prstGeom>
        </p:spPr>
      </p:pic>
      <p:cxnSp>
        <p:nvCxnSpPr>
          <p:cNvPr id="5" name="Straight Connector 4">
            <a:extLst>
              <a:ext uri="{FF2B5EF4-FFF2-40B4-BE49-F238E27FC236}">
                <a16:creationId xmlns:a16="http://schemas.microsoft.com/office/drawing/2014/main" id="{5FD4A199-CBBA-4C14-AE9B-39F1C05BDC63}"/>
              </a:ext>
            </a:extLst>
          </p:cNvPr>
          <p:cNvCxnSpPr>
            <a:cxnSpLocks/>
          </p:cNvCxnSpPr>
          <p:nvPr/>
        </p:nvCxnSpPr>
        <p:spPr>
          <a:xfrm>
            <a:off x="4430026" y="2184702"/>
            <a:ext cx="0" cy="4593785"/>
          </a:xfrm>
          <a:prstGeom prst="line">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a16="http://schemas.microsoft.com/office/drawing/2014/main" id="{8ED4E7C4-BF4D-46A0-A90B-DC099B9C4237}"/>
              </a:ext>
            </a:extLst>
          </p:cNvPr>
          <p:cNvSpPr/>
          <p:nvPr/>
        </p:nvSpPr>
        <p:spPr>
          <a:xfrm>
            <a:off x="4299011" y="2056115"/>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B22EFB3B-46E1-4293-BDD3-25856A187271}"/>
              </a:ext>
            </a:extLst>
          </p:cNvPr>
          <p:cNvSpPr/>
          <p:nvPr/>
        </p:nvSpPr>
        <p:spPr>
          <a:xfrm>
            <a:off x="4299010" y="2720912"/>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4BAE660A-78F3-4F08-B19B-DF6A10725365}"/>
              </a:ext>
            </a:extLst>
          </p:cNvPr>
          <p:cNvSpPr/>
          <p:nvPr/>
        </p:nvSpPr>
        <p:spPr>
          <a:xfrm>
            <a:off x="4299010" y="3577208"/>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8A7D463D-8104-4873-B706-179300DB0384}"/>
              </a:ext>
            </a:extLst>
          </p:cNvPr>
          <p:cNvSpPr/>
          <p:nvPr/>
        </p:nvSpPr>
        <p:spPr>
          <a:xfrm>
            <a:off x="4299010" y="4293398"/>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AE7F5573-0D3E-433D-8858-094E17901761}"/>
              </a:ext>
            </a:extLst>
          </p:cNvPr>
          <p:cNvSpPr/>
          <p:nvPr/>
        </p:nvSpPr>
        <p:spPr>
          <a:xfrm>
            <a:off x="4299010" y="5049383"/>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A7B4D85F-6B60-4C26-B8DF-0EC43784AD69}"/>
              </a:ext>
            </a:extLst>
          </p:cNvPr>
          <p:cNvSpPr/>
          <p:nvPr/>
        </p:nvSpPr>
        <p:spPr>
          <a:xfrm>
            <a:off x="4299010" y="5812872"/>
            <a:ext cx="257175" cy="2571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675721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19" name="TextBox 18">
            <a:extLst>
              <a:ext uri="{FF2B5EF4-FFF2-40B4-BE49-F238E27FC236}">
                <a16:creationId xmlns:a16="http://schemas.microsoft.com/office/drawing/2014/main" id="{872F3A1D-9C66-401E-81F6-1E28EDC6624E}"/>
              </a:ext>
            </a:extLst>
          </p:cNvPr>
          <p:cNvSpPr txBox="1"/>
          <p:nvPr/>
        </p:nvSpPr>
        <p:spPr>
          <a:xfrm>
            <a:off x="2208107" y="1704390"/>
            <a:ext cx="1405105" cy="4401205"/>
          </a:xfrm>
          <a:prstGeom prst="rect">
            <a:avLst/>
          </a:prstGeom>
          <a:noFill/>
        </p:spPr>
        <p:txBody>
          <a:bodyPr wrap="square">
            <a:spAutoFit/>
          </a:bodyPr>
          <a:lstStyle/>
          <a:p>
            <a:pPr marL="0" indent="0" algn="ctr">
              <a:buNone/>
            </a:pPr>
            <a:r>
              <a:rPr lang="en-GB" sz="4000" dirty="0">
                <a:solidFill>
                  <a:srgbClr val="0070C0"/>
                </a:solidFill>
              </a:rPr>
              <a:t>Stand</a:t>
            </a:r>
            <a:br>
              <a:rPr lang="en-GB" sz="4000" dirty="0">
                <a:solidFill>
                  <a:srgbClr val="0070C0"/>
                </a:solidFill>
              </a:rPr>
            </a:br>
            <a:endParaRPr lang="en-GB" sz="4000" dirty="0">
              <a:solidFill>
                <a:srgbClr val="0070C0"/>
              </a:solidFill>
            </a:endParaRPr>
          </a:p>
          <a:p>
            <a:pPr marL="0" indent="0" algn="ctr">
              <a:buNone/>
            </a:pPr>
            <a:r>
              <a:rPr lang="en-GB" sz="4000" dirty="0">
                <a:solidFill>
                  <a:srgbClr val="0070C0"/>
                </a:solidFill>
              </a:rPr>
              <a:t>Wave</a:t>
            </a:r>
            <a:br>
              <a:rPr lang="en-GB" sz="4000" dirty="0">
                <a:solidFill>
                  <a:srgbClr val="0070C0"/>
                </a:solidFill>
              </a:rPr>
            </a:br>
            <a:endParaRPr lang="en-GB" sz="4000" dirty="0">
              <a:solidFill>
                <a:srgbClr val="0070C0"/>
              </a:solidFill>
            </a:endParaRPr>
          </a:p>
          <a:p>
            <a:pPr marL="0" indent="0" algn="ctr">
              <a:buNone/>
            </a:pPr>
            <a:r>
              <a:rPr lang="en-GB" sz="4000" dirty="0">
                <a:solidFill>
                  <a:srgbClr val="0070C0"/>
                </a:solidFill>
              </a:rPr>
              <a:t>Bow</a:t>
            </a:r>
            <a:br>
              <a:rPr lang="en-GB" sz="4000" dirty="0">
                <a:solidFill>
                  <a:srgbClr val="0070C0"/>
                </a:solidFill>
              </a:rPr>
            </a:br>
            <a:endParaRPr lang="en-GB" sz="4000" dirty="0">
              <a:solidFill>
                <a:srgbClr val="0070C0"/>
              </a:solidFill>
            </a:endParaRPr>
          </a:p>
          <a:p>
            <a:pPr marL="0" indent="0" algn="ctr">
              <a:buNone/>
            </a:pPr>
            <a:r>
              <a:rPr lang="en-GB" sz="4000" dirty="0">
                <a:solidFill>
                  <a:srgbClr val="0070C0"/>
                </a:solidFill>
              </a:rPr>
              <a:t>Sit</a:t>
            </a:r>
          </a:p>
        </p:txBody>
      </p:sp>
      <p:sp>
        <p:nvSpPr>
          <p:cNvPr id="2" name="Arrow: Down 1">
            <a:extLst>
              <a:ext uri="{FF2B5EF4-FFF2-40B4-BE49-F238E27FC236}">
                <a16:creationId xmlns:a16="http://schemas.microsoft.com/office/drawing/2014/main" id="{5BD1E0D0-8749-4F40-BE21-22D353065A4F}"/>
              </a:ext>
            </a:extLst>
          </p:cNvPr>
          <p:cNvSpPr/>
          <p:nvPr/>
        </p:nvSpPr>
        <p:spPr>
          <a:xfrm>
            <a:off x="2547891" y="2434657"/>
            <a:ext cx="736846" cy="5859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Down 7">
            <a:extLst>
              <a:ext uri="{FF2B5EF4-FFF2-40B4-BE49-F238E27FC236}">
                <a16:creationId xmlns:a16="http://schemas.microsoft.com/office/drawing/2014/main" id="{5523E44F-D728-494D-8D43-EE80603CB535}"/>
              </a:ext>
            </a:extLst>
          </p:cNvPr>
          <p:cNvSpPr/>
          <p:nvPr/>
        </p:nvSpPr>
        <p:spPr>
          <a:xfrm>
            <a:off x="2547891" y="3622404"/>
            <a:ext cx="736846" cy="5859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Down 8">
            <a:extLst>
              <a:ext uri="{FF2B5EF4-FFF2-40B4-BE49-F238E27FC236}">
                <a16:creationId xmlns:a16="http://schemas.microsoft.com/office/drawing/2014/main" id="{37FD2E3B-F0DD-46DE-9092-ED99F37ED40B}"/>
              </a:ext>
            </a:extLst>
          </p:cNvPr>
          <p:cNvSpPr/>
          <p:nvPr/>
        </p:nvSpPr>
        <p:spPr>
          <a:xfrm>
            <a:off x="2547891" y="4851770"/>
            <a:ext cx="736846" cy="5859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Speech Bubble: Rectangle with Corners Rounded 6">
            <a:extLst>
              <a:ext uri="{FF2B5EF4-FFF2-40B4-BE49-F238E27FC236}">
                <a16:creationId xmlns:a16="http://schemas.microsoft.com/office/drawing/2014/main" id="{655DE925-7D15-447A-AE9A-801DB13C6F2B}"/>
              </a:ext>
            </a:extLst>
          </p:cNvPr>
          <p:cNvSpPr/>
          <p:nvPr/>
        </p:nvSpPr>
        <p:spPr>
          <a:xfrm>
            <a:off x="5550813" y="1704391"/>
            <a:ext cx="2232636" cy="1918014"/>
          </a:xfrm>
          <a:prstGeom prst="wedgeRoundRectCallout">
            <a:avLst>
              <a:gd name="adj1" fmla="val 22987"/>
              <a:gd name="adj2" fmla="val 38076"/>
              <a:gd name="adj3" fmla="val 16667"/>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One thing at a time in an order</a:t>
            </a:r>
          </a:p>
        </p:txBody>
      </p:sp>
    </p:spTree>
    <p:extLst>
      <p:ext uri="{BB962C8B-B14F-4D97-AF65-F5344CB8AC3E}">
        <p14:creationId xmlns:p14="http://schemas.microsoft.com/office/powerpoint/2010/main" val="4193757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19" name="TextBox 18">
            <a:extLst>
              <a:ext uri="{FF2B5EF4-FFF2-40B4-BE49-F238E27FC236}">
                <a16:creationId xmlns:a16="http://schemas.microsoft.com/office/drawing/2014/main" id="{872F3A1D-9C66-401E-81F6-1E28EDC6624E}"/>
              </a:ext>
            </a:extLst>
          </p:cNvPr>
          <p:cNvSpPr txBox="1"/>
          <p:nvPr/>
        </p:nvSpPr>
        <p:spPr>
          <a:xfrm>
            <a:off x="2208107" y="1704390"/>
            <a:ext cx="1405105" cy="4401205"/>
          </a:xfrm>
          <a:prstGeom prst="rect">
            <a:avLst/>
          </a:prstGeom>
          <a:noFill/>
        </p:spPr>
        <p:txBody>
          <a:bodyPr wrap="square">
            <a:spAutoFit/>
          </a:bodyPr>
          <a:lstStyle/>
          <a:p>
            <a:pPr marL="0" indent="0" algn="ctr">
              <a:buNone/>
            </a:pPr>
            <a:r>
              <a:rPr lang="en-GB" sz="4000" dirty="0">
                <a:solidFill>
                  <a:srgbClr val="0070C0"/>
                </a:solidFill>
              </a:rPr>
              <a:t>Stand</a:t>
            </a:r>
            <a:br>
              <a:rPr lang="en-GB" sz="4000" dirty="0">
                <a:solidFill>
                  <a:srgbClr val="0070C0"/>
                </a:solidFill>
              </a:rPr>
            </a:br>
            <a:endParaRPr lang="en-GB" sz="4000" dirty="0">
              <a:solidFill>
                <a:srgbClr val="0070C0"/>
              </a:solidFill>
            </a:endParaRPr>
          </a:p>
          <a:p>
            <a:pPr marL="0" indent="0" algn="ctr">
              <a:buNone/>
            </a:pPr>
            <a:r>
              <a:rPr lang="en-GB" sz="4000" dirty="0">
                <a:solidFill>
                  <a:srgbClr val="0070C0"/>
                </a:solidFill>
              </a:rPr>
              <a:t>Wave</a:t>
            </a:r>
            <a:br>
              <a:rPr lang="en-GB" sz="4000" dirty="0">
                <a:solidFill>
                  <a:srgbClr val="0070C0"/>
                </a:solidFill>
              </a:rPr>
            </a:br>
            <a:endParaRPr lang="en-GB" sz="4000" dirty="0">
              <a:solidFill>
                <a:srgbClr val="0070C0"/>
              </a:solidFill>
            </a:endParaRPr>
          </a:p>
          <a:p>
            <a:pPr marL="0" indent="0" algn="ctr">
              <a:buNone/>
            </a:pPr>
            <a:r>
              <a:rPr lang="en-GB" sz="4000" dirty="0">
                <a:solidFill>
                  <a:srgbClr val="0070C0"/>
                </a:solidFill>
              </a:rPr>
              <a:t>Bow</a:t>
            </a:r>
            <a:br>
              <a:rPr lang="en-GB" sz="4000" dirty="0">
                <a:solidFill>
                  <a:srgbClr val="0070C0"/>
                </a:solidFill>
              </a:rPr>
            </a:br>
            <a:endParaRPr lang="en-GB" sz="4000" dirty="0">
              <a:solidFill>
                <a:srgbClr val="0070C0"/>
              </a:solidFill>
            </a:endParaRPr>
          </a:p>
          <a:p>
            <a:pPr marL="0" indent="0" algn="ctr">
              <a:buNone/>
            </a:pPr>
            <a:r>
              <a:rPr lang="en-GB" sz="4000" dirty="0">
                <a:solidFill>
                  <a:srgbClr val="0070C0"/>
                </a:solidFill>
              </a:rPr>
              <a:t>Sit</a:t>
            </a:r>
          </a:p>
        </p:txBody>
      </p:sp>
      <p:sp>
        <p:nvSpPr>
          <p:cNvPr id="2" name="Arrow: Down 1">
            <a:extLst>
              <a:ext uri="{FF2B5EF4-FFF2-40B4-BE49-F238E27FC236}">
                <a16:creationId xmlns:a16="http://schemas.microsoft.com/office/drawing/2014/main" id="{5BD1E0D0-8749-4F40-BE21-22D353065A4F}"/>
              </a:ext>
            </a:extLst>
          </p:cNvPr>
          <p:cNvSpPr/>
          <p:nvPr/>
        </p:nvSpPr>
        <p:spPr>
          <a:xfrm>
            <a:off x="2547891" y="2434657"/>
            <a:ext cx="736846" cy="5859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Down 7">
            <a:extLst>
              <a:ext uri="{FF2B5EF4-FFF2-40B4-BE49-F238E27FC236}">
                <a16:creationId xmlns:a16="http://schemas.microsoft.com/office/drawing/2014/main" id="{5523E44F-D728-494D-8D43-EE80603CB535}"/>
              </a:ext>
            </a:extLst>
          </p:cNvPr>
          <p:cNvSpPr/>
          <p:nvPr/>
        </p:nvSpPr>
        <p:spPr>
          <a:xfrm>
            <a:off x="2547891" y="3622404"/>
            <a:ext cx="736846" cy="5859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Arrow: Down 8">
            <a:extLst>
              <a:ext uri="{FF2B5EF4-FFF2-40B4-BE49-F238E27FC236}">
                <a16:creationId xmlns:a16="http://schemas.microsoft.com/office/drawing/2014/main" id="{37FD2E3B-F0DD-46DE-9092-ED99F37ED40B}"/>
              </a:ext>
            </a:extLst>
          </p:cNvPr>
          <p:cNvSpPr/>
          <p:nvPr/>
        </p:nvSpPr>
        <p:spPr>
          <a:xfrm>
            <a:off x="2547891" y="4851770"/>
            <a:ext cx="736846" cy="5859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Speech Bubble: Rectangle with Corners Rounded 6">
            <a:extLst>
              <a:ext uri="{FF2B5EF4-FFF2-40B4-BE49-F238E27FC236}">
                <a16:creationId xmlns:a16="http://schemas.microsoft.com/office/drawing/2014/main" id="{655DE925-7D15-447A-AE9A-801DB13C6F2B}"/>
              </a:ext>
            </a:extLst>
          </p:cNvPr>
          <p:cNvSpPr/>
          <p:nvPr/>
        </p:nvSpPr>
        <p:spPr>
          <a:xfrm>
            <a:off x="5550813" y="1704390"/>
            <a:ext cx="2232636" cy="2584293"/>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Arrows show the order the algorithm takes</a:t>
            </a:r>
          </a:p>
        </p:txBody>
      </p:sp>
    </p:spTree>
    <p:extLst>
      <p:ext uri="{BB962C8B-B14F-4D97-AF65-F5344CB8AC3E}">
        <p14:creationId xmlns:p14="http://schemas.microsoft.com/office/powerpoint/2010/main" val="4145410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19" name="TextBox 18">
            <a:extLst>
              <a:ext uri="{FF2B5EF4-FFF2-40B4-BE49-F238E27FC236}">
                <a16:creationId xmlns:a16="http://schemas.microsoft.com/office/drawing/2014/main" id="{872F3A1D-9C66-401E-81F6-1E28EDC6624E}"/>
              </a:ext>
            </a:extLst>
          </p:cNvPr>
          <p:cNvSpPr txBox="1"/>
          <p:nvPr/>
        </p:nvSpPr>
        <p:spPr>
          <a:xfrm>
            <a:off x="2208107" y="1704390"/>
            <a:ext cx="2232636"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a:t>
            </a:r>
          </a:p>
          <a:p>
            <a:pPr marL="0" indent="0">
              <a:buNone/>
            </a:pPr>
            <a:r>
              <a:rPr lang="en-GB" sz="4800" dirty="0">
                <a:solidFill>
                  <a:srgbClr val="0070C0"/>
                </a:solidFill>
              </a:rPr>
              <a:t>Bow</a:t>
            </a:r>
          </a:p>
          <a:p>
            <a:pPr marL="0" indent="0">
              <a:buNone/>
            </a:pPr>
            <a:r>
              <a:rPr lang="en-GB" sz="4800" dirty="0">
                <a:solidFill>
                  <a:srgbClr val="0070C0"/>
                </a:solidFill>
              </a:rPr>
              <a:t>Sit</a:t>
            </a:r>
          </a:p>
        </p:txBody>
      </p:sp>
      <p:sp>
        <p:nvSpPr>
          <p:cNvPr id="7" name="Speech Bubble: Rectangle with Corners Rounded 6">
            <a:extLst>
              <a:ext uri="{FF2B5EF4-FFF2-40B4-BE49-F238E27FC236}">
                <a16:creationId xmlns:a16="http://schemas.microsoft.com/office/drawing/2014/main" id="{655DE925-7D15-447A-AE9A-801DB13C6F2B}"/>
              </a:ext>
            </a:extLst>
          </p:cNvPr>
          <p:cNvSpPr/>
          <p:nvPr/>
        </p:nvSpPr>
        <p:spPr>
          <a:xfrm>
            <a:off x="5550813" y="1704391"/>
            <a:ext cx="2232636" cy="834015"/>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Act it out</a:t>
            </a:r>
          </a:p>
        </p:txBody>
      </p:sp>
    </p:spTree>
    <p:extLst>
      <p:ext uri="{BB962C8B-B14F-4D97-AF65-F5344CB8AC3E}">
        <p14:creationId xmlns:p14="http://schemas.microsoft.com/office/powerpoint/2010/main" val="607275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19" name="TextBox 18">
            <a:extLst>
              <a:ext uri="{FF2B5EF4-FFF2-40B4-BE49-F238E27FC236}">
                <a16:creationId xmlns:a16="http://schemas.microsoft.com/office/drawing/2014/main" id="{872F3A1D-9C66-401E-81F6-1E28EDC6624E}"/>
              </a:ext>
            </a:extLst>
          </p:cNvPr>
          <p:cNvSpPr txBox="1"/>
          <p:nvPr/>
        </p:nvSpPr>
        <p:spPr>
          <a:xfrm>
            <a:off x="2208107" y="1704390"/>
            <a:ext cx="2232636"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a:t>
            </a:r>
          </a:p>
          <a:p>
            <a:pPr marL="0" indent="0">
              <a:buNone/>
            </a:pPr>
            <a:r>
              <a:rPr lang="en-GB" sz="4800" dirty="0">
                <a:solidFill>
                  <a:srgbClr val="0070C0"/>
                </a:solidFill>
              </a:rPr>
              <a:t>Bow</a:t>
            </a:r>
          </a:p>
          <a:p>
            <a:pPr marL="0" indent="0">
              <a:buNone/>
            </a:pPr>
            <a:r>
              <a:rPr lang="en-GB" sz="4800" dirty="0">
                <a:solidFill>
                  <a:srgbClr val="0070C0"/>
                </a:solidFill>
              </a:rPr>
              <a:t>Sit</a:t>
            </a:r>
          </a:p>
        </p:txBody>
      </p:sp>
      <p:sp>
        <p:nvSpPr>
          <p:cNvPr id="7" name="Speech Bubble: Rectangle with Corners Rounded 6">
            <a:extLst>
              <a:ext uri="{FF2B5EF4-FFF2-40B4-BE49-F238E27FC236}">
                <a16:creationId xmlns:a16="http://schemas.microsoft.com/office/drawing/2014/main" id="{655DE925-7D15-447A-AE9A-801DB13C6F2B}"/>
              </a:ext>
            </a:extLst>
          </p:cNvPr>
          <p:cNvSpPr/>
          <p:nvPr/>
        </p:nvSpPr>
        <p:spPr>
          <a:xfrm>
            <a:off x="5550813" y="1704391"/>
            <a:ext cx="2232636" cy="2554544"/>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We all waved differently</a:t>
            </a:r>
          </a:p>
        </p:txBody>
      </p:sp>
    </p:spTree>
    <p:extLst>
      <p:ext uri="{BB962C8B-B14F-4D97-AF65-F5344CB8AC3E}">
        <p14:creationId xmlns:p14="http://schemas.microsoft.com/office/powerpoint/2010/main" val="1500855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19" name="TextBox 18">
            <a:extLst>
              <a:ext uri="{FF2B5EF4-FFF2-40B4-BE49-F238E27FC236}">
                <a16:creationId xmlns:a16="http://schemas.microsoft.com/office/drawing/2014/main" id="{872F3A1D-9C66-401E-81F6-1E28EDC6624E}"/>
              </a:ext>
            </a:extLst>
          </p:cNvPr>
          <p:cNvSpPr txBox="1"/>
          <p:nvPr/>
        </p:nvSpPr>
        <p:spPr>
          <a:xfrm>
            <a:off x="2208107" y="1704390"/>
            <a:ext cx="4992793"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 </a:t>
            </a:r>
            <a:r>
              <a:rPr lang="en-GB" sz="4800" dirty="0">
                <a:solidFill>
                  <a:srgbClr val="FF9900"/>
                </a:solidFill>
              </a:rPr>
              <a:t>once slowly</a:t>
            </a:r>
          </a:p>
          <a:p>
            <a:pPr marL="0" indent="0">
              <a:buNone/>
            </a:pPr>
            <a:r>
              <a:rPr lang="en-GB" sz="4800" dirty="0">
                <a:solidFill>
                  <a:srgbClr val="0070C0"/>
                </a:solidFill>
              </a:rPr>
              <a:t>Bow</a:t>
            </a:r>
          </a:p>
          <a:p>
            <a:pPr marL="0" indent="0">
              <a:buNone/>
            </a:pPr>
            <a:r>
              <a:rPr lang="en-GB" sz="4800" dirty="0">
                <a:solidFill>
                  <a:srgbClr val="0070C0"/>
                </a:solidFill>
              </a:rPr>
              <a:t>Sit</a:t>
            </a:r>
          </a:p>
        </p:txBody>
      </p:sp>
      <p:sp>
        <p:nvSpPr>
          <p:cNvPr id="5" name="Speech Bubble: Rectangle with Corners Rounded 4">
            <a:extLst>
              <a:ext uri="{FF2B5EF4-FFF2-40B4-BE49-F238E27FC236}">
                <a16:creationId xmlns:a16="http://schemas.microsoft.com/office/drawing/2014/main" id="{3F7AB593-EC6D-41E6-83A1-6E1B23F042AE}"/>
              </a:ext>
            </a:extLst>
          </p:cNvPr>
          <p:cNvSpPr/>
          <p:nvPr/>
        </p:nvSpPr>
        <p:spPr>
          <a:xfrm>
            <a:off x="6667131" y="1704390"/>
            <a:ext cx="2232636" cy="834015"/>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Act it out</a:t>
            </a:r>
          </a:p>
        </p:txBody>
      </p:sp>
    </p:spTree>
    <p:extLst>
      <p:ext uri="{BB962C8B-B14F-4D97-AF65-F5344CB8AC3E}">
        <p14:creationId xmlns:p14="http://schemas.microsoft.com/office/powerpoint/2010/main" val="1003668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19" name="TextBox 18">
            <a:extLst>
              <a:ext uri="{FF2B5EF4-FFF2-40B4-BE49-F238E27FC236}">
                <a16:creationId xmlns:a16="http://schemas.microsoft.com/office/drawing/2014/main" id="{872F3A1D-9C66-401E-81F6-1E28EDC6624E}"/>
              </a:ext>
            </a:extLst>
          </p:cNvPr>
          <p:cNvSpPr txBox="1"/>
          <p:nvPr/>
        </p:nvSpPr>
        <p:spPr>
          <a:xfrm>
            <a:off x="2208107" y="1704390"/>
            <a:ext cx="4992793"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 </a:t>
            </a:r>
            <a:r>
              <a:rPr lang="en-GB" sz="4800" dirty="0">
                <a:solidFill>
                  <a:srgbClr val="FF9900"/>
                </a:solidFill>
              </a:rPr>
              <a:t>once slowly</a:t>
            </a:r>
          </a:p>
          <a:p>
            <a:pPr marL="0" indent="0">
              <a:buNone/>
            </a:pPr>
            <a:r>
              <a:rPr lang="en-GB" sz="4800" dirty="0">
                <a:solidFill>
                  <a:srgbClr val="0070C0"/>
                </a:solidFill>
              </a:rPr>
              <a:t>Bow</a:t>
            </a:r>
          </a:p>
          <a:p>
            <a:pPr marL="0" indent="0">
              <a:buNone/>
            </a:pPr>
            <a:r>
              <a:rPr lang="en-GB" sz="4800" dirty="0">
                <a:solidFill>
                  <a:srgbClr val="0070C0"/>
                </a:solidFill>
              </a:rPr>
              <a:t>Sit</a:t>
            </a:r>
          </a:p>
        </p:txBody>
      </p:sp>
      <p:sp>
        <p:nvSpPr>
          <p:cNvPr id="5" name="Speech Bubble: Rectangle with Corners Rounded 4">
            <a:extLst>
              <a:ext uri="{FF2B5EF4-FFF2-40B4-BE49-F238E27FC236}">
                <a16:creationId xmlns:a16="http://schemas.microsoft.com/office/drawing/2014/main" id="{3F7AB593-EC6D-41E6-83A1-6E1B23F042AE}"/>
              </a:ext>
            </a:extLst>
          </p:cNvPr>
          <p:cNvSpPr/>
          <p:nvPr/>
        </p:nvSpPr>
        <p:spPr>
          <a:xfrm>
            <a:off x="7783618" y="1704390"/>
            <a:ext cx="2200275" cy="1724610"/>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was different?</a:t>
            </a:r>
          </a:p>
        </p:txBody>
      </p:sp>
      <p:pic>
        <p:nvPicPr>
          <p:cNvPr id="3" name="Graphic 2" descr="Clipboard outline">
            <a:extLst>
              <a:ext uri="{FF2B5EF4-FFF2-40B4-BE49-F238E27FC236}">
                <a16:creationId xmlns:a16="http://schemas.microsoft.com/office/drawing/2014/main" id="{1F5E99EC-8DA3-4252-88D3-51283D93B93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952790" y="3419061"/>
            <a:ext cx="914400" cy="914400"/>
          </a:xfrm>
          <a:prstGeom prst="rect">
            <a:avLst/>
          </a:prstGeom>
        </p:spPr>
      </p:pic>
    </p:spTree>
    <p:extLst>
      <p:ext uri="{BB962C8B-B14F-4D97-AF65-F5344CB8AC3E}">
        <p14:creationId xmlns:p14="http://schemas.microsoft.com/office/powerpoint/2010/main" val="3257646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19" name="TextBox 18">
            <a:extLst>
              <a:ext uri="{FF2B5EF4-FFF2-40B4-BE49-F238E27FC236}">
                <a16:creationId xmlns:a16="http://schemas.microsoft.com/office/drawing/2014/main" id="{872F3A1D-9C66-401E-81F6-1E28EDC6624E}"/>
              </a:ext>
            </a:extLst>
          </p:cNvPr>
          <p:cNvSpPr txBox="1"/>
          <p:nvPr/>
        </p:nvSpPr>
        <p:spPr>
          <a:xfrm>
            <a:off x="2208107" y="1704390"/>
            <a:ext cx="4992793"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 </a:t>
            </a:r>
            <a:r>
              <a:rPr lang="en-GB" sz="4800" dirty="0">
                <a:solidFill>
                  <a:srgbClr val="FF9900"/>
                </a:solidFill>
              </a:rPr>
              <a:t>once slowly</a:t>
            </a:r>
          </a:p>
          <a:p>
            <a:pPr marL="0" indent="0">
              <a:buNone/>
            </a:pPr>
            <a:r>
              <a:rPr lang="en-GB" sz="4800" dirty="0">
                <a:solidFill>
                  <a:srgbClr val="0070C0"/>
                </a:solidFill>
              </a:rPr>
              <a:t>Bow</a:t>
            </a:r>
          </a:p>
          <a:p>
            <a:pPr marL="0" indent="0">
              <a:buNone/>
            </a:pPr>
            <a:r>
              <a:rPr lang="en-GB" sz="4800" dirty="0">
                <a:solidFill>
                  <a:srgbClr val="0070C0"/>
                </a:solidFill>
              </a:rPr>
              <a:t>Sit</a:t>
            </a:r>
          </a:p>
        </p:txBody>
      </p:sp>
      <p:sp>
        <p:nvSpPr>
          <p:cNvPr id="5" name="Speech Bubble: Rectangle with Corners Rounded 4">
            <a:extLst>
              <a:ext uri="{FF2B5EF4-FFF2-40B4-BE49-F238E27FC236}">
                <a16:creationId xmlns:a16="http://schemas.microsoft.com/office/drawing/2014/main" id="{3F7AB593-EC6D-41E6-83A1-6E1B23F042AE}"/>
              </a:ext>
            </a:extLst>
          </p:cNvPr>
          <p:cNvSpPr/>
          <p:nvPr/>
        </p:nvSpPr>
        <p:spPr>
          <a:xfrm>
            <a:off x="7783618" y="1704390"/>
            <a:ext cx="2200275" cy="1724610"/>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was different?</a:t>
            </a:r>
          </a:p>
        </p:txBody>
      </p:sp>
      <p:sp>
        <p:nvSpPr>
          <p:cNvPr id="6" name="Speech Bubble: Rectangle with Corners Rounded 5">
            <a:extLst>
              <a:ext uri="{FF2B5EF4-FFF2-40B4-BE49-F238E27FC236}">
                <a16:creationId xmlns:a16="http://schemas.microsoft.com/office/drawing/2014/main" id="{DCEEC6EF-B6F1-4467-A167-97E239CA51CF}"/>
              </a:ext>
            </a:extLst>
          </p:cNvPr>
          <p:cNvSpPr/>
          <p:nvPr/>
        </p:nvSpPr>
        <p:spPr>
          <a:xfrm>
            <a:off x="7783617" y="4291304"/>
            <a:ext cx="3303483" cy="1724611"/>
          </a:xfrm>
          <a:prstGeom prst="wedgeRoundRectCallout">
            <a:avLst>
              <a:gd name="adj1" fmla="val 22987"/>
              <a:gd name="adj2" fmla="val 38076"/>
              <a:gd name="adj3" fmla="val 16667"/>
            </a:avLst>
          </a:prstGeom>
          <a:solidFill>
            <a:srgbClr val="FF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More detail telling us how to wave</a:t>
            </a:r>
          </a:p>
        </p:txBody>
      </p:sp>
    </p:spTree>
    <p:extLst>
      <p:ext uri="{BB962C8B-B14F-4D97-AF65-F5344CB8AC3E}">
        <p14:creationId xmlns:p14="http://schemas.microsoft.com/office/powerpoint/2010/main" val="1459044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36C08236-C50C-4FCE-9CBE-26B4A3C445B7}"/>
              </a:ext>
            </a:extLst>
          </p:cNvPr>
          <p:cNvSpPr>
            <a:spLocks noGrp="1"/>
          </p:cNvSpPr>
          <p:nvPr>
            <p:ph type="title"/>
          </p:nvPr>
        </p:nvSpPr>
        <p:spPr>
          <a:xfrm>
            <a:off x="2208107" y="4558"/>
            <a:ext cx="4459024" cy="834015"/>
          </a:xfrm>
          <a:solidFill>
            <a:srgbClr val="0070C0"/>
          </a:solidFill>
        </p:spPr>
        <p:txBody>
          <a:bodyPr anchor="ctr" anchorCtr="0"/>
          <a:lstStyle/>
          <a:p>
            <a:r>
              <a:rPr lang="en-GB" dirty="0">
                <a:solidFill>
                  <a:schemeClr val="bg1"/>
                </a:solidFill>
              </a:rPr>
              <a:t>Simple Sequence</a:t>
            </a:r>
          </a:p>
        </p:txBody>
      </p:sp>
      <p:sp>
        <p:nvSpPr>
          <p:cNvPr id="19" name="TextBox 18">
            <a:extLst>
              <a:ext uri="{FF2B5EF4-FFF2-40B4-BE49-F238E27FC236}">
                <a16:creationId xmlns:a16="http://schemas.microsoft.com/office/drawing/2014/main" id="{872F3A1D-9C66-401E-81F6-1E28EDC6624E}"/>
              </a:ext>
            </a:extLst>
          </p:cNvPr>
          <p:cNvSpPr txBox="1"/>
          <p:nvPr/>
        </p:nvSpPr>
        <p:spPr>
          <a:xfrm>
            <a:off x="2208107" y="1704389"/>
            <a:ext cx="4992793" cy="3046988"/>
          </a:xfrm>
          <a:prstGeom prst="rect">
            <a:avLst/>
          </a:prstGeom>
          <a:noFill/>
        </p:spPr>
        <p:txBody>
          <a:bodyPr wrap="square">
            <a:spAutoFit/>
          </a:bodyPr>
          <a:lstStyle/>
          <a:p>
            <a:pPr marL="0" indent="0">
              <a:buNone/>
            </a:pPr>
            <a:r>
              <a:rPr lang="en-GB" sz="4800" dirty="0">
                <a:solidFill>
                  <a:srgbClr val="0070C0"/>
                </a:solidFill>
              </a:rPr>
              <a:t>Stand</a:t>
            </a:r>
          </a:p>
          <a:p>
            <a:pPr marL="0" indent="0">
              <a:buNone/>
            </a:pPr>
            <a:r>
              <a:rPr lang="en-GB" sz="4800" dirty="0">
                <a:solidFill>
                  <a:srgbClr val="0070C0"/>
                </a:solidFill>
              </a:rPr>
              <a:t>Wave </a:t>
            </a:r>
            <a:r>
              <a:rPr lang="en-GB" sz="4800" dirty="0">
                <a:solidFill>
                  <a:srgbClr val="FF9900"/>
                </a:solidFill>
              </a:rPr>
              <a:t>once slowly</a:t>
            </a:r>
          </a:p>
          <a:p>
            <a:pPr marL="0" indent="0">
              <a:buNone/>
            </a:pPr>
            <a:r>
              <a:rPr lang="en-GB" sz="4800" dirty="0">
                <a:solidFill>
                  <a:srgbClr val="0070C0"/>
                </a:solidFill>
              </a:rPr>
              <a:t>Bow</a:t>
            </a:r>
          </a:p>
          <a:p>
            <a:pPr marL="0" indent="0">
              <a:buNone/>
            </a:pPr>
            <a:r>
              <a:rPr lang="en-GB" sz="4800" dirty="0">
                <a:solidFill>
                  <a:srgbClr val="0070C0"/>
                </a:solidFill>
              </a:rPr>
              <a:t>Sit</a:t>
            </a:r>
          </a:p>
        </p:txBody>
      </p:sp>
      <p:sp>
        <p:nvSpPr>
          <p:cNvPr id="5" name="Speech Bubble: Rectangle with Corners Rounded 4">
            <a:extLst>
              <a:ext uri="{FF2B5EF4-FFF2-40B4-BE49-F238E27FC236}">
                <a16:creationId xmlns:a16="http://schemas.microsoft.com/office/drawing/2014/main" id="{3F7AB593-EC6D-41E6-83A1-6E1B23F042AE}"/>
              </a:ext>
            </a:extLst>
          </p:cNvPr>
          <p:cNvSpPr/>
          <p:nvPr/>
        </p:nvSpPr>
        <p:spPr>
          <a:xfrm>
            <a:off x="7783618" y="1704389"/>
            <a:ext cx="3274907" cy="2572335"/>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Algorithms are easier to follow if they are </a:t>
            </a:r>
            <a:r>
              <a:rPr lang="en-GB" sz="3200" dirty="0">
                <a:solidFill>
                  <a:srgbClr val="FFFF00"/>
                </a:solidFill>
              </a:rPr>
              <a:t>precise </a:t>
            </a:r>
            <a:r>
              <a:rPr lang="en-GB" sz="3200" dirty="0">
                <a:solidFill>
                  <a:schemeClr val="bg1"/>
                </a:solidFill>
              </a:rPr>
              <a:t>with more detail</a:t>
            </a:r>
          </a:p>
        </p:txBody>
      </p:sp>
    </p:spTree>
    <p:extLst>
      <p:ext uri="{BB962C8B-B14F-4D97-AF65-F5344CB8AC3E}">
        <p14:creationId xmlns:p14="http://schemas.microsoft.com/office/powerpoint/2010/main" val="11113347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298</Words>
  <Application>Microsoft Office PowerPoint</Application>
  <PresentationFormat>Widescreen</PresentationFormat>
  <Paragraphs>86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Simple Sequence</vt:lpstr>
      <vt:lpstr>Simple Sequence</vt:lpstr>
      <vt:lpstr>Simple Sequence</vt:lpstr>
      <vt:lpstr>Simple Sequence</vt:lpstr>
      <vt:lpstr>Simple Sequence</vt:lpstr>
      <vt:lpstr>Simple Sequence</vt:lpstr>
      <vt:lpstr>Simple Sequence</vt:lpstr>
      <vt:lpstr>Simple Sequence</vt:lpstr>
      <vt:lpstr>Simple Sequence</vt:lpstr>
      <vt:lpstr>Simple Sequence</vt:lpstr>
      <vt:lpstr>Simple Sequence</vt:lpstr>
      <vt:lpstr>Simple Sequence</vt:lpstr>
      <vt:lpstr>Simple Sequence</vt:lpstr>
      <vt:lpstr>Simple Sequence</vt:lpstr>
      <vt:lpstr>Simple Sequence</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14</cp:revision>
  <dcterms:created xsi:type="dcterms:W3CDTF">2018-06-25T09:53:29Z</dcterms:created>
  <dcterms:modified xsi:type="dcterms:W3CDTF">2023-01-03T08:04:40Z</dcterms:modified>
</cp:coreProperties>
</file>