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551" r:id="rId4"/>
    <p:sldId id="317" r:id="rId5"/>
    <p:sldId id="318" r:id="rId6"/>
    <p:sldId id="319" r:id="rId7"/>
    <p:sldId id="320" r:id="rId8"/>
    <p:sldId id="550" r:id="rId9"/>
    <p:sldId id="321" r:id="rId10"/>
    <p:sldId id="313" r:id="rId11"/>
    <p:sldId id="314" r:id="rId12"/>
    <p:sldId id="315" r:id="rId13"/>
    <p:sldId id="316" r:id="rId14"/>
    <p:sldId id="322" r:id="rId15"/>
    <p:sldId id="323" r:id="rId16"/>
    <p:sldId id="55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784116-3440-4856-A2E5-2F295E7722D3}" v="8" dt="2023-01-03T08:04:00.1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 Bagge" userId="e3abba335f68304e" providerId="LiveId" clId="{45784116-3440-4856-A2E5-2F295E7722D3}"/>
    <pc:docChg chg="undo custSel addSld delSld modSld modMainMaster">
      <pc:chgData name="Philip Bagge" userId="e3abba335f68304e" providerId="LiveId" clId="{45784116-3440-4856-A2E5-2F295E7722D3}" dt="2023-01-03T08:04:34.846" v="265" actId="113"/>
      <pc:docMkLst>
        <pc:docMk/>
      </pc:docMkLst>
      <pc:sldChg chg="addSp delSp modSp mod">
        <pc:chgData name="Philip Bagge" userId="e3abba335f68304e" providerId="LiveId" clId="{45784116-3440-4856-A2E5-2F295E7722D3}" dt="2023-01-03T08:01:59.460" v="190" actId="207"/>
        <pc:sldMkLst>
          <pc:docMk/>
          <pc:sldMk cId="2067189513" sldId="256"/>
        </pc:sldMkLst>
        <pc:spChg chg="add mod">
          <ac:chgData name="Philip Bagge" userId="e3abba335f68304e" providerId="LiveId" clId="{45784116-3440-4856-A2E5-2F295E7722D3}" dt="2023-01-03T08:01:59.460" v="190" actId="207"/>
          <ac:spMkLst>
            <pc:docMk/>
            <pc:sldMk cId="2067189513" sldId="256"/>
            <ac:spMk id="3" creationId="{35154A6E-B7C4-1C57-1546-686D15158076}"/>
          </ac:spMkLst>
        </pc:spChg>
        <pc:spChg chg="del">
          <ac:chgData name="Philip Bagge" userId="e3abba335f68304e" providerId="LiveId" clId="{45784116-3440-4856-A2E5-2F295E7722D3}" dt="2023-01-03T08:00:04.991" v="149" actId="21"/>
          <ac:spMkLst>
            <pc:docMk/>
            <pc:sldMk cId="2067189513" sldId="256"/>
            <ac:spMk id="5" creationId="{33CA08E6-5BCF-45C8-AC48-7F9354D2F58A}"/>
          </ac:spMkLst>
        </pc:spChg>
        <pc:picChg chg="del">
          <ac:chgData name="Philip Bagge" userId="e3abba335f68304e" providerId="LiveId" clId="{45784116-3440-4856-A2E5-2F295E7722D3}" dt="2023-01-03T08:00:04.991" v="149" actId="21"/>
          <ac:picMkLst>
            <pc:docMk/>
            <pc:sldMk cId="2067189513" sldId="256"/>
            <ac:picMk id="4" creationId="{19010007-8B7A-45D6-9781-DB493B67B121}"/>
          </ac:picMkLst>
        </pc:picChg>
      </pc:sldChg>
      <pc:sldChg chg="addSp delSp modSp mod">
        <pc:chgData name="Philip Bagge" userId="e3abba335f68304e" providerId="LiveId" clId="{45784116-3440-4856-A2E5-2F295E7722D3}" dt="2022-07-10T12:46:37.236" v="5" actId="14100"/>
        <pc:sldMkLst>
          <pc:docMk/>
          <pc:sldMk cId="2623611898" sldId="322"/>
        </pc:sldMkLst>
        <pc:picChg chg="add mod">
          <ac:chgData name="Philip Bagge" userId="e3abba335f68304e" providerId="LiveId" clId="{45784116-3440-4856-A2E5-2F295E7722D3}" dt="2022-07-10T12:46:37.236" v="5" actId="14100"/>
          <ac:picMkLst>
            <pc:docMk/>
            <pc:sldMk cId="2623611898" sldId="322"/>
            <ac:picMk id="3" creationId="{FC92717D-FA87-280B-D4F5-610FB69519FB}"/>
          </ac:picMkLst>
        </pc:picChg>
        <pc:picChg chg="del">
          <ac:chgData name="Philip Bagge" userId="e3abba335f68304e" providerId="LiveId" clId="{45784116-3440-4856-A2E5-2F295E7722D3}" dt="2022-07-10T12:45:20.354" v="0" actId="478"/>
          <ac:picMkLst>
            <pc:docMk/>
            <pc:sldMk cId="2623611898" sldId="322"/>
            <ac:picMk id="12" creationId="{B0C08E71-6BF7-4624-AE98-102826C448C6}"/>
          </ac:picMkLst>
        </pc:picChg>
      </pc:sldChg>
      <pc:sldChg chg="addSp delSp modSp mod">
        <pc:chgData name="Philip Bagge" userId="e3abba335f68304e" providerId="LiveId" clId="{45784116-3440-4856-A2E5-2F295E7722D3}" dt="2022-07-10T12:47:57.997" v="21" actId="14100"/>
        <pc:sldMkLst>
          <pc:docMk/>
          <pc:sldMk cId="3367572183" sldId="323"/>
        </pc:sldMkLst>
        <pc:spChg chg="mod ord">
          <ac:chgData name="Philip Bagge" userId="e3abba335f68304e" providerId="LiveId" clId="{45784116-3440-4856-A2E5-2F295E7722D3}" dt="2022-07-10T12:47:27.940" v="13" actId="1076"/>
          <ac:spMkLst>
            <pc:docMk/>
            <pc:sldMk cId="3367572183" sldId="323"/>
            <ac:spMk id="6" creationId="{8ED4E7C4-BF4D-46A0-A90B-DC099B9C4237}"/>
          </ac:spMkLst>
        </pc:spChg>
        <pc:spChg chg="mod ord">
          <ac:chgData name="Philip Bagge" userId="e3abba335f68304e" providerId="LiveId" clId="{45784116-3440-4856-A2E5-2F295E7722D3}" dt="2022-07-10T12:47:33.236" v="14" actId="1076"/>
          <ac:spMkLst>
            <pc:docMk/>
            <pc:sldMk cId="3367572183" sldId="323"/>
            <ac:spMk id="8" creationId="{B22EFB3B-46E1-4293-BDD3-25856A187271}"/>
          </ac:spMkLst>
        </pc:spChg>
        <pc:spChg chg="del mod ord">
          <ac:chgData name="Philip Bagge" userId="e3abba335f68304e" providerId="LiveId" clId="{45784116-3440-4856-A2E5-2F295E7722D3}" dt="2022-07-10T12:47:34.944" v="15" actId="478"/>
          <ac:spMkLst>
            <pc:docMk/>
            <pc:sldMk cId="3367572183" sldId="323"/>
            <ac:spMk id="9" creationId="{8F7CD287-66F3-4D90-AA2B-EE3E2502D77B}"/>
          </ac:spMkLst>
        </pc:spChg>
        <pc:spChg chg="mod ord">
          <ac:chgData name="Philip Bagge" userId="e3abba335f68304e" providerId="LiveId" clId="{45784116-3440-4856-A2E5-2F295E7722D3}" dt="2022-07-10T12:47:38.492" v="16" actId="1076"/>
          <ac:spMkLst>
            <pc:docMk/>
            <pc:sldMk cId="3367572183" sldId="323"/>
            <ac:spMk id="10" creationId="{4BAE660A-78F3-4F08-B19B-DF6A10725365}"/>
          </ac:spMkLst>
        </pc:spChg>
        <pc:spChg chg="mod ord">
          <ac:chgData name="Philip Bagge" userId="e3abba335f68304e" providerId="LiveId" clId="{45784116-3440-4856-A2E5-2F295E7722D3}" dt="2022-07-10T12:47:41.948" v="17" actId="1076"/>
          <ac:spMkLst>
            <pc:docMk/>
            <pc:sldMk cId="3367572183" sldId="323"/>
            <ac:spMk id="11" creationId="{8A7D463D-8104-4873-B706-179300DB0384}"/>
          </ac:spMkLst>
        </pc:spChg>
        <pc:spChg chg="del mod ord">
          <ac:chgData name="Philip Bagge" userId="e3abba335f68304e" providerId="LiveId" clId="{45784116-3440-4856-A2E5-2F295E7722D3}" dt="2022-07-10T12:47:45.454" v="18" actId="478"/>
          <ac:spMkLst>
            <pc:docMk/>
            <pc:sldMk cId="3367572183" sldId="323"/>
            <ac:spMk id="13" creationId="{B6A0599A-8314-4BDE-A6AC-71894373D6D4}"/>
          </ac:spMkLst>
        </pc:spChg>
        <pc:spChg chg="mod ord">
          <ac:chgData name="Philip Bagge" userId="e3abba335f68304e" providerId="LiveId" clId="{45784116-3440-4856-A2E5-2F295E7722D3}" dt="2022-07-10T12:47:49.293" v="19" actId="1076"/>
          <ac:spMkLst>
            <pc:docMk/>
            <pc:sldMk cId="3367572183" sldId="323"/>
            <ac:spMk id="14" creationId="{AE7F5573-0D3E-433D-8858-094E17901761}"/>
          </ac:spMkLst>
        </pc:spChg>
        <pc:spChg chg="mod ord">
          <ac:chgData name="Philip Bagge" userId="e3abba335f68304e" providerId="LiveId" clId="{45784116-3440-4856-A2E5-2F295E7722D3}" dt="2022-07-10T12:47:52.884" v="20" actId="1076"/>
          <ac:spMkLst>
            <pc:docMk/>
            <pc:sldMk cId="3367572183" sldId="323"/>
            <ac:spMk id="15" creationId="{A7B4D85F-6B60-4C26-B8DF-0EC43784AD69}"/>
          </ac:spMkLst>
        </pc:spChg>
        <pc:picChg chg="del">
          <ac:chgData name="Philip Bagge" userId="e3abba335f68304e" providerId="LiveId" clId="{45784116-3440-4856-A2E5-2F295E7722D3}" dt="2022-07-10T12:46:47.653" v="6" actId="478"/>
          <ac:picMkLst>
            <pc:docMk/>
            <pc:sldMk cId="3367572183" sldId="323"/>
            <ac:picMk id="12" creationId="{B0C08E71-6BF7-4624-AE98-102826C448C6}"/>
          </ac:picMkLst>
        </pc:picChg>
        <pc:picChg chg="add mod">
          <ac:chgData name="Philip Bagge" userId="e3abba335f68304e" providerId="LiveId" clId="{45784116-3440-4856-A2E5-2F295E7722D3}" dt="2022-07-10T12:46:54.461" v="7"/>
          <ac:picMkLst>
            <pc:docMk/>
            <pc:sldMk cId="3367572183" sldId="323"/>
            <ac:picMk id="17" creationId="{2F4D4970-6FEA-D8F5-A5B7-962B894B45DA}"/>
          </ac:picMkLst>
        </pc:picChg>
        <pc:cxnChg chg="mod ord">
          <ac:chgData name="Philip Bagge" userId="e3abba335f68304e" providerId="LiveId" clId="{45784116-3440-4856-A2E5-2F295E7722D3}" dt="2022-07-10T12:47:57.997" v="21" actId="14100"/>
          <ac:cxnSpMkLst>
            <pc:docMk/>
            <pc:sldMk cId="3367572183" sldId="323"/>
            <ac:cxnSpMk id="5" creationId="{5FD4A199-CBBA-4C14-AE9B-39F1C05BDC63}"/>
          </ac:cxnSpMkLst>
        </pc:cxnChg>
      </pc:sldChg>
      <pc:sldChg chg="del">
        <pc:chgData name="Philip Bagge" userId="e3abba335f68304e" providerId="LiveId" clId="{45784116-3440-4856-A2E5-2F295E7722D3}" dt="2023-01-03T07:59:04.450" v="148" actId="2696"/>
        <pc:sldMkLst>
          <pc:docMk/>
          <pc:sldMk cId="590339600" sldId="536"/>
        </pc:sldMkLst>
      </pc:sldChg>
      <pc:sldChg chg="addSp delSp modSp del mod">
        <pc:chgData name="Philip Bagge" userId="e3abba335f68304e" providerId="LiveId" clId="{45784116-3440-4856-A2E5-2F295E7722D3}" dt="2022-07-10T12:58:41.764" v="104" actId="2696"/>
        <pc:sldMkLst>
          <pc:docMk/>
          <pc:sldMk cId="4093494596" sldId="537"/>
        </pc:sldMkLst>
        <pc:spChg chg="mod">
          <ac:chgData name="Philip Bagge" userId="e3abba335f68304e" providerId="LiveId" clId="{45784116-3440-4856-A2E5-2F295E7722D3}" dt="2022-07-10T12:57:16.241" v="102" actId="20577"/>
          <ac:spMkLst>
            <pc:docMk/>
            <pc:sldMk cId="4093494596" sldId="537"/>
            <ac:spMk id="3" creationId="{5DBE7CD0-D670-4140-9C0B-CD26CF1F7682}"/>
          </ac:spMkLst>
        </pc:spChg>
        <pc:spChg chg="del">
          <ac:chgData name="Philip Bagge" userId="e3abba335f68304e" providerId="LiveId" clId="{45784116-3440-4856-A2E5-2F295E7722D3}" dt="2022-07-10T12:57:06.605" v="91" actId="478"/>
          <ac:spMkLst>
            <pc:docMk/>
            <pc:sldMk cId="4093494596" sldId="537"/>
            <ac:spMk id="5" creationId="{DD37AE91-872D-4C26-B6B3-EA904D760A82}"/>
          </ac:spMkLst>
        </pc:spChg>
        <pc:spChg chg="mod">
          <ac:chgData name="Philip Bagge" userId="e3abba335f68304e" providerId="LiveId" clId="{45784116-3440-4856-A2E5-2F295E7722D3}" dt="2022-07-10T12:54:16.281" v="66" actId="20577"/>
          <ac:spMkLst>
            <pc:docMk/>
            <pc:sldMk cId="4093494596" sldId="537"/>
            <ac:spMk id="7" creationId="{73A1A787-84E7-4ECB-B8B0-354D5BD003FD}"/>
          </ac:spMkLst>
        </pc:spChg>
        <pc:spChg chg="del">
          <ac:chgData name="Philip Bagge" userId="e3abba335f68304e" providerId="LiveId" clId="{45784116-3440-4856-A2E5-2F295E7722D3}" dt="2022-07-10T12:57:05.673" v="90" actId="478"/>
          <ac:spMkLst>
            <pc:docMk/>
            <pc:sldMk cId="4093494596" sldId="537"/>
            <ac:spMk id="8" creationId="{8DE8C13F-97FC-4829-8C62-635FEA5D7F09}"/>
          </ac:spMkLst>
        </pc:spChg>
        <pc:spChg chg="add mod">
          <ac:chgData name="Philip Bagge" userId="e3abba335f68304e" providerId="LiveId" clId="{45784116-3440-4856-A2E5-2F295E7722D3}" dt="2022-07-10T12:55:03.390" v="81" actId="692"/>
          <ac:spMkLst>
            <pc:docMk/>
            <pc:sldMk cId="4093494596" sldId="537"/>
            <ac:spMk id="11" creationId="{5B73A740-E46D-44B8-A3C1-BACC3DCBF548}"/>
          </ac:spMkLst>
        </pc:spChg>
        <pc:picChg chg="add mod">
          <ac:chgData name="Philip Bagge" userId="e3abba335f68304e" providerId="LiveId" clId="{45784116-3440-4856-A2E5-2F295E7722D3}" dt="2022-07-10T12:53:47.300" v="61" actId="14100"/>
          <ac:picMkLst>
            <pc:docMk/>
            <pc:sldMk cId="4093494596" sldId="537"/>
            <ac:picMk id="4" creationId="{23179157-7039-3F6D-C6CE-61871B29BD66}"/>
          </ac:picMkLst>
        </pc:picChg>
        <pc:picChg chg="del">
          <ac:chgData name="Philip Bagge" userId="e3abba335f68304e" providerId="LiveId" clId="{45784116-3440-4856-A2E5-2F295E7722D3}" dt="2022-07-10T12:49:26.396" v="56" actId="478"/>
          <ac:picMkLst>
            <pc:docMk/>
            <pc:sldMk cId="4093494596" sldId="537"/>
            <ac:picMk id="6" creationId="{EECAE502-5CAA-4C13-9FEE-2EA27BF34770}"/>
          </ac:picMkLst>
        </pc:picChg>
        <pc:picChg chg="add mod">
          <ac:chgData name="Philip Bagge" userId="e3abba335f68304e" providerId="LiveId" clId="{45784116-3440-4856-A2E5-2F295E7722D3}" dt="2022-07-10T12:56:52.580" v="87" actId="14100"/>
          <ac:picMkLst>
            <pc:docMk/>
            <pc:sldMk cId="4093494596" sldId="537"/>
            <ac:picMk id="12" creationId="{88783AA6-323E-BA7F-918D-34B475C953FA}"/>
          </ac:picMkLst>
        </pc:picChg>
      </pc:sldChg>
      <pc:sldChg chg="del">
        <pc:chgData name="Philip Bagge" userId="e3abba335f68304e" providerId="LiveId" clId="{45784116-3440-4856-A2E5-2F295E7722D3}" dt="2023-01-03T07:59:04.450" v="148" actId="2696"/>
        <pc:sldMkLst>
          <pc:docMk/>
          <pc:sldMk cId="3975014084" sldId="538"/>
        </pc:sldMkLst>
      </pc:sldChg>
      <pc:sldChg chg="del">
        <pc:chgData name="Philip Bagge" userId="e3abba335f68304e" providerId="LiveId" clId="{45784116-3440-4856-A2E5-2F295E7722D3}" dt="2023-01-03T07:59:04.450" v="148" actId="2696"/>
        <pc:sldMkLst>
          <pc:docMk/>
          <pc:sldMk cId="4053370703" sldId="542"/>
        </pc:sldMkLst>
      </pc:sldChg>
      <pc:sldChg chg="modSp del mod">
        <pc:chgData name="Philip Bagge" userId="e3abba335f68304e" providerId="LiveId" clId="{45784116-3440-4856-A2E5-2F295E7722D3}" dt="2023-01-03T07:59:04.450" v="148" actId="2696"/>
        <pc:sldMkLst>
          <pc:docMk/>
          <pc:sldMk cId="813714357" sldId="543"/>
        </pc:sldMkLst>
        <pc:spChg chg="mod">
          <ac:chgData name="Philip Bagge" userId="e3abba335f68304e" providerId="LiveId" clId="{45784116-3440-4856-A2E5-2F295E7722D3}" dt="2022-07-10T12:48:56.132" v="55" actId="14100"/>
          <ac:spMkLst>
            <pc:docMk/>
            <pc:sldMk cId="813714357" sldId="543"/>
            <ac:spMk id="41" creationId="{D632EBDB-E0E1-45DA-85A1-5FD7EF360C9C}"/>
          </ac:spMkLst>
        </pc:spChg>
      </pc:sldChg>
      <pc:sldChg chg="modSp del mod">
        <pc:chgData name="Philip Bagge" userId="e3abba335f68304e" providerId="LiveId" clId="{45784116-3440-4856-A2E5-2F295E7722D3}" dt="2023-01-03T07:59:04.450" v="148" actId="2696"/>
        <pc:sldMkLst>
          <pc:docMk/>
          <pc:sldMk cId="699056556" sldId="544"/>
        </pc:sldMkLst>
        <pc:spChg chg="mod">
          <ac:chgData name="Philip Bagge" userId="e3abba335f68304e" providerId="LiveId" clId="{45784116-3440-4856-A2E5-2F295E7722D3}" dt="2022-07-10T12:59:02.708" v="115" actId="20577"/>
          <ac:spMkLst>
            <pc:docMk/>
            <pc:sldMk cId="699056556" sldId="544"/>
            <ac:spMk id="3" creationId="{5DBE7CD0-D670-4140-9C0B-CD26CF1F7682}"/>
          </ac:spMkLst>
        </pc:spChg>
      </pc:sldChg>
      <pc:sldChg chg="modSp del mod">
        <pc:chgData name="Philip Bagge" userId="e3abba335f68304e" providerId="LiveId" clId="{45784116-3440-4856-A2E5-2F295E7722D3}" dt="2023-01-03T07:59:04.450" v="148" actId="2696"/>
        <pc:sldMkLst>
          <pc:docMk/>
          <pc:sldMk cId="3103999027" sldId="545"/>
        </pc:sldMkLst>
        <pc:spChg chg="mod">
          <ac:chgData name="Philip Bagge" userId="e3abba335f68304e" providerId="LiveId" clId="{45784116-3440-4856-A2E5-2F295E7722D3}" dt="2022-07-10T12:59:19.541" v="136" actId="20577"/>
          <ac:spMkLst>
            <pc:docMk/>
            <pc:sldMk cId="3103999027" sldId="545"/>
            <ac:spMk id="3" creationId="{5DBE7CD0-D670-4140-9C0B-CD26CF1F7682}"/>
          </ac:spMkLst>
        </pc:spChg>
      </pc:sldChg>
      <pc:sldChg chg="modSp del mod">
        <pc:chgData name="Philip Bagge" userId="e3abba335f68304e" providerId="LiveId" clId="{45784116-3440-4856-A2E5-2F295E7722D3}" dt="2023-01-03T07:59:04.450" v="148" actId="2696"/>
        <pc:sldMkLst>
          <pc:docMk/>
          <pc:sldMk cId="3080447627" sldId="546"/>
        </pc:sldMkLst>
        <pc:spChg chg="mod">
          <ac:chgData name="Philip Bagge" userId="e3abba335f68304e" providerId="LiveId" clId="{45784116-3440-4856-A2E5-2F295E7722D3}" dt="2022-07-10T13:00:43.044" v="147" actId="20577"/>
          <ac:spMkLst>
            <pc:docMk/>
            <pc:sldMk cId="3080447627" sldId="546"/>
            <ac:spMk id="3" creationId="{5DBE7CD0-D670-4140-9C0B-CD26CF1F7682}"/>
          </ac:spMkLst>
        </pc:spChg>
      </pc:sldChg>
      <pc:sldChg chg="del">
        <pc:chgData name="Philip Bagge" userId="e3abba335f68304e" providerId="LiveId" clId="{45784116-3440-4856-A2E5-2F295E7722D3}" dt="2023-01-03T07:59:04.450" v="148" actId="2696"/>
        <pc:sldMkLst>
          <pc:docMk/>
          <pc:sldMk cId="374884389" sldId="547"/>
        </pc:sldMkLst>
      </pc:sldChg>
      <pc:sldChg chg="del">
        <pc:chgData name="Philip Bagge" userId="e3abba335f68304e" providerId="LiveId" clId="{45784116-3440-4856-A2E5-2F295E7722D3}" dt="2023-01-03T07:59:04.450" v="148" actId="2696"/>
        <pc:sldMkLst>
          <pc:docMk/>
          <pc:sldMk cId="3155293165" sldId="548"/>
        </pc:sldMkLst>
      </pc:sldChg>
      <pc:sldChg chg="del">
        <pc:chgData name="Philip Bagge" userId="e3abba335f68304e" providerId="LiveId" clId="{45784116-3440-4856-A2E5-2F295E7722D3}" dt="2023-01-03T07:59:04.450" v="148" actId="2696"/>
        <pc:sldMkLst>
          <pc:docMk/>
          <pc:sldMk cId="3928532289" sldId="549"/>
        </pc:sldMkLst>
      </pc:sldChg>
      <pc:sldChg chg="add del">
        <pc:chgData name="Philip Bagge" userId="e3abba335f68304e" providerId="LiveId" clId="{45784116-3440-4856-A2E5-2F295E7722D3}" dt="2023-01-03T07:59:04.450" v="148" actId="2696"/>
        <pc:sldMkLst>
          <pc:docMk/>
          <pc:sldMk cId="96347715" sldId="552"/>
        </pc:sldMkLst>
      </pc:sldChg>
      <pc:sldChg chg="modSp new mod">
        <pc:chgData name="Philip Bagge" userId="e3abba335f68304e" providerId="LiveId" clId="{45784116-3440-4856-A2E5-2F295E7722D3}" dt="2023-01-03T08:04:34.846" v="265" actId="113"/>
        <pc:sldMkLst>
          <pc:docMk/>
          <pc:sldMk cId="790692836" sldId="552"/>
        </pc:sldMkLst>
        <pc:spChg chg="mod">
          <ac:chgData name="Philip Bagge" userId="e3abba335f68304e" providerId="LiveId" clId="{45784116-3440-4856-A2E5-2F295E7722D3}" dt="2023-01-03T08:04:34.846" v="265" actId="113"/>
          <ac:spMkLst>
            <pc:docMk/>
            <pc:sldMk cId="790692836" sldId="552"/>
            <ac:spMk id="2" creationId="{7C9CE01C-723E-D5E7-9376-5E870BA8C2D6}"/>
          </ac:spMkLst>
        </pc:spChg>
        <pc:spChg chg="mod">
          <ac:chgData name="Philip Bagge" userId="e3abba335f68304e" providerId="LiveId" clId="{45784116-3440-4856-A2E5-2F295E7722D3}" dt="2023-01-03T08:04:00.118" v="261" actId="20577"/>
          <ac:spMkLst>
            <pc:docMk/>
            <pc:sldMk cId="790692836" sldId="552"/>
            <ac:spMk id="3" creationId="{CFCBB25A-ECA6-6C4C-E77B-228679703B51}"/>
          </ac:spMkLst>
        </pc:spChg>
      </pc:sldChg>
      <pc:sldMasterChg chg="addSp modSp mod">
        <pc:chgData name="Philip Bagge" userId="e3abba335f68304e" providerId="LiveId" clId="{45784116-3440-4856-A2E5-2F295E7722D3}" dt="2023-01-03T08:00:43.414" v="153" actId="1076"/>
        <pc:sldMasterMkLst>
          <pc:docMk/>
          <pc:sldMasterMk cId="47383329" sldId="2147483648"/>
        </pc:sldMasterMkLst>
        <pc:spChg chg="add mod">
          <ac:chgData name="Philip Bagge" userId="e3abba335f68304e" providerId="LiveId" clId="{45784116-3440-4856-A2E5-2F295E7722D3}" dt="2023-01-03T08:00:43.414" v="153" actId="1076"/>
          <ac:spMkLst>
            <pc:docMk/>
            <pc:sldMasterMk cId="47383329" sldId="2147483648"/>
            <ac:spMk id="4" creationId="{9860E387-A66F-6CE5-67BD-691CB5C0C83C}"/>
          </ac:spMkLst>
        </pc:spChg>
        <pc:picChg chg="add mod">
          <ac:chgData name="Philip Bagge" userId="e3abba335f68304e" providerId="LiveId" clId="{45784116-3440-4856-A2E5-2F295E7722D3}" dt="2023-01-03T08:00:26.410" v="151" actId="14100"/>
          <ac:picMkLst>
            <pc:docMk/>
            <pc:sldMasterMk cId="47383329" sldId="2147483648"/>
            <ac:picMk id="3" creationId="{B893BA59-91FA-CCAD-0326-7ECFDBAC858C}"/>
          </ac:picMkLst>
        </pc:pic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C166-4201-4B0E-B478-9C14BF5F6C8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531430-6953-4504-8FAC-4FB3E5E7BB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EDD5BE-2391-438F-85E1-1C29C75D21E8}"/>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58E1A177-BFCF-489A-8286-3635576C138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93C6F13-80E4-4D8A-8C3C-2FA6A37A4D7A}"/>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85363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EB94-1420-4BFF-8CB5-ED48FAF0569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075DD0-7B41-45A4-B6D7-309156D38CA3}"/>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10CD69-7BE8-477A-9D12-5A109DC14E0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CAB61998-DFB9-4124-BCC3-2D15D12CD0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8CC3DF1-4E6E-43D4-A145-96AD82C02561}"/>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5526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F135A0-6931-4973-AF81-C4B809CE0CF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9101FB-31BD-4E99-9826-710F084015BA}"/>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693D94-3EA8-48F8-827B-82D23B7E8381}"/>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60EEAFA-9BDB-43D5-B917-640B9EF7C64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E0C2548-0DDE-4B69-8AC9-CC22731D5E63}"/>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223946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5373-D3B9-4E65-A767-E825D5A3BD4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AE5F1-01C7-4643-97A9-0EC9BE92D058}"/>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434381-0FA6-4F95-ACDA-D0F1125115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1EB136B3-C2FD-41EF-8482-AFF0F199F00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AC8BB15-58D3-480B-8617-EE346C954384}"/>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414560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F3E95-6935-4B05-A501-7D0CE48FD58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EBA1C0-A862-4736-B72A-C000B93F016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A0DE90-A122-4A36-A0CD-A8D7B9103420}"/>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FF58B89-F346-4882-A391-8AD55ED5854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CB7089E-8734-408E-9C7A-17E803A4BD50}"/>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29098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AB19-AB73-42D2-90C5-81713969A48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CE33ED-DD61-4CFE-BFAF-136684980AFE}"/>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C1598B-7854-4D92-926E-0F03419E069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4433ED-16E7-4ABE-BABE-2CA63B72A0EF}"/>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5995267F-6EEB-41CC-A00B-3CAEEF6B66C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C0A04EF-7CF5-4DEF-8049-2A39FC27291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57273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2FD6-E58F-4418-86AA-47950AC1EA9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028035-E25E-492D-9CF2-9ED818701B6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E6F767-33A2-48B0-BA49-0A18FBC6EBD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748762-633D-4B31-BA9C-EB12A1E2DAB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715FEB-5FBB-4AF6-B741-8DE63D70A5A1}"/>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8B18C6-06B0-423C-8231-9EE0CAE7EAEA}"/>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8" name="Footer Placeholder 7">
            <a:extLst>
              <a:ext uri="{FF2B5EF4-FFF2-40B4-BE49-F238E27FC236}">
                <a16:creationId xmlns:a16="http://schemas.microsoft.com/office/drawing/2014/main" id="{CEA9E2C3-A2B9-404F-84D0-CF5340D0FF6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00C5FF25-10ED-435C-850C-D619F3A40A3E}"/>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2765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0CC0-5173-472C-9176-2A479370392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7059EE-A65C-4E3D-BA8C-2BE5D1BBD9AB}"/>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4" name="Footer Placeholder 3">
            <a:extLst>
              <a:ext uri="{FF2B5EF4-FFF2-40B4-BE49-F238E27FC236}">
                <a16:creationId xmlns:a16="http://schemas.microsoft.com/office/drawing/2014/main" id="{A54A9DD8-29B5-4B21-8A55-94252D410B4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7E475E8D-9281-4F84-B0D8-46C133829AD2}"/>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56231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42601-0E49-453C-BF43-4A1F4FB412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3" name="Footer Placeholder 2">
            <a:extLst>
              <a:ext uri="{FF2B5EF4-FFF2-40B4-BE49-F238E27FC236}">
                <a16:creationId xmlns:a16="http://schemas.microsoft.com/office/drawing/2014/main" id="{B0B98619-CF3C-4BBD-8B7F-696A36D173D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94F3B35C-D690-4B39-810A-DA04C72161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38326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59DB-31B4-4E68-9A67-DB9404E061F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88AB1F-94D0-4AE6-876D-A0FC9C01D04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C5A4C3-99AF-415B-B860-97B3261A5B2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496092-EDE9-4889-A515-5EA181298993}"/>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DCEFE4C3-0D27-4B4F-8B8C-BFDDC2213A3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B72C67B-5113-4B36-A552-8243B0C7EF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60165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F83B-81B6-4A1D-B4D4-75EC8F0BF0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953132-A211-404E-A0C0-1E8870FDCF4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9A67E1-DAEE-49C9-816C-CE25A45EF8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FFFC5-241D-4184-831A-E7C79A0BDDF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FA230DF7-F204-41C6-9D0F-92FF6A83641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DB2C06FD-9832-42F4-B8F5-7EC226C499B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6191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BF66786-5EE4-4019-A0B6-EA35F0A6814A}"/>
              </a:ext>
            </a:extLst>
          </p:cNvPr>
          <p:cNvGraphicFramePr>
            <a:graphicFrameLocks noGrp="1"/>
          </p:cNvGraphicFramePr>
          <p:nvPr userDrawn="1">
            <p:extLst>
              <p:ext uri="{D42A27DB-BD31-4B8C-83A1-F6EECF244321}">
                <p14:modId xmlns:p14="http://schemas.microsoft.com/office/powerpoint/2010/main" val="3865931105"/>
              </p:ext>
            </p:extLst>
          </p:nvPr>
        </p:nvGraphicFramePr>
        <p:xfrm>
          <a:off x="-4" y="-8878"/>
          <a:ext cx="12192004" cy="6858000"/>
        </p:xfrm>
        <a:graphic>
          <a:graphicData uri="http://schemas.openxmlformats.org/drawingml/2006/table">
            <a:tbl>
              <a:tblPr firstRow="1" bandRow="1">
                <a:tableStyleId>{5C22544A-7EE6-4342-B048-85BDC9FD1C3A}</a:tableStyleId>
              </a:tblPr>
              <a:tblGrid>
                <a:gridCol w="1108364">
                  <a:extLst>
                    <a:ext uri="{9D8B030D-6E8A-4147-A177-3AD203B41FA5}">
                      <a16:colId xmlns:a16="http://schemas.microsoft.com/office/drawing/2014/main" val="1107949053"/>
                    </a:ext>
                  </a:extLst>
                </a:gridCol>
                <a:gridCol w="1108364">
                  <a:extLst>
                    <a:ext uri="{9D8B030D-6E8A-4147-A177-3AD203B41FA5}">
                      <a16:colId xmlns:a16="http://schemas.microsoft.com/office/drawing/2014/main" val="417303816"/>
                    </a:ext>
                  </a:extLst>
                </a:gridCol>
                <a:gridCol w="1108364">
                  <a:extLst>
                    <a:ext uri="{9D8B030D-6E8A-4147-A177-3AD203B41FA5}">
                      <a16:colId xmlns:a16="http://schemas.microsoft.com/office/drawing/2014/main" val="2596146872"/>
                    </a:ext>
                  </a:extLst>
                </a:gridCol>
                <a:gridCol w="1108364">
                  <a:extLst>
                    <a:ext uri="{9D8B030D-6E8A-4147-A177-3AD203B41FA5}">
                      <a16:colId xmlns:a16="http://schemas.microsoft.com/office/drawing/2014/main" val="908302223"/>
                    </a:ext>
                  </a:extLst>
                </a:gridCol>
                <a:gridCol w="1108364">
                  <a:extLst>
                    <a:ext uri="{9D8B030D-6E8A-4147-A177-3AD203B41FA5}">
                      <a16:colId xmlns:a16="http://schemas.microsoft.com/office/drawing/2014/main" val="2753303029"/>
                    </a:ext>
                  </a:extLst>
                </a:gridCol>
                <a:gridCol w="1108364">
                  <a:extLst>
                    <a:ext uri="{9D8B030D-6E8A-4147-A177-3AD203B41FA5}">
                      <a16:colId xmlns:a16="http://schemas.microsoft.com/office/drawing/2014/main" val="3799647599"/>
                    </a:ext>
                  </a:extLst>
                </a:gridCol>
                <a:gridCol w="1108364">
                  <a:extLst>
                    <a:ext uri="{9D8B030D-6E8A-4147-A177-3AD203B41FA5}">
                      <a16:colId xmlns:a16="http://schemas.microsoft.com/office/drawing/2014/main" val="2365883508"/>
                    </a:ext>
                  </a:extLst>
                </a:gridCol>
                <a:gridCol w="1108364">
                  <a:extLst>
                    <a:ext uri="{9D8B030D-6E8A-4147-A177-3AD203B41FA5}">
                      <a16:colId xmlns:a16="http://schemas.microsoft.com/office/drawing/2014/main" val="1983157123"/>
                    </a:ext>
                  </a:extLst>
                </a:gridCol>
                <a:gridCol w="1108364">
                  <a:extLst>
                    <a:ext uri="{9D8B030D-6E8A-4147-A177-3AD203B41FA5}">
                      <a16:colId xmlns:a16="http://schemas.microsoft.com/office/drawing/2014/main" val="251581832"/>
                    </a:ext>
                  </a:extLst>
                </a:gridCol>
                <a:gridCol w="1108364">
                  <a:extLst>
                    <a:ext uri="{9D8B030D-6E8A-4147-A177-3AD203B41FA5}">
                      <a16:colId xmlns:a16="http://schemas.microsoft.com/office/drawing/2014/main" val="3692585859"/>
                    </a:ext>
                  </a:extLst>
                </a:gridCol>
                <a:gridCol w="1108364">
                  <a:extLst>
                    <a:ext uri="{9D8B030D-6E8A-4147-A177-3AD203B41FA5}">
                      <a16:colId xmlns:a16="http://schemas.microsoft.com/office/drawing/2014/main" val="417037646"/>
                    </a:ext>
                  </a:extLst>
                </a:gridCol>
              </a:tblGrid>
              <a:tr h="85725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0470091"/>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9994195"/>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9035874"/>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247704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734463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775980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824878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08323"/>
                  </a:ext>
                </a:extLst>
              </a:tr>
            </a:tbl>
          </a:graphicData>
        </a:graphic>
      </p:graphicFrame>
      <p:pic>
        <p:nvPicPr>
          <p:cNvPr id="3" name="Picture 2" descr="A picture containing diagram&#10;&#10;Description automatically generated">
            <a:extLst>
              <a:ext uri="{FF2B5EF4-FFF2-40B4-BE49-F238E27FC236}">
                <a16:creationId xmlns:a16="http://schemas.microsoft.com/office/drawing/2014/main" id="{B893BA59-91FA-CCAD-0326-7ECFDBAC858C}"/>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29322" b="-652"/>
          <a:stretch/>
        </p:blipFill>
        <p:spPr>
          <a:xfrm>
            <a:off x="10298097" y="6340871"/>
            <a:ext cx="1770077" cy="317380"/>
          </a:xfrm>
          <a:prstGeom prst="rect">
            <a:avLst/>
          </a:prstGeom>
        </p:spPr>
      </p:pic>
      <p:sp>
        <p:nvSpPr>
          <p:cNvPr id="4" name="TextBox 3">
            <a:extLst>
              <a:ext uri="{FF2B5EF4-FFF2-40B4-BE49-F238E27FC236}">
                <a16:creationId xmlns:a16="http://schemas.microsoft.com/office/drawing/2014/main" id="{9860E387-A66F-6CE5-67BD-691CB5C0C83C}"/>
              </a:ext>
            </a:extLst>
          </p:cNvPr>
          <p:cNvSpPr txBox="1"/>
          <p:nvPr userDrawn="1"/>
        </p:nvSpPr>
        <p:spPr>
          <a:xfrm>
            <a:off x="9480677" y="6340871"/>
            <a:ext cx="1133058" cy="369332"/>
          </a:xfrm>
          <a:prstGeom prst="rect">
            <a:avLst/>
          </a:prstGeom>
          <a:noFill/>
        </p:spPr>
        <p:txBody>
          <a:bodyPr wrap="square" rtlCol="0">
            <a:spAutoFit/>
          </a:bodyPr>
          <a:lstStyle/>
          <a:p>
            <a:r>
              <a:rPr lang="en-GB" sz="1800" dirty="0">
                <a:latin typeface="Calibri" panose="020F0502020204030204" pitchFamily="34" charset="0"/>
                <a:cs typeface="Calibri" panose="020F0502020204030204" pitchFamily="34" charset="0"/>
              </a:rPr>
              <a:t>©HIAS</a:t>
            </a:r>
            <a:endParaRPr lang="en-GB" sz="1800" dirty="0"/>
          </a:p>
        </p:txBody>
      </p:sp>
    </p:spTree>
    <p:extLst>
      <p:ext uri="{BB962C8B-B14F-4D97-AF65-F5344CB8AC3E}">
        <p14:creationId xmlns:p14="http://schemas.microsoft.com/office/powerpoint/2010/main" val="4738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omputing.hias.hants.gov.uk/course/view.php?id=5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622B0-53AF-4A5F-BF84-2439C7127487}"/>
              </a:ext>
            </a:extLst>
          </p:cNvPr>
          <p:cNvSpPr>
            <a:spLocks noGrp="1"/>
          </p:cNvSpPr>
          <p:nvPr>
            <p:ph type="ctrTitle"/>
          </p:nvPr>
        </p:nvSpPr>
        <p:spPr>
          <a:xfrm>
            <a:off x="2209800" y="2543821"/>
            <a:ext cx="3338744" cy="1788482"/>
          </a:xfrm>
          <a:solidFill>
            <a:srgbClr val="0070C0"/>
          </a:solidFill>
        </p:spPr>
        <p:txBody>
          <a:bodyPr/>
          <a:lstStyle/>
          <a:p>
            <a:pPr algn="l"/>
            <a:r>
              <a:rPr lang="en-GB" dirty="0">
                <a:solidFill>
                  <a:schemeClr val="bg1"/>
                </a:solidFill>
              </a:rPr>
              <a:t>Simple</a:t>
            </a:r>
            <a:br>
              <a:rPr lang="en-GB" dirty="0">
                <a:solidFill>
                  <a:schemeClr val="bg1"/>
                </a:solidFill>
              </a:rPr>
            </a:br>
            <a:r>
              <a:rPr lang="en-GB" dirty="0">
                <a:solidFill>
                  <a:schemeClr val="bg1"/>
                </a:solidFill>
              </a:rPr>
              <a:t>Sequence</a:t>
            </a:r>
          </a:p>
        </p:txBody>
      </p:sp>
      <p:sp>
        <p:nvSpPr>
          <p:cNvPr id="8" name="TextBox 7">
            <a:extLst>
              <a:ext uri="{FF2B5EF4-FFF2-40B4-BE49-F238E27FC236}">
                <a16:creationId xmlns:a16="http://schemas.microsoft.com/office/drawing/2014/main" id="{A883A72B-56FE-4E1F-9D36-E19527577C4B}"/>
              </a:ext>
            </a:extLst>
          </p:cNvPr>
          <p:cNvSpPr txBox="1"/>
          <p:nvPr/>
        </p:nvSpPr>
        <p:spPr>
          <a:xfrm>
            <a:off x="2209800" y="830623"/>
            <a:ext cx="5562600" cy="874351"/>
          </a:xfrm>
          <a:prstGeom prst="rect">
            <a:avLst/>
          </a:prstGeom>
          <a:solidFill>
            <a:srgbClr val="0070C0"/>
          </a:solidFill>
        </p:spPr>
        <p:txBody>
          <a:bodyPr wrap="square" rtlCol="0" anchor="ctr" anchorCtr="0">
            <a:noAutofit/>
          </a:bodyPr>
          <a:lstStyle/>
          <a:p>
            <a:r>
              <a:rPr lang="en-GB" sz="2800" dirty="0">
                <a:solidFill>
                  <a:schemeClr val="bg1"/>
                </a:solidFill>
              </a:rPr>
              <a:t>Programming Concepts Simplified</a:t>
            </a:r>
          </a:p>
        </p:txBody>
      </p:sp>
      <p:sp>
        <p:nvSpPr>
          <p:cNvPr id="3" name="TextBox 2">
            <a:extLst>
              <a:ext uri="{FF2B5EF4-FFF2-40B4-BE49-F238E27FC236}">
                <a16:creationId xmlns:a16="http://schemas.microsoft.com/office/drawing/2014/main" id="{35154A6E-B7C4-1C57-1546-686D15158076}"/>
              </a:ext>
            </a:extLst>
          </p:cNvPr>
          <p:cNvSpPr txBox="1"/>
          <p:nvPr/>
        </p:nvSpPr>
        <p:spPr>
          <a:xfrm>
            <a:off x="2209800" y="6415025"/>
            <a:ext cx="6605726" cy="369332"/>
          </a:xfrm>
          <a:prstGeom prst="rect">
            <a:avLst/>
          </a:prstGeom>
          <a:noFill/>
        </p:spPr>
        <p:txBody>
          <a:bodyPr wrap="square" rtlCol="0">
            <a:spAutoFit/>
          </a:bodyPr>
          <a:lstStyle/>
          <a:p>
            <a:r>
              <a:rPr lang="en-GB" dirty="0">
                <a:solidFill>
                  <a:srgbClr val="0070C0"/>
                </a:solidFill>
              </a:rPr>
              <a:t>Terms of use are on the last slide</a:t>
            </a:r>
          </a:p>
        </p:txBody>
      </p:sp>
    </p:spTree>
    <p:extLst>
      <p:ext uri="{BB962C8B-B14F-4D97-AF65-F5344CB8AC3E}">
        <p14:creationId xmlns:p14="http://schemas.microsoft.com/office/powerpoint/2010/main" val="2067189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7" name="Speech Bubble: Rectangle with Corners Rounded 6">
            <a:extLst>
              <a:ext uri="{FF2B5EF4-FFF2-40B4-BE49-F238E27FC236}">
                <a16:creationId xmlns:a16="http://schemas.microsoft.com/office/drawing/2014/main" id="{033E5C19-7A7C-42A6-913F-5D05B8D70123}"/>
              </a:ext>
            </a:extLst>
          </p:cNvPr>
          <p:cNvSpPr/>
          <p:nvPr/>
        </p:nvSpPr>
        <p:spPr>
          <a:xfrm>
            <a:off x="7751257" y="1704390"/>
            <a:ext cx="2232636" cy="2584293"/>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Now write your own and act it out with a partner</a:t>
            </a:r>
          </a:p>
        </p:txBody>
      </p:sp>
      <p:sp>
        <p:nvSpPr>
          <p:cNvPr id="12" name="TextBox 11">
            <a:extLst>
              <a:ext uri="{FF2B5EF4-FFF2-40B4-BE49-F238E27FC236}">
                <a16:creationId xmlns:a16="http://schemas.microsoft.com/office/drawing/2014/main" id="{82D74003-50F5-4EF5-9484-7694E7D34DF2}"/>
              </a:ext>
            </a:extLst>
          </p:cNvPr>
          <p:cNvSpPr txBox="1"/>
          <p:nvPr/>
        </p:nvSpPr>
        <p:spPr>
          <a:xfrm>
            <a:off x="2208107" y="1704390"/>
            <a:ext cx="4992793" cy="3046988"/>
          </a:xfrm>
          <a:prstGeom prst="rect">
            <a:avLst/>
          </a:prstGeom>
          <a:noFill/>
        </p:spPr>
        <p:txBody>
          <a:bodyPr wrap="square">
            <a:spAutoFit/>
          </a:bodyPr>
          <a:lstStyle/>
          <a:p>
            <a:pPr marL="0" indent="0">
              <a:buNone/>
            </a:pPr>
            <a:r>
              <a:rPr lang="en-GB" sz="4800" dirty="0">
                <a:solidFill>
                  <a:srgbClr val="0070C0"/>
                </a:solidFill>
              </a:rPr>
              <a:t>Stand</a:t>
            </a:r>
          </a:p>
          <a:p>
            <a:pPr marL="0" indent="0">
              <a:buNone/>
            </a:pPr>
            <a:r>
              <a:rPr lang="en-GB" sz="4800" dirty="0">
                <a:solidFill>
                  <a:srgbClr val="0070C0"/>
                </a:solidFill>
              </a:rPr>
              <a:t>Wave </a:t>
            </a:r>
            <a:r>
              <a:rPr lang="en-GB" sz="4800" dirty="0">
                <a:solidFill>
                  <a:srgbClr val="FF9900"/>
                </a:solidFill>
              </a:rPr>
              <a:t>once slowly</a:t>
            </a:r>
          </a:p>
          <a:p>
            <a:pPr marL="0" indent="0">
              <a:buNone/>
            </a:pPr>
            <a:r>
              <a:rPr lang="en-GB" sz="4800" dirty="0">
                <a:solidFill>
                  <a:srgbClr val="0070C0"/>
                </a:solidFill>
              </a:rPr>
              <a:t>Bow</a:t>
            </a:r>
          </a:p>
          <a:p>
            <a:pPr marL="0" indent="0">
              <a:buNone/>
            </a:pPr>
            <a:r>
              <a:rPr lang="en-GB" sz="4800" dirty="0">
                <a:solidFill>
                  <a:srgbClr val="0070C0"/>
                </a:solidFill>
              </a:rPr>
              <a:t>Sit</a:t>
            </a:r>
          </a:p>
        </p:txBody>
      </p:sp>
      <p:sp>
        <p:nvSpPr>
          <p:cNvPr id="13" name="Speech Bubble: Rectangle with Corners Rounded 12">
            <a:extLst>
              <a:ext uri="{FF2B5EF4-FFF2-40B4-BE49-F238E27FC236}">
                <a16:creationId xmlns:a16="http://schemas.microsoft.com/office/drawing/2014/main" id="{E70A0312-7406-4144-A5F4-B7756732DE23}"/>
              </a:ext>
            </a:extLst>
          </p:cNvPr>
          <p:cNvSpPr/>
          <p:nvPr/>
        </p:nvSpPr>
        <p:spPr>
          <a:xfrm>
            <a:off x="7751257" y="5153611"/>
            <a:ext cx="2232636" cy="1704390"/>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Can you make it precise?</a:t>
            </a:r>
          </a:p>
        </p:txBody>
      </p:sp>
      <p:pic>
        <p:nvPicPr>
          <p:cNvPr id="15" name="Graphic 14" descr="Clipboard outline">
            <a:extLst>
              <a:ext uri="{FF2B5EF4-FFF2-40B4-BE49-F238E27FC236}">
                <a16:creationId xmlns:a16="http://schemas.microsoft.com/office/drawing/2014/main" id="{51D5BD5E-EFE2-49F4-BE10-85161D242D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67065" y="4239210"/>
            <a:ext cx="914400" cy="914400"/>
          </a:xfrm>
          <a:prstGeom prst="rect">
            <a:avLst/>
          </a:prstGeom>
        </p:spPr>
      </p:pic>
    </p:spTree>
    <p:extLst>
      <p:ext uri="{BB962C8B-B14F-4D97-AF65-F5344CB8AC3E}">
        <p14:creationId xmlns:p14="http://schemas.microsoft.com/office/powerpoint/2010/main" val="386739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7" name="Speech Bubble: Rectangle with Corners Rounded 6">
            <a:extLst>
              <a:ext uri="{FF2B5EF4-FFF2-40B4-BE49-F238E27FC236}">
                <a16:creationId xmlns:a16="http://schemas.microsoft.com/office/drawing/2014/main" id="{033E5C19-7A7C-42A6-913F-5D05B8D70123}"/>
              </a:ext>
            </a:extLst>
          </p:cNvPr>
          <p:cNvSpPr/>
          <p:nvPr/>
        </p:nvSpPr>
        <p:spPr>
          <a:xfrm>
            <a:off x="7751087" y="1704390"/>
            <a:ext cx="3307437" cy="2536200"/>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This is the flow of control, the order the algorithm takes</a:t>
            </a:r>
          </a:p>
        </p:txBody>
      </p:sp>
      <p:cxnSp>
        <p:nvCxnSpPr>
          <p:cNvPr id="4" name="Straight Connector 3">
            <a:extLst>
              <a:ext uri="{FF2B5EF4-FFF2-40B4-BE49-F238E27FC236}">
                <a16:creationId xmlns:a16="http://schemas.microsoft.com/office/drawing/2014/main" id="{C5F01048-3F23-49EF-8596-961BDEECC134}"/>
              </a:ext>
            </a:extLst>
          </p:cNvPr>
          <p:cNvCxnSpPr>
            <a:cxnSpLocks/>
          </p:cNvCxnSpPr>
          <p:nvPr/>
        </p:nvCxnSpPr>
        <p:spPr>
          <a:xfrm>
            <a:off x="4225031" y="1704390"/>
            <a:ext cx="0" cy="3107470"/>
          </a:xfrm>
          <a:prstGeom prst="line">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D99FBD0-D43E-490A-979E-B16FE6151E58}"/>
              </a:ext>
            </a:extLst>
          </p:cNvPr>
          <p:cNvSpPr/>
          <p:nvPr/>
        </p:nvSpPr>
        <p:spPr>
          <a:xfrm>
            <a:off x="4096440" y="2039660"/>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50A47A21-5DC0-4376-8A0B-0632F00555C2}"/>
              </a:ext>
            </a:extLst>
          </p:cNvPr>
          <p:cNvSpPr/>
          <p:nvPr/>
        </p:nvSpPr>
        <p:spPr>
          <a:xfrm>
            <a:off x="4096440" y="2805152"/>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AD37AB5-F7E0-4CFC-87C7-2187F9ACBAFD}"/>
              </a:ext>
            </a:extLst>
          </p:cNvPr>
          <p:cNvSpPr/>
          <p:nvPr/>
        </p:nvSpPr>
        <p:spPr>
          <a:xfrm>
            <a:off x="4096441" y="3526185"/>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9849584B-9D7C-44F6-91E5-06EBBAA14A89}"/>
              </a:ext>
            </a:extLst>
          </p:cNvPr>
          <p:cNvSpPr/>
          <p:nvPr/>
        </p:nvSpPr>
        <p:spPr>
          <a:xfrm>
            <a:off x="4096443" y="4163089"/>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F2428367-F89F-48E2-9714-517C271C6710}"/>
              </a:ext>
            </a:extLst>
          </p:cNvPr>
          <p:cNvSpPr txBox="1"/>
          <p:nvPr/>
        </p:nvSpPr>
        <p:spPr>
          <a:xfrm>
            <a:off x="2208107" y="1704390"/>
            <a:ext cx="4992793" cy="3046988"/>
          </a:xfrm>
          <a:prstGeom prst="rect">
            <a:avLst/>
          </a:prstGeom>
          <a:noFill/>
        </p:spPr>
        <p:txBody>
          <a:bodyPr wrap="square">
            <a:spAutoFit/>
          </a:bodyPr>
          <a:lstStyle/>
          <a:p>
            <a:pPr marL="0" indent="0">
              <a:buNone/>
            </a:pPr>
            <a:r>
              <a:rPr lang="en-GB" sz="4800" dirty="0">
                <a:solidFill>
                  <a:srgbClr val="0070C0"/>
                </a:solidFill>
              </a:rPr>
              <a:t>Stand</a:t>
            </a:r>
          </a:p>
          <a:p>
            <a:pPr marL="0" indent="0">
              <a:buNone/>
            </a:pPr>
            <a:r>
              <a:rPr lang="en-GB" sz="4800" dirty="0">
                <a:solidFill>
                  <a:srgbClr val="0070C0"/>
                </a:solidFill>
              </a:rPr>
              <a:t>Wave </a:t>
            </a:r>
            <a:r>
              <a:rPr lang="en-GB" sz="4800" dirty="0">
                <a:solidFill>
                  <a:srgbClr val="FF9900"/>
                </a:solidFill>
              </a:rPr>
              <a:t>once slowly</a:t>
            </a:r>
          </a:p>
          <a:p>
            <a:pPr marL="0" indent="0">
              <a:buNone/>
            </a:pPr>
            <a:r>
              <a:rPr lang="en-GB" sz="4800" dirty="0">
                <a:solidFill>
                  <a:srgbClr val="0070C0"/>
                </a:solidFill>
              </a:rPr>
              <a:t>Bow</a:t>
            </a:r>
          </a:p>
          <a:p>
            <a:pPr marL="0" indent="0">
              <a:buNone/>
            </a:pPr>
            <a:r>
              <a:rPr lang="en-GB" sz="4800" dirty="0">
                <a:solidFill>
                  <a:srgbClr val="0070C0"/>
                </a:solidFill>
              </a:rPr>
              <a:t>Sit</a:t>
            </a:r>
          </a:p>
        </p:txBody>
      </p:sp>
    </p:spTree>
    <p:extLst>
      <p:ext uri="{BB962C8B-B14F-4D97-AF65-F5344CB8AC3E}">
        <p14:creationId xmlns:p14="http://schemas.microsoft.com/office/powerpoint/2010/main" val="2176938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7" name="Speech Bubble: Rectangle with Corners Rounded 6">
            <a:extLst>
              <a:ext uri="{FF2B5EF4-FFF2-40B4-BE49-F238E27FC236}">
                <a16:creationId xmlns:a16="http://schemas.microsoft.com/office/drawing/2014/main" id="{033E5C19-7A7C-42A6-913F-5D05B8D70123}"/>
              </a:ext>
            </a:extLst>
          </p:cNvPr>
          <p:cNvSpPr/>
          <p:nvPr/>
        </p:nvSpPr>
        <p:spPr>
          <a:xfrm>
            <a:off x="7762305" y="1704390"/>
            <a:ext cx="2221588" cy="1724610"/>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Dots show actions</a:t>
            </a:r>
          </a:p>
        </p:txBody>
      </p:sp>
      <p:cxnSp>
        <p:nvCxnSpPr>
          <p:cNvPr id="10" name="Straight Connector 9">
            <a:extLst>
              <a:ext uri="{FF2B5EF4-FFF2-40B4-BE49-F238E27FC236}">
                <a16:creationId xmlns:a16="http://schemas.microsoft.com/office/drawing/2014/main" id="{4121265B-2583-4E38-A494-39B098169592}"/>
              </a:ext>
            </a:extLst>
          </p:cNvPr>
          <p:cNvCxnSpPr>
            <a:cxnSpLocks/>
          </p:cNvCxnSpPr>
          <p:nvPr/>
        </p:nvCxnSpPr>
        <p:spPr>
          <a:xfrm>
            <a:off x="4225031" y="1704390"/>
            <a:ext cx="0" cy="3107470"/>
          </a:xfrm>
          <a:prstGeom prst="line">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AD3348E8-F260-4FA5-BDF9-FBF4B9468294}"/>
              </a:ext>
            </a:extLst>
          </p:cNvPr>
          <p:cNvSpPr/>
          <p:nvPr/>
        </p:nvSpPr>
        <p:spPr>
          <a:xfrm>
            <a:off x="4096440" y="2039660"/>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995697E5-13A4-47C7-82FF-F321BB1DDFE9}"/>
              </a:ext>
            </a:extLst>
          </p:cNvPr>
          <p:cNvSpPr/>
          <p:nvPr/>
        </p:nvSpPr>
        <p:spPr>
          <a:xfrm>
            <a:off x="4096440" y="2805152"/>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82F9E5A7-7CB0-40F4-B8DB-07A8CE07EA02}"/>
              </a:ext>
            </a:extLst>
          </p:cNvPr>
          <p:cNvSpPr/>
          <p:nvPr/>
        </p:nvSpPr>
        <p:spPr>
          <a:xfrm>
            <a:off x="4096441" y="3526185"/>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52CD12BD-CA3B-4905-9723-6AE9B18C8072}"/>
              </a:ext>
            </a:extLst>
          </p:cNvPr>
          <p:cNvSpPr/>
          <p:nvPr/>
        </p:nvSpPr>
        <p:spPr>
          <a:xfrm>
            <a:off x="4096443" y="4163089"/>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54F260C2-7B06-4318-A6E5-A7C920D24C7C}"/>
              </a:ext>
            </a:extLst>
          </p:cNvPr>
          <p:cNvSpPr txBox="1"/>
          <p:nvPr/>
        </p:nvSpPr>
        <p:spPr>
          <a:xfrm>
            <a:off x="2208107" y="1704390"/>
            <a:ext cx="4992793" cy="3046988"/>
          </a:xfrm>
          <a:prstGeom prst="rect">
            <a:avLst/>
          </a:prstGeom>
          <a:noFill/>
        </p:spPr>
        <p:txBody>
          <a:bodyPr wrap="square">
            <a:spAutoFit/>
          </a:bodyPr>
          <a:lstStyle/>
          <a:p>
            <a:pPr marL="0" indent="0">
              <a:buNone/>
            </a:pPr>
            <a:r>
              <a:rPr lang="en-GB" sz="4800" dirty="0">
                <a:solidFill>
                  <a:srgbClr val="0070C0"/>
                </a:solidFill>
              </a:rPr>
              <a:t>Stand</a:t>
            </a:r>
          </a:p>
          <a:p>
            <a:pPr marL="0" indent="0">
              <a:buNone/>
            </a:pPr>
            <a:r>
              <a:rPr lang="en-GB" sz="4800" dirty="0">
                <a:solidFill>
                  <a:srgbClr val="0070C0"/>
                </a:solidFill>
              </a:rPr>
              <a:t>Wave </a:t>
            </a:r>
            <a:r>
              <a:rPr lang="en-GB" sz="4800" dirty="0">
                <a:solidFill>
                  <a:srgbClr val="FF9900"/>
                </a:solidFill>
              </a:rPr>
              <a:t>once slowly</a:t>
            </a:r>
          </a:p>
          <a:p>
            <a:pPr marL="0" indent="0">
              <a:buNone/>
            </a:pPr>
            <a:r>
              <a:rPr lang="en-GB" sz="4800" dirty="0">
                <a:solidFill>
                  <a:srgbClr val="0070C0"/>
                </a:solidFill>
              </a:rPr>
              <a:t>Bow</a:t>
            </a:r>
          </a:p>
          <a:p>
            <a:pPr marL="0" indent="0">
              <a:buNone/>
            </a:pPr>
            <a:r>
              <a:rPr lang="en-GB" sz="4800" dirty="0">
                <a:solidFill>
                  <a:srgbClr val="0070C0"/>
                </a:solidFill>
              </a:rPr>
              <a:t>Sit</a:t>
            </a:r>
          </a:p>
        </p:txBody>
      </p:sp>
    </p:spTree>
    <p:extLst>
      <p:ext uri="{BB962C8B-B14F-4D97-AF65-F5344CB8AC3E}">
        <p14:creationId xmlns:p14="http://schemas.microsoft.com/office/powerpoint/2010/main" val="3720138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7" name="Speech Bubble: Rectangle with Corners Rounded 6">
            <a:extLst>
              <a:ext uri="{FF2B5EF4-FFF2-40B4-BE49-F238E27FC236}">
                <a16:creationId xmlns:a16="http://schemas.microsoft.com/office/drawing/2014/main" id="{033E5C19-7A7C-42A6-913F-5D05B8D70123}"/>
              </a:ext>
            </a:extLst>
          </p:cNvPr>
          <p:cNvSpPr/>
          <p:nvPr/>
        </p:nvSpPr>
        <p:spPr>
          <a:xfrm>
            <a:off x="7770138" y="1704390"/>
            <a:ext cx="3336012" cy="1724611"/>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Draw a flow of control next to your algorithm</a:t>
            </a:r>
          </a:p>
        </p:txBody>
      </p:sp>
      <p:cxnSp>
        <p:nvCxnSpPr>
          <p:cNvPr id="10" name="Straight Connector 9">
            <a:extLst>
              <a:ext uri="{FF2B5EF4-FFF2-40B4-BE49-F238E27FC236}">
                <a16:creationId xmlns:a16="http://schemas.microsoft.com/office/drawing/2014/main" id="{B197499C-52C2-471B-8607-441228D94937}"/>
              </a:ext>
            </a:extLst>
          </p:cNvPr>
          <p:cNvCxnSpPr>
            <a:cxnSpLocks/>
          </p:cNvCxnSpPr>
          <p:nvPr/>
        </p:nvCxnSpPr>
        <p:spPr>
          <a:xfrm>
            <a:off x="4225031" y="1704390"/>
            <a:ext cx="0" cy="3107470"/>
          </a:xfrm>
          <a:prstGeom prst="line">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89578A87-BE97-440D-B4C3-F4C68C36E104}"/>
              </a:ext>
            </a:extLst>
          </p:cNvPr>
          <p:cNvSpPr/>
          <p:nvPr/>
        </p:nvSpPr>
        <p:spPr>
          <a:xfrm>
            <a:off x="4096440" y="2039660"/>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F326AE50-9D88-4CB6-9C64-F6E85D5D8284}"/>
              </a:ext>
            </a:extLst>
          </p:cNvPr>
          <p:cNvSpPr/>
          <p:nvPr/>
        </p:nvSpPr>
        <p:spPr>
          <a:xfrm>
            <a:off x="4096440" y="2805152"/>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5FED02E1-14B7-4D83-AE15-B1C70ACC848C}"/>
              </a:ext>
            </a:extLst>
          </p:cNvPr>
          <p:cNvSpPr/>
          <p:nvPr/>
        </p:nvSpPr>
        <p:spPr>
          <a:xfrm>
            <a:off x="4096441" y="3526185"/>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7A8E1D86-9AE0-4F48-9081-CAEFB2659CE9}"/>
              </a:ext>
            </a:extLst>
          </p:cNvPr>
          <p:cNvSpPr/>
          <p:nvPr/>
        </p:nvSpPr>
        <p:spPr>
          <a:xfrm>
            <a:off x="4096443" y="4163089"/>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6C9AFC9C-439C-45BB-A591-BD08DE108A03}"/>
              </a:ext>
            </a:extLst>
          </p:cNvPr>
          <p:cNvSpPr txBox="1"/>
          <p:nvPr/>
        </p:nvSpPr>
        <p:spPr>
          <a:xfrm>
            <a:off x="2208107" y="1704390"/>
            <a:ext cx="4992793" cy="3046988"/>
          </a:xfrm>
          <a:prstGeom prst="rect">
            <a:avLst/>
          </a:prstGeom>
          <a:noFill/>
        </p:spPr>
        <p:txBody>
          <a:bodyPr wrap="square">
            <a:spAutoFit/>
          </a:bodyPr>
          <a:lstStyle/>
          <a:p>
            <a:pPr marL="0" indent="0">
              <a:buNone/>
            </a:pPr>
            <a:r>
              <a:rPr lang="en-GB" sz="4800" dirty="0">
                <a:solidFill>
                  <a:srgbClr val="0070C0"/>
                </a:solidFill>
              </a:rPr>
              <a:t>Stand</a:t>
            </a:r>
          </a:p>
          <a:p>
            <a:pPr marL="0" indent="0">
              <a:buNone/>
            </a:pPr>
            <a:r>
              <a:rPr lang="en-GB" sz="4800" dirty="0">
                <a:solidFill>
                  <a:srgbClr val="0070C0"/>
                </a:solidFill>
              </a:rPr>
              <a:t>Wave </a:t>
            </a:r>
            <a:r>
              <a:rPr lang="en-GB" sz="4800" dirty="0">
                <a:solidFill>
                  <a:srgbClr val="FF9900"/>
                </a:solidFill>
              </a:rPr>
              <a:t>once slowly</a:t>
            </a:r>
          </a:p>
          <a:p>
            <a:pPr marL="0" indent="0">
              <a:buNone/>
            </a:pPr>
            <a:r>
              <a:rPr lang="en-GB" sz="4800" dirty="0">
                <a:solidFill>
                  <a:srgbClr val="0070C0"/>
                </a:solidFill>
              </a:rPr>
              <a:t>Bow</a:t>
            </a:r>
          </a:p>
          <a:p>
            <a:pPr marL="0" indent="0">
              <a:buNone/>
            </a:pPr>
            <a:r>
              <a:rPr lang="en-GB" sz="4800" dirty="0">
                <a:solidFill>
                  <a:srgbClr val="0070C0"/>
                </a:solidFill>
              </a:rPr>
              <a:t>Sit</a:t>
            </a:r>
          </a:p>
        </p:txBody>
      </p:sp>
      <p:pic>
        <p:nvPicPr>
          <p:cNvPr id="21" name="Graphic 20" descr="Clipboard outline">
            <a:extLst>
              <a:ext uri="{FF2B5EF4-FFF2-40B4-BE49-F238E27FC236}">
                <a16:creationId xmlns:a16="http://schemas.microsoft.com/office/drawing/2014/main" id="{09082760-C4FC-4271-B804-41E240CE3E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52790" y="3419061"/>
            <a:ext cx="914400" cy="914400"/>
          </a:xfrm>
          <a:prstGeom prst="rect">
            <a:avLst/>
          </a:prstGeom>
        </p:spPr>
      </p:pic>
    </p:spTree>
    <p:extLst>
      <p:ext uri="{BB962C8B-B14F-4D97-AF65-F5344CB8AC3E}">
        <p14:creationId xmlns:p14="http://schemas.microsoft.com/office/powerpoint/2010/main" val="1900561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7" name="Speech Bubble: Rectangle with Corners Rounded 6">
            <a:extLst>
              <a:ext uri="{FF2B5EF4-FFF2-40B4-BE49-F238E27FC236}">
                <a16:creationId xmlns:a16="http://schemas.microsoft.com/office/drawing/2014/main" id="{033E5C19-7A7C-42A6-913F-5D05B8D70123}"/>
              </a:ext>
            </a:extLst>
          </p:cNvPr>
          <p:cNvSpPr/>
          <p:nvPr/>
        </p:nvSpPr>
        <p:spPr>
          <a:xfrm>
            <a:off x="7770138" y="1704390"/>
            <a:ext cx="3336012" cy="1724611"/>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Simple sequence in Scratch code</a:t>
            </a:r>
          </a:p>
        </p:txBody>
      </p:sp>
      <p:pic>
        <p:nvPicPr>
          <p:cNvPr id="3" name="Picture 2" descr="Graphical user interface, application&#10;&#10;Description automatically generated">
            <a:extLst>
              <a:ext uri="{FF2B5EF4-FFF2-40B4-BE49-F238E27FC236}">
                <a16:creationId xmlns:a16="http://schemas.microsoft.com/office/drawing/2014/main" id="{FC92717D-FA87-280B-D4F5-610FB69519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8106" y="1473475"/>
            <a:ext cx="4726093" cy="5014975"/>
          </a:xfrm>
          <a:prstGeom prst="rect">
            <a:avLst/>
          </a:prstGeom>
        </p:spPr>
      </p:pic>
    </p:spTree>
    <p:extLst>
      <p:ext uri="{BB962C8B-B14F-4D97-AF65-F5344CB8AC3E}">
        <p14:creationId xmlns:p14="http://schemas.microsoft.com/office/powerpoint/2010/main" val="2623611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7" name="Speech Bubble: Rectangle with Corners Rounded 6">
            <a:extLst>
              <a:ext uri="{FF2B5EF4-FFF2-40B4-BE49-F238E27FC236}">
                <a16:creationId xmlns:a16="http://schemas.microsoft.com/office/drawing/2014/main" id="{033E5C19-7A7C-42A6-913F-5D05B8D70123}"/>
              </a:ext>
            </a:extLst>
          </p:cNvPr>
          <p:cNvSpPr/>
          <p:nvPr/>
        </p:nvSpPr>
        <p:spPr>
          <a:xfrm>
            <a:off x="7770138" y="1704390"/>
            <a:ext cx="3336012" cy="2600910"/>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Simple sequence in Scratch code with flow of control</a:t>
            </a:r>
          </a:p>
        </p:txBody>
      </p:sp>
      <p:pic>
        <p:nvPicPr>
          <p:cNvPr id="17" name="Picture 16" descr="Graphical user interface, application&#10;&#10;Description automatically generated">
            <a:extLst>
              <a:ext uri="{FF2B5EF4-FFF2-40B4-BE49-F238E27FC236}">
                <a16:creationId xmlns:a16="http://schemas.microsoft.com/office/drawing/2014/main" id="{2F4D4970-6FEA-D8F5-A5B7-962B894B45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8106" y="1473475"/>
            <a:ext cx="4726093" cy="5014975"/>
          </a:xfrm>
          <a:prstGeom prst="rect">
            <a:avLst/>
          </a:prstGeom>
        </p:spPr>
      </p:pic>
      <p:cxnSp>
        <p:nvCxnSpPr>
          <p:cNvPr id="5" name="Straight Connector 4">
            <a:extLst>
              <a:ext uri="{FF2B5EF4-FFF2-40B4-BE49-F238E27FC236}">
                <a16:creationId xmlns:a16="http://schemas.microsoft.com/office/drawing/2014/main" id="{5FD4A199-CBBA-4C14-AE9B-39F1C05BDC63}"/>
              </a:ext>
            </a:extLst>
          </p:cNvPr>
          <p:cNvCxnSpPr>
            <a:cxnSpLocks/>
          </p:cNvCxnSpPr>
          <p:nvPr/>
        </p:nvCxnSpPr>
        <p:spPr>
          <a:xfrm>
            <a:off x="4430026" y="2184702"/>
            <a:ext cx="0" cy="4593785"/>
          </a:xfrm>
          <a:prstGeom prst="line">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8ED4E7C4-BF4D-46A0-A90B-DC099B9C4237}"/>
              </a:ext>
            </a:extLst>
          </p:cNvPr>
          <p:cNvSpPr/>
          <p:nvPr/>
        </p:nvSpPr>
        <p:spPr>
          <a:xfrm>
            <a:off x="4299011" y="2056115"/>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B22EFB3B-46E1-4293-BDD3-25856A187271}"/>
              </a:ext>
            </a:extLst>
          </p:cNvPr>
          <p:cNvSpPr/>
          <p:nvPr/>
        </p:nvSpPr>
        <p:spPr>
          <a:xfrm>
            <a:off x="4299010" y="2720912"/>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4BAE660A-78F3-4F08-B19B-DF6A10725365}"/>
              </a:ext>
            </a:extLst>
          </p:cNvPr>
          <p:cNvSpPr/>
          <p:nvPr/>
        </p:nvSpPr>
        <p:spPr>
          <a:xfrm>
            <a:off x="4299010" y="3577208"/>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8A7D463D-8104-4873-B706-179300DB0384}"/>
              </a:ext>
            </a:extLst>
          </p:cNvPr>
          <p:cNvSpPr/>
          <p:nvPr/>
        </p:nvSpPr>
        <p:spPr>
          <a:xfrm>
            <a:off x="4299010" y="4293398"/>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AE7F5573-0D3E-433D-8858-094E17901761}"/>
              </a:ext>
            </a:extLst>
          </p:cNvPr>
          <p:cNvSpPr/>
          <p:nvPr/>
        </p:nvSpPr>
        <p:spPr>
          <a:xfrm>
            <a:off x="4299010" y="5049383"/>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A7B4D85F-6B60-4C26-B8DF-0EC43784AD69}"/>
              </a:ext>
            </a:extLst>
          </p:cNvPr>
          <p:cNvSpPr/>
          <p:nvPr/>
        </p:nvSpPr>
        <p:spPr>
          <a:xfrm>
            <a:off x="4299010" y="5812872"/>
            <a:ext cx="257175" cy="25717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7572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E01C-723E-D5E7-9376-5E870BA8C2D6}"/>
              </a:ext>
            </a:extLst>
          </p:cNvPr>
          <p:cNvSpPr>
            <a:spLocks noGrp="1"/>
          </p:cNvSpPr>
          <p:nvPr>
            <p:ph type="title"/>
          </p:nvPr>
        </p:nvSpPr>
        <p:spPr>
          <a:xfrm>
            <a:off x="838200" y="754602"/>
            <a:ext cx="10515600" cy="936086"/>
          </a:xfrm>
        </p:spPr>
        <p:txBody>
          <a:bodyPr/>
          <a:lstStyle/>
          <a:p>
            <a:r>
              <a:rPr lang="en-GB" b="1" dirty="0">
                <a:solidFill>
                  <a:srgbClr val="0070C0"/>
                </a:solidFill>
              </a:rPr>
              <a:t>Terms of use</a:t>
            </a:r>
          </a:p>
        </p:txBody>
      </p:sp>
      <p:sp>
        <p:nvSpPr>
          <p:cNvPr id="3" name="Content Placeholder 2">
            <a:extLst>
              <a:ext uri="{FF2B5EF4-FFF2-40B4-BE49-F238E27FC236}">
                <a16:creationId xmlns:a16="http://schemas.microsoft.com/office/drawing/2014/main" id="{CFCBB25A-ECA6-6C4C-E77B-228679703B51}"/>
              </a:ext>
            </a:extLst>
          </p:cNvPr>
          <p:cNvSpPr>
            <a:spLocks noGrp="1"/>
          </p:cNvSpPr>
          <p:nvPr>
            <p:ph idx="1"/>
          </p:nvPr>
        </p:nvSpPr>
        <p:spPr/>
        <p:txBody>
          <a:bodyPr/>
          <a:lstStyle/>
          <a:p>
            <a:pPr marL="0" indent="0" algn="l">
              <a:buNone/>
            </a:pPr>
            <a:r>
              <a:rPr lang="en-GB" b="0" i="0" dirty="0">
                <a:solidFill>
                  <a:srgbClr val="0070C0"/>
                </a:solidFill>
                <a:effectLst/>
                <a:latin typeface="Times New Roman" panose="02020603050405020304" pitchFamily="18" charset="0"/>
              </a:rPr>
              <a:t>Slides are provided in PDF and PowerPoint Formats and teachers who purchased the book are authorized to adapt the resources within their school or on closed learning platforms such as Seesaw, Google Classroom or Teams as long as they are not shared outside the school community.</a:t>
            </a:r>
          </a:p>
          <a:p>
            <a:pPr marL="0" indent="0" algn="l">
              <a:buNone/>
            </a:pPr>
            <a:endParaRPr lang="en-GB" dirty="0">
              <a:solidFill>
                <a:srgbClr val="0070C0"/>
              </a:solidFill>
              <a:latin typeface="Times New Roman" panose="02020603050405020304" pitchFamily="18" charset="0"/>
            </a:endParaRPr>
          </a:p>
          <a:p>
            <a:pPr marL="0" indent="0" algn="l">
              <a:buNone/>
            </a:pPr>
            <a:r>
              <a:rPr lang="en-GB" b="0" i="0" dirty="0">
                <a:solidFill>
                  <a:srgbClr val="0070C0"/>
                </a:solidFill>
                <a:effectLst/>
                <a:latin typeface="Times New Roman" panose="02020603050405020304" pitchFamily="18" charset="0"/>
              </a:rPr>
              <a:t>Further book resources can be found here</a:t>
            </a:r>
          </a:p>
          <a:p>
            <a:pPr marL="0" indent="0" algn="l">
              <a:buNone/>
            </a:pPr>
            <a:r>
              <a:rPr lang="en-GB" b="0" i="0" dirty="0">
                <a:solidFill>
                  <a:srgbClr val="0070C0"/>
                </a:solidFill>
                <a:effectLst/>
                <a:latin typeface="Times New Roman" panose="02020603050405020304" pitchFamily="18" charset="0"/>
                <a:hlinkClick r:id="rId2"/>
              </a:rPr>
              <a:t>https://computing.hias.hants.gov.uk/course/view.php?id=51</a:t>
            </a:r>
            <a:r>
              <a:rPr lang="en-GB" dirty="0">
                <a:solidFill>
                  <a:srgbClr val="0070C0"/>
                </a:solidFill>
                <a:latin typeface="Times New Roman" panose="02020603050405020304" pitchFamily="18" charset="0"/>
              </a:rPr>
              <a:t> </a:t>
            </a:r>
            <a:r>
              <a:rPr lang="en-GB" b="0" i="0" dirty="0">
                <a:solidFill>
                  <a:srgbClr val="0070C0"/>
                </a:solidFill>
                <a:effectLst/>
                <a:latin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79069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19" name="TextBox 18">
            <a:extLst>
              <a:ext uri="{FF2B5EF4-FFF2-40B4-BE49-F238E27FC236}">
                <a16:creationId xmlns:a16="http://schemas.microsoft.com/office/drawing/2014/main" id="{872F3A1D-9C66-401E-81F6-1E28EDC6624E}"/>
              </a:ext>
            </a:extLst>
          </p:cNvPr>
          <p:cNvSpPr txBox="1"/>
          <p:nvPr/>
        </p:nvSpPr>
        <p:spPr>
          <a:xfrm>
            <a:off x="2208107" y="1704390"/>
            <a:ext cx="1405105" cy="4401205"/>
          </a:xfrm>
          <a:prstGeom prst="rect">
            <a:avLst/>
          </a:prstGeom>
          <a:noFill/>
        </p:spPr>
        <p:txBody>
          <a:bodyPr wrap="square">
            <a:spAutoFit/>
          </a:bodyPr>
          <a:lstStyle/>
          <a:p>
            <a:pPr marL="0" indent="0" algn="ctr">
              <a:buNone/>
            </a:pPr>
            <a:r>
              <a:rPr lang="en-GB" sz="4000" dirty="0">
                <a:solidFill>
                  <a:srgbClr val="0070C0"/>
                </a:solidFill>
              </a:rPr>
              <a:t>Stand</a:t>
            </a:r>
            <a:br>
              <a:rPr lang="en-GB" sz="4000" dirty="0">
                <a:solidFill>
                  <a:srgbClr val="0070C0"/>
                </a:solidFill>
              </a:rPr>
            </a:br>
            <a:endParaRPr lang="en-GB" sz="4000" dirty="0">
              <a:solidFill>
                <a:srgbClr val="0070C0"/>
              </a:solidFill>
            </a:endParaRPr>
          </a:p>
          <a:p>
            <a:pPr marL="0" indent="0" algn="ctr">
              <a:buNone/>
            </a:pPr>
            <a:r>
              <a:rPr lang="en-GB" sz="4000" dirty="0">
                <a:solidFill>
                  <a:srgbClr val="0070C0"/>
                </a:solidFill>
              </a:rPr>
              <a:t>Wave</a:t>
            </a:r>
            <a:br>
              <a:rPr lang="en-GB" sz="4000" dirty="0">
                <a:solidFill>
                  <a:srgbClr val="0070C0"/>
                </a:solidFill>
              </a:rPr>
            </a:br>
            <a:endParaRPr lang="en-GB" sz="4000" dirty="0">
              <a:solidFill>
                <a:srgbClr val="0070C0"/>
              </a:solidFill>
            </a:endParaRPr>
          </a:p>
          <a:p>
            <a:pPr marL="0" indent="0" algn="ctr">
              <a:buNone/>
            </a:pPr>
            <a:r>
              <a:rPr lang="en-GB" sz="4000" dirty="0">
                <a:solidFill>
                  <a:srgbClr val="0070C0"/>
                </a:solidFill>
              </a:rPr>
              <a:t>Bow</a:t>
            </a:r>
            <a:br>
              <a:rPr lang="en-GB" sz="4000" dirty="0">
                <a:solidFill>
                  <a:srgbClr val="0070C0"/>
                </a:solidFill>
              </a:rPr>
            </a:br>
            <a:endParaRPr lang="en-GB" sz="4000" dirty="0">
              <a:solidFill>
                <a:srgbClr val="0070C0"/>
              </a:solidFill>
            </a:endParaRPr>
          </a:p>
          <a:p>
            <a:pPr marL="0" indent="0" algn="ctr">
              <a:buNone/>
            </a:pPr>
            <a:r>
              <a:rPr lang="en-GB" sz="4000" dirty="0">
                <a:solidFill>
                  <a:srgbClr val="0070C0"/>
                </a:solidFill>
              </a:rPr>
              <a:t>Sit</a:t>
            </a:r>
          </a:p>
        </p:txBody>
      </p:sp>
      <p:sp>
        <p:nvSpPr>
          <p:cNvPr id="2" name="Arrow: Down 1">
            <a:extLst>
              <a:ext uri="{FF2B5EF4-FFF2-40B4-BE49-F238E27FC236}">
                <a16:creationId xmlns:a16="http://schemas.microsoft.com/office/drawing/2014/main" id="{5BD1E0D0-8749-4F40-BE21-22D353065A4F}"/>
              </a:ext>
            </a:extLst>
          </p:cNvPr>
          <p:cNvSpPr/>
          <p:nvPr/>
        </p:nvSpPr>
        <p:spPr>
          <a:xfrm>
            <a:off x="2547891" y="2434657"/>
            <a:ext cx="736846" cy="5859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Down 7">
            <a:extLst>
              <a:ext uri="{FF2B5EF4-FFF2-40B4-BE49-F238E27FC236}">
                <a16:creationId xmlns:a16="http://schemas.microsoft.com/office/drawing/2014/main" id="{5523E44F-D728-494D-8D43-EE80603CB535}"/>
              </a:ext>
            </a:extLst>
          </p:cNvPr>
          <p:cNvSpPr/>
          <p:nvPr/>
        </p:nvSpPr>
        <p:spPr>
          <a:xfrm>
            <a:off x="2547891" y="3622404"/>
            <a:ext cx="736846" cy="5859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Down 8">
            <a:extLst>
              <a:ext uri="{FF2B5EF4-FFF2-40B4-BE49-F238E27FC236}">
                <a16:creationId xmlns:a16="http://schemas.microsoft.com/office/drawing/2014/main" id="{37FD2E3B-F0DD-46DE-9092-ED99F37ED40B}"/>
              </a:ext>
            </a:extLst>
          </p:cNvPr>
          <p:cNvSpPr/>
          <p:nvPr/>
        </p:nvSpPr>
        <p:spPr>
          <a:xfrm>
            <a:off x="2547891" y="4851770"/>
            <a:ext cx="736846" cy="5859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peech Bubble: Rectangle with Corners Rounded 6">
            <a:extLst>
              <a:ext uri="{FF2B5EF4-FFF2-40B4-BE49-F238E27FC236}">
                <a16:creationId xmlns:a16="http://schemas.microsoft.com/office/drawing/2014/main" id="{655DE925-7D15-447A-AE9A-801DB13C6F2B}"/>
              </a:ext>
            </a:extLst>
          </p:cNvPr>
          <p:cNvSpPr/>
          <p:nvPr/>
        </p:nvSpPr>
        <p:spPr>
          <a:xfrm>
            <a:off x="5550813" y="1704391"/>
            <a:ext cx="2232636" cy="1918014"/>
          </a:xfrm>
          <a:prstGeom prst="wedgeRoundRectCallout">
            <a:avLst>
              <a:gd name="adj1" fmla="val 22987"/>
              <a:gd name="adj2" fmla="val 38076"/>
              <a:gd name="adj3" fmla="val 16667"/>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One thing at a time in an order</a:t>
            </a:r>
          </a:p>
        </p:txBody>
      </p:sp>
    </p:spTree>
    <p:extLst>
      <p:ext uri="{BB962C8B-B14F-4D97-AF65-F5344CB8AC3E}">
        <p14:creationId xmlns:p14="http://schemas.microsoft.com/office/powerpoint/2010/main" val="419375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19" name="TextBox 18">
            <a:extLst>
              <a:ext uri="{FF2B5EF4-FFF2-40B4-BE49-F238E27FC236}">
                <a16:creationId xmlns:a16="http://schemas.microsoft.com/office/drawing/2014/main" id="{872F3A1D-9C66-401E-81F6-1E28EDC6624E}"/>
              </a:ext>
            </a:extLst>
          </p:cNvPr>
          <p:cNvSpPr txBox="1"/>
          <p:nvPr/>
        </p:nvSpPr>
        <p:spPr>
          <a:xfrm>
            <a:off x="2208107" y="1704390"/>
            <a:ext cx="1405105" cy="4401205"/>
          </a:xfrm>
          <a:prstGeom prst="rect">
            <a:avLst/>
          </a:prstGeom>
          <a:noFill/>
        </p:spPr>
        <p:txBody>
          <a:bodyPr wrap="square">
            <a:spAutoFit/>
          </a:bodyPr>
          <a:lstStyle/>
          <a:p>
            <a:pPr marL="0" indent="0" algn="ctr">
              <a:buNone/>
            </a:pPr>
            <a:r>
              <a:rPr lang="en-GB" sz="4000" dirty="0">
                <a:solidFill>
                  <a:srgbClr val="0070C0"/>
                </a:solidFill>
              </a:rPr>
              <a:t>Stand</a:t>
            </a:r>
            <a:br>
              <a:rPr lang="en-GB" sz="4000" dirty="0">
                <a:solidFill>
                  <a:srgbClr val="0070C0"/>
                </a:solidFill>
              </a:rPr>
            </a:br>
            <a:endParaRPr lang="en-GB" sz="4000" dirty="0">
              <a:solidFill>
                <a:srgbClr val="0070C0"/>
              </a:solidFill>
            </a:endParaRPr>
          </a:p>
          <a:p>
            <a:pPr marL="0" indent="0" algn="ctr">
              <a:buNone/>
            </a:pPr>
            <a:r>
              <a:rPr lang="en-GB" sz="4000" dirty="0">
                <a:solidFill>
                  <a:srgbClr val="0070C0"/>
                </a:solidFill>
              </a:rPr>
              <a:t>Wave</a:t>
            </a:r>
            <a:br>
              <a:rPr lang="en-GB" sz="4000" dirty="0">
                <a:solidFill>
                  <a:srgbClr val="0070C0"/>
                </a:solidFill>
              </a:rPr>
            </a:br>
            <a:endParaRPr lang="en-GB" sz="4000" dirty="0">
              <a:solidFill>
                <a:srgbClr val="0070C0"/>
              </a:solidFill>
            </a:endParaRPr>
          </a:p>
          <a:p>
            <a:pPr marL="0" indent="0" algn="ctr">
              <a:buNone/>
            </a:pPr>
            <a:r>
              <a:rPr lang="en-GB" sz="4000" dirty="0">
                <a:solidFill>
                  <a:srgbClr val="0070C0"/>
                </a:solidFill>
              </a:rPr>
              <a:t>Bow</a:t>
            </a:r>
            <a:br>
              <a:rPr lang="en-GB" sz="4000" dirty="0">
                <a:solidFill>
                  <a:srgbClr val="0070C0"/>
                </a:solidFill>
              </a:rPr>
            </a:br>
            <a:endParaRPr lang="en-GB" sz="4000" dirty="0">
              <a:solidFill>
                <a:srgbClr val="0070C0"/>
              </a:solidFill>
            </a:endParaRPr>
          </a:p>
          <a:p>
            <a:pPr marL="0" indent="0" algn="ctr">
              <a:buNone/>
            </a:pPr>
            <a:r>
              <a:rPr lang="en-GB" sz="4000" dirty="0">
                <a:solidFill>
                  <a:srgbClr val="0070C0"/>
                </a:solidFill>
              </a:rPr>
              <a:t>Sit</a:t>
            </a:r>
          </a:p>
        </p:txBody>
      </p:sp>
      <p:sp>
        <p:nvSpPr>
          <p:cNvPr id="2" name="Arrow: Down 1">
            <a:extLst>
              <a:ext uri="{FF2B5EF4-FFF2-40B4-BE49-F238E27FC236}">
                <a16:creationId xmlns:a16="http://schemas.microsoft.com/office/drawing/2014/main" id="{5BD1E0D0-8749-4F40-BE21-22D353065A4F}"/>
              </a:ext>
            </a:extLst>
          </p:cNvPr>
          <p:cNvSpPr/>
          <p:nvPr/>
        </p:nvSpPr>
        <p:spPr>
          <a:xfrm>
            <a:off x="2547891" y="2434657"/>
            <a:ext cx="736846" cy="5859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Down 7">
            <a:extLst>
              <a:ext uri="{FF2B5EF4-FFF2-40B4-BE49-F238E27FC236}">
                <a16:creationId xmlns:a16="http://schemas.microsoft.com/office/drawing/2014/main" id="{5523E44F-D728-494D-8D43-EE80603CB535}"/>
              </a:ext>
            </a:extLst>
          </p:cNvPr>
          <p:cNvSpPr/>
          <p:nvPr/>
        </p:nvSpPr>
        <p:spPr>
          <a:xfrm>
            <a:off x="2547891" y="3622404"/>
            <a:ext cx="736846" cy="5859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Down 8">
            <a:extLst>
              <a:ext uri="{FF2B5EF4-FFF2-40B4-BE49-F238E27FC236}">
                <a16:creationId xmlns:a16="http://schemas.microsoft.com/office/drawing/2014/main" id="{37FD2E3B-F0DD-46DE-9092-ED99F37ED40B}"/>
              </a:ext>
            </a:extLst>
          </p:cNvPr>
          <p:cNvSpPr/>
          <p:nvPr/>
        </p:nvSpPr>
        <p:spPr>
          <a:xfrm>
            <a:off x="2547891" y="4851770"/>
            <a:ext cx="736846" cy="5859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peech Bubble: Rectangle with Corners Rounded 6">
            <a:extLst>
              <a:ext uri="{FF2B5EF4-FFF2-40B4-BE49-F238E27FC236}">
                <a16:creationId xmlns:a16="http://schemas.microsoft.com/office/drawing/2014/main" id="{655DE925-7D15-447A-AE9A-801DB13C6F2B}"/>
              </a:ext>
            </a:extLst>
          </p:cNvPr>
          <p:cNvSpPr/>
          <p:nvPr/>
        </p:nvSpPr>
        <p:spPr>
          <a:xfrm>
            <a:off x="5550813" y="1704390"/>
            <a:ext cx="2232636" cy="2584293"/>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Arrows show the order the algorithm takes</a:t>
            </a:r>
          </a:p>
        </p:txBody>
      </p:sp>
    </p:spTree>
    <p:extLst>
      <p:ext uri="{BB962C8B-B14F-4D97-AF65-F5344CB8AC3E}">
        <p14:creationId xmlns:p14="http://schemas.microsoft.com/office/powerpoint/2010/main" val="4145410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19" name="TextBox 18">
            <a:extLst>
              <a:ext uri="{FF2B5EF4-FFF2-40B4-BE49-F238E27FC236}">
                <a16:creationId xmlns:a16="http://schemas.microsoft.com/office/drawing/2014/main" id="{872F3A1D-9C66-401E-81F6-1E28EDC6624E}"/>
              </a:ext>
            </a:extLst>
          </p:cNvPr>
          <p:cNvSpPr txBox="1"/>
          <p:nvPr/>
        </p:nvSpPr>
        <p:spPr>
          <a:xfrm>
            <a:off x="2208107" y="1704390"/>
            <a:ext cx="2232636" cy="3046988"/>
          </a:xfrm>
          <a:prstGeom prst="rect">
            <a:avLst/>
          </a:prstGeom>
          <a:noFill/>
        </p:spPr>
        <p:txBody>
          <a:bodyPr wrap="square">
            <a:spAutoFit/>
          </a:bodyPr>
          <a:lstStyle/>
          <a:p>
            <a:pPr marL="0" indent="0">
              <a:buNone/>
            </a:pPr>
            <a:r>
              <a:rPr lang="en-GB" sz="4800" dirty="0">
                <a:solidFill>
                  <a:srgbClr val="0070C0"/>
                </a:solidFill>
              </a:rPr>
              <a:t>Stand</a:t>
            </a:r>
          </a:p>
          <a:p>
            <a:pPr marL="0" indent="0">
              <a:buNone/>
            </a:pPr>
            <a:r>
              <a:rPr lang="en-GB" sz="4800" dirty="0">
                <a:solidFill>
                  <a:srgbClr val="0070C0"/>
                </a:solidFill>
              </a:rPr>
              <a:t>Wave</a:t>
            </a:r>
          </a:p>
          <a:p>
            <a:pPr marL="0" indent="0">
              <a:buNone/>
            </a:pPr>
            <a:r>
              <a:rPr lang="en-GB" sz="4800" dirty="0">
                <a:solidFill>
                  <a:srgbClr val="0070C0"/>
                </a:solidFill>
              </a:rPr>
              <a:t>Bow</a:t>
            </a:r>
          </a:p>
          <a:p>
            <a:pPr marL="0" indent="0">
              <a:buNone/>
            </a:pPr>
            <a:r>
              <a:rPr lang="en-GB" sz="4800" dirty="0">
                <a:solidFill>
                  <a:srgbClr val="0070C0"/>
                </a:solidFill>
              </a:rPr>
              <a:t>Sit</a:t>
            </a:r>
          </a:p>
        </p:txBody>
      </p:sp>
      <p:sp>
        <p:nvSpPr>
          <p:cNvPr id="7" name="Speech Bubble: Rectangle with Corners Rounded 6">
            <a:extLst>
              <a:ext uri="{FF2B5EF4-FFF2-40B4-BE49-F238E27FC236}">
                <a16:creationId xmlns:a16="http://schemas.microsoft.com/office/drawing/2014/main" id="{655DE925-7D15-447A-AE9A-801DB13C6F2B}"/>
              </a:ext>
            </a:extLst>
          </p:cNvPr>
          <p:cNvSpPr/>
          <p:nvPr/>
        </p:nvSpPr>
        <p:spPr>
          <a:xfrm>
            <a:off x="5550813" y="1704391"/>
            <a:ext cx="2232636" cy="834015"/>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Act it out</a:t>
            </a:r>
          </a:p>
        </p:txBody>
      </p:sp>
    </p:spTree>
    <p:extLst>
      <p:ext uri="{BB962C8B-B14F-4D97-AF65-F5344CB8AC3E}">
        <p14:creationId xmlns:p14="http://schemas.microsoft.com/office/powerpoint/2010/main" val="607275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19" name="TextBox 18">
            <a:extLst>
              <a:ext uri="{FF2B5EF4-FFF2-40B4-BE49-F238E27FC236}">
                <a16:creationId xmlns:a16="http://schemas.microsoft.com/office/drawing/2014/main" id="{872F3A1D-9C66-401E-81F6-1E28EDC6624E}"/>
              </a:ext>
            </a:extLst>
          </p:cNvPr>
          <p:cNvSpPr txBox="1"/>
          <p:nvPr/>
        </p:nvSpPr>
        <p:spPr>
          <a:xfrm>
            <a:off x="2208107" y="1704390"/>
            <a:ext cx="2232636" cy="3046988"/>
          </a:xfrm>
          <a:prstGeom prst="rect">
            <a:avLst/>
          </a:prstGeom>
          <a:noFill/>
        </p:spPr>
        <p:txBody>
          <a:bodyPr wrap="square">
            <a:spAutoFit/>
          </a:bodyPr>
          <a:lstStyle/>
          <a:p>
            <a:pPr marL="0" indent="0">
              <a:buNone/>
            </a:pPr>
            <a:r>
              <a:rPr lang="en-GB" sz="4800" dirty="0">
                <a:solidFill>
                  <a:srgbClr val="0070C0"/>
                </a:solidFill>
              </a:rPr>
              <a:t>Stand</a:t>
            </a:r>
          </a:p>
          <a:p>
            <a:pPr marL="0" indent="0">
              <a:buNone/>
            </a:pPr>
            <a:r>
              <a:rPr lang="en-GB" sz="4800" dirty="0">
                <a:solidFill>
                  <a:srgbClr val="0070C0"/>
                </a:solidFill>
              </a:rPr>
              <a:t>Wave</a:t>
            </a:r>
          </a:p>
          <a:p>
            <a:pPr marL="0" indent="0">
              <a:buNone/>
            </a:pPr>
            <a:r>
              <a:rPr lang="en-GB" sz="4800" dirty="0">
                <a:solidFill>
                  <a:srgbClr val="0070C0"/>
                </a:solidFill>
              </a:rPr>
              <a:t>Bow</a:t>
            </a:r>
          </a:p>
          <a:p>
            <a:pPr marL="0" indent="0">
              <a:buNone/>
            </a:pPr>
            <a:r>
              <a:rPr lang="en-GB" sz="4800" dirty="0">
                <a:solidFill>
                  <a:srgbClr val="0070C0"/>
                </a:solidFill>
              </a:rPr>
              <a:t>Sit</a:t>
            </a:r>
          </a:p>
        </p:txBody>
      </p:sp>
      <p:sp>
        <p:nvSpPr>
          <p:cNvPr id="7" name="Speech Bubble: Rectangle with Corners Rounded 6">
            <a:extLst>
              <a:ext uri="{FF2B5EF4-FFF2-40B4-BE49-F238E27FC236}">
                <a16:creationId xmlns:a16="http://schemas.microsoft.com/office/drawing/2014/main" id="{655DE925-7D15-447A-AE9A-801DB13C6F2B}"/>
              </a:ext>
            </a:extLst>
          </p:cNvPr>
          <p:cNvSpPr/>
          <p:nvPr/>
        </p:nvSpPr>
        <p:spPr>
          <a:xfrm>
            <a:off x="5550813" y="1704391"/>
            <a:ext cx="2232636" cy="2554544"/>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We all waved differently</a:t>
            </a:r>
          </a:p>
        </p:txBody>
      </p:sp>
    </p:spTree>
    <p:extLst>
      <p:ext uri="{BB962C8B-B14F-4D97-AF65-F5344CB8AC3E}">
        <p14:creationId xmlns:p14="http://schemas.microsoft.com/office/powerpoint/2010/main" val="1500855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19" name="TextBox 18">
            <a:extLst>
              <a:ext uri="{FF2B5EF4-FFF2-40B4-BE49-F238E27FC236}">
                <a16:creationId xmlns:a16="http://schemas.microsoft.com/office/drawing/2014/main" id="{872F3A1D-9C66-401E-81F6-1E28EDC6624E}"/>
              </a:ext>
            </a:extLst>
          </p:cNvPr>
          <p:cNvSpPr txBox="1"/>
          <p:nvPr/>
        </p:nvSpPr>
        <p:spPr>
          <a:xfrm>
            <a:off x="2208107" y="1704390"/>
            <a:ext cx="4992793" cy="3046988"/>
          </a:xfrm>
          <a:prstGeom prst="rect">
            <a:avLst/>
          </a:prstGeom>
          <a:noFill/>
        </p:spPr>
        <p:txBody>
          <a:bodyPr wrap="square">
            <a:spAutoFit/>
          </a:bodyPr>
          <a:lstStyle/>
          <a:p>
            <a:pPr marL="0" indent="0">
              <a:buNone/>
            </a:pPr>
            <a:r>
              <a:rPr lang="en-GB" sz="4800" dirty="0">
                <a:solidFill>
                  <a:srgbClr val="0070C0"/>
                </a:solidFill>
              </a:rPr>
              <a:t>Stand</a:t>
            </a:r>
          </a:p>
          <a:p>
            <a:pPr marL="0" indent="0">
              <a:buNone/>
            </a:pPr>
            <a:r>
              <a:rPr lang="en-GB" sz="4800" dirty="0">
                <a:solidFill>
                  <a:srgbClr val="0070C0"/>
                </a:solidFill>
              </a:rPr>
              <a:t>Wave </a:t>
            </a:r>
            <a:r>
              <a:rPr lang="en-GB" sz="4800" dirty="0">
                <a:solidFill>
                  <a:srgbClr val="FF9900"/>
                </a:solidFill>
              </a:rPr>
              <a:t>once slowly</a:t>
            </a:r>
          </a:p>
          <a:p>
            <a:pPr marL="0" indent="0">
              <a:buNone/>
            </a:pPr>
            <a:r>
              <a:rPr lang="en-GB" sz="4800" dirty="0">
                <a:solidFill>
                  <a:srgbClr val="0070C0"/>
                </a:solidFill>
              </a:rPr>
              <a:t>Bow</a:t>
            </a:r>
          </a:p>
          <a:p>
            <a:pPr marL="0" indent="0">
              <a:buNone/>
            </a:pPr>
            <a:r>
              <a:rPr lang="en-GB" sz="4800" dirty="0">
                <a:solidFill>
                  <a:srgbClr val="0070C0"/>
                </a:solidFill>
              </a:rPr>
              <a:t>Sit</a:t>
            </a:r>
          </a:p>
        </p:txBody>
      </p:sp>
      <p:sp>
        <p:nvSpPr>
          <p:cNvPr id="5" name="Speech Bubble: Rectangle with Corners Rounded 4">
            <a:extLst>
              <a:ext uri="{FF2B5EF4-FFF2-40B4-BE49-F238E27FC236}">
                <a16:creationId xmlns:a16="http://schemas.microsoft.com/office/drawing/2014/main" id="{3F7AB593-EC6D-41E6-83A1-6E1B23F042AE}"/>
              </a:ext>
            </a:extLst>
          </p:cNvPr>
          <p:cNvSpPr/>
          <p:nvPr/>
        </p:nvSpPr>
        <p:spPr>
          <a:xfrm>
            <a:off x="6667131" y="1704390"/>
            <a:ext cx="2232636" cy="834015"/>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Act it out</a:t>
            </a:r>
          </a:p>
        </p:txBody>
      </p:sp>
    </p:spTree>
    <p:extLst>
      <p:ext uri="{BB962C8B-B14F-4D97-AF65-F5344CB8AC3E}">
        <p14:creationId xmlns:p14="http://schemas.microsoft.com/office/powerpoint/2010/main" val="100366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19" name="TextBox 18">
            <a:extLst>
              <a:ext uri="{FF2B5EF4-FFF2-40B4-BE49-F238E27FC236}">
                <a16:creationId xmlns:a16="http://schemas.microsoft.com/office/drawing/2014/main" id="{872F3A1D-9C66-401E-81F6-1E28EDC6624E}"/>
              </a:ext>
            </a:extLst>
          </p:cNvPr>
          <p:cNvSpPr txBox="1"/>
          <p:nvPr/>
        </p:nvSpPr>
        <p:spPr>
          <a:xfrm>
            <a:off x="2208107" y="1704390"/>
            <a:ext cx="4992793" cy="3046988"/>
          </a:xfrm>
          <a:prstGeom prst="rect">
            <a:avLst/>
          </a:prstGeom>
          <a:noFill/>
        </p:spPr>
        <p:txBody>
          <a:bodyPr wrap="square">
            <a:spAutoFit/>
          </a:bodyPr>
          <a:lstStyle/>
          <a:p>
            <a:pPr marL="0" indent="0">
              <a:buNone/>
            </a:pPr>
            <a:r>
              <a:rPr lang="en-GB" sz="4800" dirty="0">
                <a:solidFill>
                  <a:srgbClr val="0070C0"/>
                </a:solidFill>
              </a:rPr>
              <a:t>Stand</a:t>
            </a:r>
          </a:p>
          <a:p>
            <a:pPr marL="0" indent="0">
              <a:buNone/>
            </a:pPr>
            <a:r>
              <a:rPr lang="en-GB" sz="4800" dirty="0">
                <a:solidFill>
                  <a:srgbClr val="0070C0"/>
                </a:solidFill>
              </a:rPr>
              <a:t>Wave </a:t>
            </a:r>
            <a:r>
              <a:rPr lang="en-GB" sz="4800" dirty="0">
                <a:solidFill>
                  <a:srgbClr val="FF9900"/>
                </a:solidFill>
              </a:rPr>
              <a:t>once slowly</a:t>
            </a:r>
          </a:p>
          <a:p>
            <a:pPr marL="0" indent="0">
              <a:buNone/>
            </a:pPr>
            <a:r>
              <a:rPr lang="en-GB" sz="4800" dirty="0">
                <a:solidFill>
                  <a:srgbClr val="0070C0"/>
                </a:solidFill>
              </a:rPr>
              <a:t>Bow</a:t>
            </a:r>
          </a:p>
          <a:p>
            <a:pPr marL="0" indent="0">
              <a:buNone/>
            </a:pPr>
            <a:r>
              <a:rPr lang="en-GB" sz="4800" dirty="0">
                <a:solidFill>
                  <a:srgbClr val="0070C0"/>
                </a:solidFill>
              </a:rPr>
              <a:t>Sit</a:t>
            </a:r>
          </a:p>
        </p:txBody>
      </p:sp>
      <p:sp>
        <p:nvSpPr>
          <p:cNvPr id="5" name="Speech Bubble: Rectangle with Corners Rounded 4">
            <a:extLst>
              <a:ext uri="{FF2B5EF4-FFF2-40B4-BE49-F238E27FC236}">
                <a16:creationId xmlns:a16="http://schemas.microsoft.com/office/drawing/2014/main" id="{3F7AB593-EC6D-41E6-83A1-6E1B23F042AE}"/>
              </a:ext>
            </a:extLst>
          </p:cNvPr>
          <p:cNvSpPr/>
          <p:nvPr/>
        </p:nvSpPr>
        <p:spPr>
          <a:xfrm>
            <a:off x="7783618" y="1704390"/>
            <a:ext cx="2200275" cy="1724610"/>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was different?</a:t>
            </a:r>
          </a:p>
        </p:txBody>
      </p:sp>
      <p:pic>
        <p:nvPicPr>
          <p:cNvPr id="3" name="Graphic 2" descr="Clipboard outline">
            <a:extLst>
              <a:ext uri="{FF2B5EF4-FFF2-40B4-BE49-F238E27FC236}">
                <a16:creationId xmlns:a16="http://schemas.microsoft.com/office/drawing/2014/main" id="{1F5E99EC-8DA3-4252-88D3-51283D93B9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52790" y="3419061"/>
            <a:ext cx="914400" cy="914400"/>
          </a:xfrm>
          <a:prstGeom prst="rect">
            <a:avLst/>
          </a:prstGeom>
        </p:spPr>
      </p:pic>
    </p:spTree>
    <p:extLst>
      <p:ext uri="{BB962C8B-B14F-4D97-AF65-F5344CB8AC3E}">
        <p14:creationId xmlns:p14="http://schemas.microsoft.com/office/powerpoint/2010/main" val="3257646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19" name="TextBox 18">
            <a:extLst>
              <a:ext uri="{FF2B5EF4-FFF2-40B4-BE49-F238E27FC236}">
                <a16:creationId xmlns:a16="http://schemas.microsoft.com/office/drawing/2014/main" id="{872F3A1D-9C66-401E-81F6-1E28EDC6624E}"/>
              </a:ext>
            </a:extLst>
          </p:cNvPr>
          <p:cNvSpPr txBox="1"/>
          <p:nvPr/>
        </p:nvSpPr>
        <p:spPr>
          <a:xfrm>
            <a:off x="2208107" y="1704390"/>
            <a:ext cx="4992793" cy="3046988"/>
          </a:xfrm>
          <a:prstGeom prst="rect">
            <a:avLst/>
          </a:prstGeom>
          <a:noFill/>
        </p:spPr>
        <p:txBody>
          <a:bodyPr wrap="square">
            <a:spAutoFit/>
          </a:bodyPr>
          <a:lstStyle/>
          <a:p>
            <a:pPr marL="0" indent="0">
              <a:buNone/>
            </a:pPr>
            <a:r>
              <a:rPr lang="en-GB" sz="4800" dirty="0">
                <a:solidFill>
                  <a:srgbClr val="0070C0"/>
                </a:solidFill>
              </a:rPr>
              <a:t>Stand</a:t>
            </a:r>
          </a:p>
          <a:p>
            <a:pPr marL="0" indent="0">
              <a:buNone/>
            </a:pPr>
            <a:r>
              <a:rPr lang="en-GB" sz="4800" dirty="0">
                <a:solidFill>
                  <a:srgbClr val="0070C0"/>
                </a:solidFill>
              </a:rPr>
              <a:t>Wave </a:t>
            </a:r>
            <a:r>
              <a:rPr lang="en-GB" sz="4800" dirty="0">
                <a:solidFill>
                  <a:srgbClr val="FF9900"/>
                </a:solidFill>
              </a:rPr>
              <a:t>once slowly</a:t>
            </a:r>
          </a:p>
          <a:p>
            <a:pPr marL="0" indent="0">
              <a:buNone/>
            </a:pPr>
            <a:r>
              <a:rPr lang="en-GB" sz="4800" dirty="0">
                <a:solidFill>
                  <a:srgbClr val="0070C0"/>
                </a:solidFill>
              </a:rPr>
              <a:t>Bow</a:t>
            </a:r>
          </a:p>
          <a:p>
            <a:pPr marL="0" indent="0">
              <a:buNone/>
            </a:pPr>
            <a:r>
              <a:rPr lang="en-GB" sz="4800" dirty="0">
                <a:solidFill>
                  <a:srgbClr val="0070C0"/>
                </a:solidFill>
              </a:rPr>
              <a:t>Sit</a:t>
            </a:r>
          </a:p>
        </p:txBody>
      </p:sp>
      <p:sp>
        <p:nvSpPr>
          <p:cNvPr id="5" name="Speech Bubble: Rectangle with Corners Rounded 4">
            <a:extLst>
              <a:ext uri="{FF2B5EF4-FFF2-40B4-BE49-F238E27FC236}">
                <a16:creationId xmlns:a16="http://schemas.microsoft.com/office/drawing/2014/main" id="{3F7AB593-EC6D-41E6-83A1-6E1B23F042AE}"/>
              </a:ext>
            </a:extLst>
          </p:cNvPr>
          <p:cNvSpPr/>
          <p:nvPr/>
        </p:nvSpPr>
        <p:spPr>
          <a:xfrm>
            <a:off x="7783618" y="1704390"/>
            <a:ext cx="2200275" cy="1724610"/>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was different?</a:t>
            </a:r>
          </a:p>
        </p:txBody>
      </p:sp>
      <p:sp>
        <p:nvSpPr>
          <p:cNvPr id="6" name="Speech Bubble: Rectangle with Corners Rounded 5">
            <a:extLst>
              <a:ext uri="{FF2B5EF4-FFF2-40B4-BE49-F238E27FC236}">
                <a16:creationId xmlns:a16="http://schemas.microsoft.com/office/drawing/2014/main" id="{DCEEC6EF-B6F1-4467-A167-97E239CA51CF}"/>
              </a:ext>
            </a:extLst>
          </p:cNvPr>
          <p:cNvSpPr/>
          <p:nvPr/>
        </p:nvSpPr>
        <p:spPr>
          <a:xfrm>
            <a:off x="7783617" y="4291304"/>
            <a:ext cx="3303483" cy="1724611"/>
          </a:xfrm>
          <a:prstGeom prst="wedgeRoundRectCallout">
            <a:avLst>
              <a:gd name="adj1" fmla="val 22987"/>
              <a:gd name="adj2" fmla="val 38076"/>
              <a:gd name="adj3" fmla="val 16667"/>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More detail telling us how to wave</a:t>
            </a:r>
          </a:p>
        </p:txBody>
      </p:sp>
    </p:spTree>
    <p:extLst>
      <p:ext uri="{BB962C8B-B14F-4D97-AF65-F5344CB8AC3E}">
        <p14:creationId xmlns:p14="http://schemas.microsoft.com/office/powerpoint/2010/main" val="1459044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208107" y="4558"/>
            <a:ext cx="4459024" cy="834015"/>
          </a:xfrm>
          <a:solidFill>
            <a:srgbClr val="0070C0"/>
          </a:solidFill>
        </p:spPr>
        <p:txBody>
          <a:bodyPr anchor="ctr" anchorCtr="0"/>
          <a:lstStyle/>
          <a:p>
            <a:r>
              <a:rPr lang="en-GB" dirty="0">
                <a:solidFill>
                  <a:schemeClr val="bg1"/>
                </a:solidFill>
              </a:rPr>
              <a:t>Simple Sequence</a:t>
            </a:r>
          </a:p>
        </p:txBody>
      </p:sp>
      <p:sp>
        <p:nvSpPr>
          <p:cNvPr id="19" name="TextBox 18">
            <a:extLst>
              <a:ext uri="{FF2B5EF4-FFF2-40B4-BE49-F238E27FC236}">
                <a16:creationId xmlns:a16="http://schemas.microsoft.com/office/drawing/2014/main" id="{872F3A1D-9C66-401E-81F6-1E28EDC6624E}"/>
              </a:ext>
            </a:extLst>
          </p:cNvPr>
          <p:cNvSpPr txBox="1"/>
          <p:nvPr/>
        </p:nvSpPr>
        <p:spPr>
          <a:xfrm>
            <a:off x="2208107" y="1704389"/>
            <a:ext cx="4992793" cy="3046988"/>
          </a:xfrm>
          <a:prstGeom prst="rect">
            <a:avLst/>
          </a:prstGeom>
          <a:noFill/>
        </p:spPr>
        <p:txBody>
          <a:bodyPr wrap="square">
            <a:spAutoFit/>
          </a:bodyPr>
          <a:lstStyle/>
          <a:p>
            <a:pPr marL="0" indent="0">
              <a:buNone/>
            </a:pPr>
            <a:r>
              <a:rPr lang="en-GB" sz="4800" dirty="0">
                <a:solidFill>
                  <a:srgbClr val="0070C0"/>
                </a:solidFill>
              </a:rPr>
              <a:t>Stand</a:t>
            </a:r>
          </a:p>
          <a:p>
            <a:pPr marL="0" indent="0">
              <a:buNone/>
            </a:pPr>
            <a:r>
              <a:rPr lang="en-GB" sz="4800" dirty="0">
                <a:solidFill>
                  <a:srgbClr val="0070C0"/>
                </a:solidFill>
              </a:rPr>
              <a:t>Wave </a:t>
            </a:r>
            <a:r>
              <a:rPr lang="en-GB" sz="4800" dirty="0">
                <a:solidFill>
                  <a:srgbClr val="FF9900"/>
                </a:solidFill>
              </a:rPr>
              <a:t>once slowly</a:t>
            </a:r>
          </a:p>
          <a:p>
            <a:pPr marL="0" indent="0">
              <a:buNone/>
            </a:pPr>
            <a:r>
              <a:rPr lang="en-GB" sz="4800" dirty="0">
                <a:solidFill>
                  <a:srgbClr val="0070C0"/>
                </a:solidFill>
              </a:rPr>
              <a:t>Bow</a:t>
            </a:r>
          </a:p>
          <a:p>
            <a:pPr marL="0" indent="0">
              <a:buNone/>
            </a:pPr>
            <a:r>
              <a:rPr lang="en-GB" sz="4800" dirty="0">
                <a:solidFill>
                  <a:srgbClr val="0070C0"/>
                </a:solidFill>
              </a:rPr>
              <a:t>Sit</a:t>
            </a:r>
          </a:p>
        </p:txBody>
      </p:sp>
      <p:sp>
        <p:nvSpPr>
          <p:cNvPr id="5" name="Speech Bubble: Rectangle with Corners Rounded 4">
            <a:extLst>
              <a:ext uri="{FF2B5EF4-FFF2-40B4-BE49-F238E27FC236}">
                <a16:creationId xmlns:a16="http://schemas.microsoft.com/office/drawing/2014/main" id="{3F7AB593-EC6D-41E6-83A1-6E1B23F042AE}"/>
              </a:ext>
            </a:extLst>
          </p:cNvPr>
          <p:cNvSpPr/>
          <p:nvPr/>
        </p:nvSpPr>
        <p:spPr>
          <a:xfrm>
            <a:off x="7783618" y="1704389"/>
            <a:ext cx="3274907" cy="2572335"/>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Algorithms are easier to follow if they are </a:t>
            </a:r>
            <a:r>
              <a:rPr lang="en-GB" sz="3200" dirty="0">
                <a:solidFill>
                  <a:srgbClr val="FFFF00"/>
                </a:solidFill>
              </a:rPr>
              <a:t>precise </a:t>
            </a:r>
            <a:r>
              <a:rPr lang="en-GB" sz="3200" dirty="0">
                <a:solidFill>
                  <a:schemeClr val="bg1"/>
                </a:solidFill>
              </a:rPr>
              <a:t>with more detail</a:t>
            </a:r>
          </a:p>
        </p:txBody>
      </p:sp>
    </p:spTree>
    <p:extLst>
      <p:ext uri="{BB962C8B-B14F-4D97-AF65-F5344CB8AC3E}">
        <p14:creationId xmlns:p14="http://schemas.microsoft.com/office/powerpoint/2010/main" val="1111334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298</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Simple Sequence</vt:lpstr>
      <vt:lpstr>Simple Sequence</vt:lpstr>
      <vt:lpstr>Simple Sequence</vt:lpstr>
      <vt:lpstr>Simple Sequence</vt:lpstr>
      <vt:lpstr>Simple Sequence</vt:lpstr>
      <vt:lpstr>Simple Sequence</vt:lpstr>
      <vt:lpstr>Simple Sequence</vt:lpstr>
      <vt:lpstr>Simple Sequence</vt:lpstr>
      <vt:lpstr>Simple Sequence</vt:lpstr>
      <vt:lpstr>Simple Sequence</vt:lpstr>
      <vt:lpstr>Simple Sequence</vt:lpstr>
      <vt:lpstr>Simple Sequence</vt:lpstr>
      <vt:lpstr>Simple Sequence</vt:lpstr>
      <vt:lpstr>Simple Sequence</vt:lpstr>
      <vt:lpstr>Simple Sequence</vt:lpstr>
      <vt:lpstr>Terms of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Selection</dc:title>
  <dc:creator>Philip Bagge</dc:creator>
  <cp:lastModifiedBy>Philip Bagge</cp:lastModifiedBy>
  <cp:revision>14</cp:revision>
  <dcterms:created xsi:type="dcterms:W3CDTF">2018-06-25T09:53:29Z</dcterms:created>
  <dcterms:modified xsi:type="dcterms:W3CDTF">2023-01-03T08:04:40Z</dcterms:modified>
</cp:coreProperties>
</file>