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ink/ink1.xml" ContentType="application/inkml+xml"/>
  <Override PartName="/ppt/ink/ink2.xml" ContentType="application/inkml+xml"/>
  <Override PartName="/ppt/ink/ink3.xml" ContentType="application/inkml+xml"/>
  <Override PartName="/ppt/ink/ink4.xml" ContentType="application/inkml+xml"/>
  <Override PartName="/ppt/ink/ink5.xml" ContentType="application/inkml+xml"/>
  <Override PartName="/ppt/ink/ink6.xml" ContentType="application/inkml+xml"/>
  <Override PartName="/ppt/ink/ink7.xml" ContentType="application/inkml+xml"/>
  <Override PartName="/ppt/ink/ink8.xml" ContentType="application/inkml+xml"/>
  <Override PartName="/ppt/ink/ink9.xml" ContentType="application/inkml+xml"/>
  <Override PartName="/ppt/ink/ink10.xml" ContentType="application/inkml+xml"/>
  <Override PartName="/ppt/ink/ink11.xml" ContentType="application/inkml+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5" r:id="rId3"/>
    <p:sldId id="440" r:id="rId4"/>
    <p:sldId id="441" r:id="rId5"/>
    <p:sldId id="445" r:id="rId6"/>
    <p:sldId id="449" r:id="rId7"/>
    <p:sldId id="447" r:id="rId8"/>
    <p:sldId id="446" r:id="rId9"/>
    <p:sldId id="448" r:id="rId10"/>
    <p:sldId id="451" r:id="rId11"/>
    <p:sldId id="452" r:id="rId12"/>
    <p:sldId id="453" r:id="rId13"/>
    <p:sldId id="454" r:id="rId14"/>
    <p:sldId id="455" r:id="rId15"/>
    <p:sldId id="456" r:id="rId16"/>
    <p:sldId id="450" r:id="rId17"/>
    <p:sldId id="457" r:id="rId18"/>
    <p:sldId id="444" r:id="rId19"/>
    <p:sldId id="553"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00"/>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C7B3369-6956-41B4-A367-0163D93E8DB3}" v="34" dt="2023-01-03T14:49:04.822"/>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522" autoAdjust="0"/>
    <p:restoredTop sz="94660"/>
  </p:normalViewPr>
  <p:slideViewPr>
    <p:cSldViewPr snapToGrid="0">
      <p:cViewPr varScale="1">
        <p:scale>
          <a:sx n="86" d="100"/>
          <a:sy n="86" d="100"/>
        </p:scale>
        <p:origin x="446" y="48"/>
      </p:cViewPr>
      <p:guideLst/>
    </p:cSldViewPr>
  </p:slideViewPr>
  <p:notesTextViewPr>
    <p:cViewPr>
      <p:scale>
        <a:sx n="1" d="1"/>
        <a:sy n="1" d="1"/>
      </p:scale>
      <p:origin x="0" y="0"/>
    </p:cViewPr>
  </p:notesTextViewPr>
  <p:sorterViewPr>
    <p:cViewPr>
      <p:scale>
        <a:sx n="40" d="100"/>
        <a:sy n="4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microsoft.com/office/2015/10/relationships/revisionInfo" Target="revisionInfo.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hilip Bagge" userId="e3abba335f68304e" providerId="LiveId" clId="{CC7B3369-6956-41B4-A367-0163D93E8DB3}"/>
    <pc:docChg chg="custSel addSld delSld modSld sldOrd modMainMaster">
      <pc:chgData name="Philip Bagge" userId="e3abba335f68304e" providerId="LiveId" clId="{CC7B3369-6956-41B4-A367-0163D93E8DB3}" dt="2023-01-03T14:49:27.159" v="1443" actId="207"/>
      <pc:docMkLst>
        <pc:docMk/>
      </pc:docMkLst>
      <pc:sldChg chg="addSp delSp modSp mod">
        <pc:chgData name="Philip Bagge" userId="e3abba335f68304e" providerId="LiveId" clId="{CC7B3369-6956-41B4-A367-0163D93E8DB3}" dt="2023-01-03T14:49:27.159" v="1443" actId="207"/>
        <pc:sldMkLst>
          <pc:docMk/>
          <pc:sldMk cId="2067189513" sldId="256"/>
        </pc:sldMkLst>
        <pc:spChg chg="mod">
          <ac:chgData name="Philip Bagge" userId="e3abba335f68304e" providerId="LiveId" clId="{CC7B3369-6956-41B4-A367-0163D93E8DB3}" dt="2022-01-04T13:19:00.780" v="41" actId="14100"/>
          <ac:spMkLst>
            <pc:docMk/>
            <pc:sldMk cId="2067189513" sldId="256"/>
            <ac:spMk id="2" creationId="{82C622B0-53AF-4A5F-BF84-2439C7127487}"/>
          </ac:spMkLst>
        </pc:spChg>
        <pc:spChg chg="add mod">
          <ac:chgData name="Philip Bagge" userId="e3abba335f68304e" providerId="LiveId" clId="{CC7B3369-6956-41B4-A367-0163D93E8DB3}" dt="2023-01-03T14:49:27.159" v="1443" actId="207"/>
          <ac:spMkLst>
            <pc:docMk/>
            <pc:sldMk cId="2067189513" sldId="256"/>
            <ac:spMk id="3" creationId="{DAE2F25C-3888-8428-3612-7A80453ED649}"/>
          </ac:spMkLst>
        </pc:spChg>
        <pc:spChg chg="del">
          <ac:chgData name="Philip Bagge" userId="e3abba335f68304e" providerId="LiveId" clId="{CC7B3369-6956-41B4-A367-0163D93E8DB3}" dt="2023-01-03T14:46:56.930" v="1382" actId="21"/>
          <ac:spMkLst>
            <pc:docMk/>
            <pc:sldMk cId="2067189513" sldId="256"/>
            <ac:spMk id="5" creationId="{10F663CD-5449-4306-AED8-11C5DE135289}"/>
          </ac:spMkLst>
        </pc:spChg>
        <pc:picChg chg="del">
          <ac:chgData name="Philip Bagge" userId="e3abba335f68304e" providerId="LiveId" clId="{CC7B3369-6956-41B4-A367-0163D93E8DB3}" dt="2023-01-03T14:46:56.930" v="1382" actId="21"/>
          <ac:picMkLst>
            <pc:docMk/>
            <pc:sldMk cId="2067189513" sldId="256"/>
            <ac:picMk id="4" creationId="{19010007-8B7A-45D6-9781-DB493B67B121}"/>
          </ac:picMkLst>
        </pc:picChg>
      </pc:sldChg>
      <pc:sldChg chg="del">
        <pc:chgData name="Philip Bagge" userId="e3abba335f68304e" providerId="LiveId" clId="{CC7B3369-6956-41B4-A367-0163D93E8DB3}" dt="2022-01-04T13:16:21.292" v="13" actId="2696"/>
        <pc:sldMkLst>
          <pc:docMk/>
          <pc:sldMk cId="396825678" sldId="257"/>
        </pc:sldMkLst>
      </pc:sldChg>
      <pc:sldChg chg="modSp mod">
        <pc:chgData name="Philip Bagge" userId="e3abba335f68304e" providerId="LiveId" clId="{CC7B3369-6956-41B4-A367-0163D93E8DB3}" dt="2023-01-03T14:47:44.862" v="1389" actId="1076"/>
        <pc:sldMkLst>
          <pc:docMk/>
          <pc:sldMk cId="171994188" sldId="275"/>
        </pc:sldMkLst>
        <pc:spChg chg="mod">
          <ac:chgData name="Philip Bagge" userId="e3abba335f68304e" providerId="LiveId" clId="{CC7B3369-6956-41B4-A367-0163D93E8DB3}" dt="2023-01-03T14:47:32.544" v="1388" actId="14100"/>
          <ac:spMkLst>
            <pc:docMk/>
            <pc:sldMk cId="171994188" sldId="275"/>
            <ac:spMk id="26" creationId="{455C5DAF-B27A-4F0E-B27D-58B15DE8861A}"/>
          </ac:spMkLst>
        </pc:spChg>
        <pc:grpChg chg="mod">
          <ac:chgData name="Philip Bagge" userId="e3abba335f68304e" providerId="LiveId" clId="{CC7B3369-6956-41B4-A367-0163D93E8DB3}" dt="2023-01-03T14:47:44.862" v="1389" actId="1076"/>
          <ac:grpSpMkLst>
            <pc:docMk/>
            <pc:sldMk cId="171994188" sldId="275"/>
            <ac:grpSpMk id="53" creationId="{93935BB3-E8C1-410D-ACC0-054E4A2DFDE2}"/>
          </ac:grpSpMkLst>
        </pc:grpChg>
      </pc:sldChg>
      <pc:sldChg chg="del">
        <pc:chgData name="Philip Bagge" userId="e3abba335f68304e" providerId="LiveId" clId="{CC7B3369-6956-41B4-A367-0163D93E8DB3}" dt="2022-01-04T13:17:17.347" v="20" actId="47"/>
        <pc:sldMkLst>
          <pc:docMk/>
          <pc:sldMk cId="2422106370" sldId="277"/>
        </pc:sldMkLst>
      </pc:sldChg>
      <pc:sldChg chg="del">
        <pc:chgData name="Philip Bagge" userId="e3abba335f68304e" providerId="LiveId" clId="{CC7B3369-6956-41B4-A367-0163D93E8DB3}" dt="2022-01-04T13:17:17.347" v="20" actId="47"/>
        <pc:sldMkLst>
          <pc:docMk/>
          <pc:sldMk cId="3421782169" sldId="283"/>
        </pc:sldMkLst>
      </pc:sldChg>
      <pc:sldChg chg="del">
        <pc:chgData name="Philip Bagge" userId="e3abba335f68304e" providerId="LiveId" clId="{CC7B3369-6956-41B4-A367-0163D93E8DB3}" dt="2022-01-04T13:16:29.453" v="15" actId="2696"/>
        <pc:sldMkLst>
          <pc:docMk/>
          <pc:sldMk cId="18315538" sldId="415"/>
        </pc:sldMkLst>
      </pc:sldChg>
      <pc:sldChg chg="del">
        <pc:chgData name="Philip Bagge" userId="e3abba335f68304e" providerId="LiveId" clId="{CC7B3369-6956-41B4-A367-0163D93E8DB3}" dt="2022-01-04T13:17:17.347" v="20" actId="47"/>
        <pc:sldMkLst>
          <pc:docMk/>
          <pc:sldMk cId="3401383483" sldId="416"/>
        </pc:sldMkLst>
      </pc:sldChg>
      <pc:sldChg chg="del">
        <pc:chgData name="Philip Bagge" userId="e3abba335f68304e" providerId="LiveId" clId="{CC7B3369-6956-41B4-A367-0163D93E8DB3}" dt="2022-01-04T13:17:17.347" v="20" actId="47"/>
        <pc:sldMkLst>
          <pc:docMk/>
          <pc:sldMk cId="1941292651" sldId="418"/>
        </pc:sldMkLst>
      </pc:sldChg>
      <pc:sldChg chg="del">
        <pc:chgData name="Philip Bagge" userId="e3abba335f68304e" providerId="LiveId" clId="{CC7B3369-6956-41B4-A367-0163D93E8DB3}" dt="2022-01-04T13:17:17.347" v="20" actId="47"/>
        <pc:sldMkLst>
          <pc:docMk/>
          <pc:sldMk cId="2134443314" sldId="419"/>
        </pc:sldMkLst>
      </pc:sldChg>
      <pc:sldChg chg="del">
        <pc:chgData name="Philip Bagge" userId="e3abba335f68304e" providerId="LiveId" clId="{CC7B3369-6956-41B4-A367-0163D93E8DB3}" dt="2022-01-04T13:17:17.347" v="20" actId="47"/>
        <pc:sldMkLst>
          <pc:docMk/>
          <pc:sldMk cId="1553183327" sldId="421"/>
        </pc:sldMkLst>
      </pc:sldChg>
      <pc:sldChg chg="del">
        <pc:chgData name="Philip Bagge" userId="e3abba335f68304e" providerId="LiveId" clId="{CC7B3369-6956-41B4-A367-0163D93E8DB3}" dt="2022-01-04T13:17:17.347" v="20" actId="47"/>
        <pc:sldMkLst>
          <pc:docMk/>
          <pc:sldMk cId="2353447748" sldId="422"/>
        </pc:sldMkLst>
      </pc:sldChg>
      <pc:sldChg chg="del">
        <pc:chgData name="Philip Bagge" userId="e3abba335f68304e" providerId="LiveId" clId="{CC7B3369-6956-41B4-A367-0163D93E8DB3}" dt="2022-01-04T13:17:17.347" v="20" actId="47"/>
        <pc:sldMkLst>
          <pc:docMk/>
          <pc:sldMk cId="637663479" sldId="423"/>
        </pc:sldMkLst>
      </pc:sldChg>
      <pc:sldChg chg="del">
        <pc:chgData name="Philip Bagge" userId="e3abba335f68304e" providerId="LiveId" clId="{CC7B3369-6956-41B4-A367-0163D93E8DB3}" dt="2022-01-04T13:17:17.347" v="20" actId="47"/>
        <pc:sldMkLst>
          <pc:docMk/>
          <pc:sldMk cId="2112782692" sldId="424"/>
        </pc:sldMkLst>
      </pc:sldChg>
      <pc:sldChg chg="del">
        <pc:chgData name="Philip Bagge" userId="e3abba335f68304e" providerId="LiveId" clId="{CC7B3369-6956-41B4-A367-0163D93E8DB3}" dt="2022-01-04T13:17:17.347" v="20" actId="47"/>
        <pc:sldMkLst>
          <pc:docMk/>
          <pc:sldMk cId="1328980647" sldId="425"/>
        </pc:sldMkLst>
      </pc:sldChg>
      <pc:sldChg chg="del">
        <pc:chgData name="Philip Bagge" userId="e3abba335f68304e" providerId="LiveId" clId="{CC7B3369-6956-41B4-A367-0163D93E8DB3}" dt="2022-01-04T13:17:17.347" v="20" actId="47"/>
        <pc:sldMkLst>
          <pc:docMk/>
          <pc:sldMk cId="3742720362" sldId="426"/>
        </pc:sldMkLst>
      </pc:sldChg>
      <pc:sldChg chg="del">
        <pc:chgData name="Philip Bagge" userId="e3abba335f68304e" providerId="LiveId" clId="{CC7B3369-6956-41B4-A367-0163D93E8DB3}" dt="2022-01-04T13:17:17.347" v="20" actId="47"/>
        <pc:sldMkLst>
          <pc:docMk/>
          <pc:sldMk cId="2865309765" sldId="427"/>
        </pc:sldMkLst>
      </pc:sldChg>
      <pc:sldChg chg="del">
        <pc:chgData name="Philip Bagge" userId="e3abba335f68304e" providerId="LiveId" clId="{CC7B3369-6956-41B4-A367-0163D93E8DB3}" dt="2022-01-04T13:17:17.347" v="20" actId="47"/>
        <pc:sldMkLst>
          <pc:docMk/>
          <pc:sldMk cId="2433562201" sldId="428"/>
        </pc:sldMkLst>
      </pc:sldChg>
      <pc:sldChg chg="del">
        <pc:chgData name="Philip Bagge" userId="e3abba335f68304e" providerId="LiveId" clId="{CC7B3369-6956-41B4-A367-0163D93E8DB3}" dt="2022-01-04T13:17:17.347" v="20" actId="47"/>
        <pc:sldMkLst>
          <pc:docMk/>
          <pc:sldMk cId="1414693432" sldId="429"/>
        </pc:sldMkLst>
      </pc:sldChg>
      <pc:sldChg chg="del">
        <pc:chgData name="Philip Bagge" userId="e3abba335f68304e" providerId="LiveId" clId="{CC7B3369-6956-41B4-A367-0163D93E8DB3}" dt="2022-01-04T13:17:17.347" v="20" actId="47"/>
        <pc:sldMkLst>
          <pc:docMk/>
          <pc:sldMk cId="3781946588" sldId="430"/>
        </pc:sldMkLst>
      </pc:sldChg>
      <pc:sldChg chg="del">
        <pc:chgData name="Philip Bagge" userId="e3abba335f68304e" providerId="LiveId" clId="{CC7B3369-6956-41B4-A367-0163D93E8DB3}" dt="2022-01-04T13:17:17.347" v="20" actId="47"/>
        <pc:sldMkLst>
          <pc:docMk/>
          <pc:sldMk cId="2679374606" sldId="431"/>
        </pc:sldMkLst>
      </pc:sldChg>
      <pc:sldChg chg="del">
        <pc:chgData name="Philip Bagge" userId="e3abba335f68304e" providerId="LiveId" clId="{CC7B3369-6956-41B4-A367-0163D93E8DB3}" dt="2022-01-04T13:17:17.347" v="20" actId="47"/>
        <pc:sldMkLst>
          <pc:docMk/>
          <pc:sldMk cId="1868618097" sldId="432"/>
        </pc:sldMkLst>
      </pc:sldChg>
      <pc:sldChg chg="del">
        <pc:chgData name="Philip Bagge" userId="e3abba335f68304e" providerId="LiveId" clId="{CC7B3369-6956-41B4-A367-0163D93E8DB3}" dt="2022-01-04T13:17:17.347" v="20" actId="47"/>
        <pc:sldMkLst>
          <pc:docMk/>
          <pc:sldMk cId="2056789168" sldId="433"/>
        </pc:sldMkLst>
      </pc:sldChg>
      <pc:sldChg chg="del">
        <pc:chgData name="Philip Bagge" userId="e3abba335f68304e" providerId="LiveId" clId="{CC7B3369-6956-41B4-A367-0163D93E8DB3}" dt="2022-01-04T13:17:17.347" v="20" actId="47"/>
        <pc:sldMkLst>
          <pc:docMk/>
          <pc:sldMk cId="1492566109" sldId="434"/>
        </pc:sldMkLst>
      </pc:sldChg>
      <pc:sldChg chg="del">
        <pc:chgData name="Philip Bagge" userId="e3abba335f68304e" providerId="LiveId" clId="{CC7B3369-6956-41B4-A367-0163D93E8DB3}" dt="2022-01-04T13:17:17.347" v="20" actId="47"/>
        <pc:sldMkLst>
          <pc:docMk/>
          <pc:sldMk cId="1573899649" sldId="435"/>
        </pc:sldMkLst>
      </pc:sldChg>
      <pc:sldChg chg="del">
        <pc:chgData name="Philip Bagge" userId="e3abba335f68304e" providerId="LiveId" clId="{CC7B3369-6956-41B4-A367-0163D93E8DB3}" dt="2022-01-04T13:17:17.347" v="20" actId="47"/>
        <pc:sldMkLst>
          <pc:docMk/>
          <pc:sldMk cId="4076113279" sldId="437"/>
        </pc:sldMkLst>
      </pc:sldChg>
      <pc:sldChg chg="del">
        <pc:chgData name="Philip Bagge" userId="e3abba335f68304e" providerId="LiveId" clId="{CC7B3369-6956-41B4-A367-0163D93E8DB3}" dt="2022-01-04T13:17:17.347" v="20" actId="47"/>
        <pc:sldMkLst>
          <pc:docMk/>
          <pc:sldMk cId="2380910068" sldId="438"/>
        </pc:sldMkLst>
      </pc:sldChg>
      <pc:sldChg chg="del">
        <pc:chgData name="Philip Bagge" userId="e3abba335f68304e" providerId="LiveId" clId="{CC7B3369-6956-41B4-A367-0163D93E8DB3}" dt="2022-01-04T13:17:17.347" v="20" actId="47"/>
        <pc:sldMkLst>
          <pc:docMk/>
          <pc:sldMk cId="3867274925" sldId="439"/>
        </pc:sldMkLst>
      </pc:sldChg>
      <pc:sldChg chg="addSp modSp mod ord">
        <pc:chgData name="Philip Bagge" userId="e3abba335f68304e" providerId="LiveId" clId="{CC7B3369-6956-41B4-A367-0163D93E8DB3}" dt="2023-01-03T14:48:07.981" v="1391" actId="14100"/>
        <pc:sldMkLst>
          <pc:docMk/>
          <pc:sldMk cId="297614339" sldId="440"/>
        </pc:sldMkLst>
        <pc:spChg chg="mod">
          <ac:chgData name="Philip Bagge" userId="e3abba335f68304e" providerId="LiveId" clId="{CC7B3369-6956-41B4-A367-0163D93E8DB3}" dt="2022-01-04T13:17:32.887" v="34" actId="20577"/>
          <ac:spMkLst>
            <pc:docMk/>
            <pc:sldMk cId="297614339" sldId="440"/>
            <ac:spMk id="2" creationId="{5715985B-F7C9-49B7-ABEF-ABE2E2A00026}"/>
          </ac:spMkLst>
        </pc:spChg>
        <pc:spChg chg="mod">
          <ac:chgData name="Philip Bagge" userId="e3abba335f68304e" providerId="LiveId" clId="{CC7B3369-6956-41B4-A367-0163D93E8DB3}" dt="2022-01-04T13:19:16.796" v="43" actId="1076"/>
          <ac:spMkLst>
            <pc:docMk/>
            <pc:sldMk cId="297614339" sldId="440"/>
            <ac:spMk id="15" creationId="{7F745DA2-ABC0-46BE-83DD-8EF0634E1BBF}"/>
          </ac:spMkLst>
        </pc:spChg>
        <pc:spChg chg="mod">
          <ac:chgData name="Philip Bagge" userId="e3abba335f68304e" providerId="LiveId" clId="{CC7B3369-6956-41B4-A367-0163D93E8DB3}" dt="2022-01-04T13:19:25.997" v="44" actId="1076"/>
          <ac:spMkLst>
            <pc:docMk/>
            <pc:sldMk cId="297614339" sldId="440"/>
            <ac:spMk id="23" creationId="{5F94A7E9-2EDD-47E8-814F-2047C6F664B0}"/>
          </ac:spMkLst>
        </pc:spChg>
        <pc:spChg chg="mod">
          <ac:chgData name="Philip Bagge" userId="e3abba335f68304e" providerId="LiveId" clId="{CC7B3369-6956-41B4-A367-0163D93E8DB3}" dt="2022-01-04T13:19:25.997" v="44" actId="1076"/>
          <ac:spMkLst>
            <pc:docMk/>
            <pc:sldMk cId="297614339" sldId="440"/>
            <ac:spMk id="24" creationId="{AA6959CD-CA5C-42EF-924C-5EA87E7B3CE2}"/>
          </ac:spMkLst>
        </pc:spChg>
        <pc:spChg chg="mod">
          <ac:chgData name="Philip Bagge" userId="e3abba335f68304e" providerId="LiveId" clId="{CC7B3369-6956-41B4-A367-0163D93E8DB3}" dt="2022-01-04T13:19:25.997" v="44" actId="1076"/>
          <ac:spMkLst>
            <pc:docMk/>
            <pc:sldMk cId="297614339" sldId="440"/>
            <ac:spMk id="30" creationId="{1E38AAF7-0488-4032-8122-DDBA82CD7213}"/>
          </ac:spMkLst>
        </pc:spChg>
        <pc:spChg chg="mod">
          <ac:chgData name="Philip Bagge" userId="e3abba335f68304e" providerId="LiveId" clId="{CC7B3369-6956-41B4-A367-0163D93E8DB3}" dt="2022-01-04T13:17:58.501" v="36"/>
          <ac:spMkLst>
            <pc:docMk/>
            <pc:sldMk cId="297614339" sldId="440"/>
            <ac:spMk id="33" creationId="{48FE553B-6504-4D92-8414-FD026C1F26E3}"/>
          </ac:spMkLst>
        </pc:spChg>
        <pc:spChg chg="mod">
          <ac:chgData name="Philip Bagge" userId="e3abba335f68304e" providerId="LiveId" clId="{CC7B3369-6956-41B4-A367-0163D93E8DB3}" dt="2022-01-04T13:17:58.501" v="36"/>
          <ac:spMkLst>
            <pc:docMk/>
            <pc:sldMk cId="297614339" sldId="440"/>
            <ac:spMk id="34" creationId="{FB959436-3557-46B9-82B4-DEA569055455}"/>
          </ac:spMkLst>
        </pc:spChg>
        <pc:spChg chg="mod">
          <ac:chgData name="Philip Bagge" userId="e3abba335f68304e" providerId="LiveId" clId="{CC7B3369-6956-41B4-A367-0163D93E8DB3}" dt="2022-01-04T13:17:58.501" v="36"/>
          <ac:spMkLst>
            <pc:docMk/>
            <pc:sldMk cId="297614339" sldId="440"/>
            <ac:spMk id="35" creationId="{EA088188-453F-4E71-BF77-5AC1262F578B}"/>
          </ac:spMkLst>
        </pc:spChg>
        <pc:spChg chg="mod">
          <ac:chgData name="Philip Bagge" userId="e3abba335f68304e" providerId="LiveId" clId="{CC7B3369-6956-41B4-A367-0163D93E8DB3}" dt="2022-01-04T13:17:58.501" v="36"/>
          <ac:spMkLst>
            <pc:docMk/>
            <pc:sldMk cId="297614339" sldId="440"/>
            <ac:spMk id="36" creationId="{62FD5CBA-39DC-4DFA-B0C0-64D5E3DB6535}"/>
          </ac:spMkLst>
        </pc:spChg>
        <pc:spChg chg="add mod">
          <ac:chgData name="Philip Bagge" userId="e3abba335f68304e" providerId="LiveId" clId="{CC7B3369-6956-41B4-A367-0163D93E8DB3}" dt="2023-01-03T14:48:07.981" v="1391" actId="14100"/>
          <ac:spMkLst>
            <pc:docMk/>
            <pc:sldMk cId="297614339" sldId="440"/>
            <ac:spMk id="41" creationId="{FBE30279-BB62-49E9-A01B-D91BE0C41BF2}"/>
          </ac:spMkLst>
        </pc:spChg>
        <pc:spChg chg="add mod">
          <ac:chgData name="Philip Bagge" userId="e3abba335f68304e" providerId="LiveId" clId="{CC7B3369-6956-41B4-A367-0163D93E8DB3}" dt="2023-01-03T14:48:01.020" v="1390" actId="14100"/>
          <ac:spMkLst>
            <pc:docMk/>
            <pc:sldMk cId="297614339" sldId="440"/>
            <ac:spMk id="42" creationId="{646D9E61-AB4A-411F-BB27-9FAD5CC7A6D0}"/>
          </ac:spMkLst>
        </pc:spChg>
        <pc:grpChg chg="mod">
          <ac:chgData name="Philip Bagge" userId="e3abba335f68304e" providerId="LiveId" clId="{CC7B3369-6956-41B4-A367-0163D93E8DB3}" dt="2022-01-04T13:19:25.997" v="44" actId="1076"/>
          <ac:grpSpMkLst>
            <pc:docMk/>
            <pc:sldMk cId="297614339" sldId="440"/>
            <ac:grpSpMk id="19" creationId="{810815C7-FC96-4505-8A55-5D11F00C2372}"/>
          </ac:grpSpMkLst>
        </pc:grpChg>
        <pc:grpChg chg="mod">
          <ac:chgData name="Philip Bagge" userId="e3abba335f68304e" providerId="LiveId" clId="{CC7B3369-6956-41B4-A367-0163D93E8DB3}" dt="2022-01-04T13:19:25.997" v="44" actId="1076"/>
          <ac:grpSpMkLst>
            <pc:docMk/>
            <pc:sldMk cId="297614339" sldId="440"/>
            <ac:grpSpMk id="22" creationId="{38C1ECA4-2826-4D47-BD5C-E562FB6FD9E8}"/>
          </ac:grpSpMkLst>
        </pc:grpChg>
        <pc:grpChg chg="add mod">
          <ac:chgData name="Philip Bagge" userId="e3abba335f68304e" providerId="LiveId" clId="{CC7B3369-6956-41B4-A367-0163D93E8DB3}" dt="2022-01-04T13:19:45.972" v="46" actId="14100"/>
          <ac:grpSpMkLst>
            <pc:docMk/>
            <pc:sldMk cId="297614339" sldId="440"/>
            <ac:grpSpMk id="27" creationId="{1D73EDCC-8998-4128-9EEF-885D517CDCFA}"/>
          </ac:grpSpMkLst>
        </pc:grpChg>
        <pc:grpChg chg="mod">
          <ac:chgData name="Philip Bagge" userId="e3abba335f68304e" providerId="LiveId" clId="{CC7B3369-6956-41B4-A367-0163D93E8DB3}" dt="2022-01-04T15:34:03.502" v="1381" actId="1076"/>
          <ac:grpSpMkLst>
            <pc:docMk/>
            <pc:sldMk cId="297614339" sldId="440"/>
            <ac:grpSpMk id="29" creationId="{4ADA8337-5806-4E70-A00E-CBB20B4A01C9}"/>
          </ac:grpSpMkLst>
        </pc:grpChg>
        <pc:grpChg chg="mod">
          <ac:chgData name="Philip Bagge" userId="e3abba335f68304e" providerId="LiveId" clId="{CC7B3369-6956-41B4-A367-0163D93E8DB3}" dt="2022-01-04T13:17:58.501" v="36"/>
          <ac:grpSpMkLst>
            <pc:docMk/>
            <pc:sldMk cId="297614339" sldId="440"/>
            <ac:grpSpMk id="32" creationId="{7880241C-4EBD-46A4-8FCB-810E1593BAC5}"/>
          </ac:grpSpMkLst>
        </pc:grpChg>
        <pc:picChg chg="mod">
          <ac:chgData name="Philip Bagge" userId="e3abba335f68304e" providerId="LiveId" clId="{CC7B3369-6956-41B4-A367-0163D93E8DB3}" dt="2022-01-04T13:17:58.501" v="36"/>
          <ac:picMkLst>
            <pc:docMk/>
            <pc:sldMk cId="297614339" sldId="440"/>
            <ac:picMk id="31" creationId="{0FB7CA60-EDEA-4F7C-8AAC-BB381BF1F418}"/>
          </ac:picMkLst>
        </pc:picChg>
        <pc:inkChg chg="mod">
          <ac:chgData name="Philip Bagge" userId="e3abba335f68304e" providerId="LiveId" clId="{CC7B3369-6956-41B4-A367-0163D93E8DB3}" dt="2022-01-04T13:17:58.501" v="36"/>
          <ac:inkMkLst>
            <pc:docMk/>
            <pc:sldMk cId="297614339" sldId="440"/>
            <ac:inkMk id="37" creationId="{8EE17EBD-9AC9-42A2-969A-D14790A77328}"/>
          </ac:inkMkLst>
        </pc:inkChg>
        <pc:inkChg chg="mod">
          <ac:chgData name="Philip Bagge" userId="e3abba335f68304e" providerId="LiveId" clId="{CC7B3369-6956-41B4-A367-0163D93E8DB3}" dt="2022-01-04T13:17:58.501" v="36"/>
          <ac:inkMkLst>
            <pc:docMk/>
            <pc:sldMk cId="297614339" sldId="440"/>
            <ac:inkMk id="38" creationId="{D25DA6A4-16CB-44CB-87AD-FB5E783B49DA}"/>
          </ac:inkMkLst>
        </pc:inkChg>
        <pc:inkChg chg="mod">
          <ac:chgData name="Philip Bagge" userId="e3abba335f68304e" providerId="LiveId" clId="{CC7B3369-6956-41B4-A367-0163D93E8DB3}" dt="2022-01-04T13:17:58.501" v="36"/>
          <ac:inkMkLst>
            <pc:docMk/>
            <pc:sldMk cId="297614339" sldId="440"/>
            <ac:inkMk id="39" creationId="{026D87CA-7615-483F-882A-D4D33FA3CF7E}"/>
          </ac:inkMkLst>
        </pc:inkChg>
        <pc:inkChg chg="mod">
          <ac:chgData name="Philip Bagge" userId="e3abba335f68304e" providerId="LiveId" clId="{CC7B3369-6956-41B4-A367-0163D93E8DB3}" dt="2022-01-04T13:17:58.501" v="36"/>
          <ac:inkMkLst>
            <pc:docMk/>
            <pc:sldMk cId="297614339" sldId="440"/>
            <ac:inkMk id="40" creationId="{BEF38672-6F5F-4241-BD6B-51B30ED3EF8F}"/>
          </ac:inkMkLst>
        </pc:inkChg>
      </pc:sldChg>
      <pc:sldChg chg="addSp delSp modSp mod ord">
        <pc:chgData name="Philip Bagge" userId="e3abba335f68304e" providerId="LiveId" clId="{CC7B3369-6956-41B4-A367-0163D93E8DB3}" dt="2022-01-04T13:22:41.769" v="119" actId="207"/>
        <pc:sldMkLst>
          <pc:docMk/>
          <pc:sldMk cId="611825049" sldId="441"/>
        </pc:sldMkLst>
        <pc:spChg chg="add mod">
          <ac:chgData name="Philip Bagge" userId="e3abba335f68304e" providerId="LiveId" clId="{CC7B3369-6956-41B4-A367-0163D93E8DB3}" dt="2022-01-04T13:22:41.769" v="119" actId="207"/>
          <ac:spMkLst>
            <pc:docMk/>
            <pc:sldMk cId="611825049" sldId="441"/>
            <ac:spMk id="4" creationId="{A6F82405-4B43-4BE7-8BB7-B3A36B5092A2}"/>
          </ac:spMkLst>
        </pc:spChg>
        <pc:spChg chg="mod">
          <ac:chgData name="Philip Bagge" userId="e3abba335f68304e" providerId="LiveId" clId="{CC7B3369-6956-41B4-A367-0163D93E8DB3}" dt="2022-01-04T13:21:50.476" v="88" actId="14100"/>
          <ac:spMkLst>
            <pc:docMk/>
            <pc:sldMk cId="611825049" sldId="441"/>
            <ac:spMk id="15" creationId="{0B9ABFC7-1081-4C0D-BB83-9B3A79469D35}"/>
          </ac:spMkLst>
        </pc:spChg>
        <pc:grpChg chg="del">
          <ac:chgData name="Philip Bagge" userId="e3abba335f68304e" providerId="LiveId" clId="{CC7B3369-6956-41B4-A367-0163D93E8DB3}" dt="2022-01-04T13:17:55.338" v="35" actId="21"/>
          <ac:grpSpMkLst>
            <pc:docMk/>
            <pc:sldMk cId="611825049" sldId="441"/>
            <ac:grpSpMk id="8" creationId="{D13B255C-A517-4E64-B6F7-18DE9ACC1E1F}"/>
          </ac:grpSpMkLst>
        </pc:grpChg>
      </pc:sldChg>
      <pc:sldChg chg="del">
        <pc:chgData name="Philip Bagge" userId="e3abba335f68304e" providerId="LiveId" clId="{CC7B3369-6956-41B4-A367-0163D93E8DB3}" dt="2022-01-04T13:17:17.347" v="20" actId="47"/>
        <pc:sldMkLst>
          <pc:docMk/>
          <pc:sldMk cId="2327953057" sldId="442"/>
        </pc:sldMkLst>
      </pc:sldChg>
      <pc:sldChg chg="del">
        <pc:chgData name="Philip Bagge" userId="e3abba335f68304e" providerId="LiveId" clId="{CC7B3369-6956-41B4-A367-0163D93E8DB3}" dt="2022-01-04T13:16:24.810" v="14" actId="2696"/>
        <pc:sldMkLst>
          <pc:docMk/>
          <pc:sldMk cId="3593835268" sldId="443"/>
        </pc:sldMkLst>
      </pc:sldChg>
      <pc:sldChg chg="modSp mod">
        <pc:chgData name="Philip Bagge" userId="e3abba335f68304e" providerId="LiveId" clId="{CC7B3369-6956-41B4-A367-0163D93E8DB3}" dt="2022-01-04T15:32:29.774" v="1379" actId="20577"/>
        <pc:sldMkLst>
          <pc:docMk/>
          <pc:sldMk cId="1294941849" sldId="444"/>
        </pc:sldMkLst>
        <pc:spChg chg="mod">
          <ac:chgData name="Philip Bagge" userId="e3abba335f68304e" providerId="LiveId" clId="{CC7B3369-6956-41B4-A367-0163D93E8DB3}" dt="2022-01-04T15:32:29.774" v="1379" actId="20577"/>
          <ac:spMkLst>
            <pc:docMk/>
            <pc:sldMk cId="1294941849" sldId="444"/>
            <ac:spMk id="4" creationId="{17DE9385-BBE4-4AF9-898F-A38C09CCA32D}"/>
          </ac:spMkLst>
        </pc:spChg>
        <pc:spChg chg="mod">
          <ac:chgData name="Philip Bagge" userId="e3abba335f68304e" providerId="LiveId" clId="{CC7B3369-6956-41B4-A367-0163D93E8DB3}" dt="2022-01-04T13:50:38.149" v="718" actId="20577"/>
          <ac:spMkLst>
            <pc:docMk/>
            <pc:sldMk cId="1294941849" sldId="444"/>
            <ac:spMk id="15" creationId="{0B9ABFC7-1081-4C0D-BB83-9B3A79469D35}"/>
          </ac:spMkLst>
        </pc:spChg>
      </pc:sldChg>
      <pc:sldChg chg="addSp delSp modSp add mod">
        <pc:chgData name="Philip Bagge" userId="e3abba335f68304e" providerId="LiveId" clId="{CC7B3369-6956-41B4-A367-0163D93E8DB3}" dt="2022-01-04T13:33:51.176" v="332" actId="478"/>
        <pc:sldMkLst>
          <pc:docMk/>
          <pc:sldMk cId="3431268558" sldId="445"/>
        </pc:sldMkLst>
        <pc:spChg chg="mod">
          <ac:chgData name="Philip Bagge" userId="e3abba335f68304e" providerId="LiveId" clId="{CC7B3369-6956-41B4-A367-0163D93E8DB3}" dt="2022-01-04T13:26:16.971" v="223" actId="1076"/>
          <ac:spMkLst>
            <pc:docMk/>
            <pc:sldMk cId="3431268558" sldId="445"/>
            <ac:spMk id="4" creationId="{A6F82405-4B43-4BE7-8BB7-B3A36B5092A2}"/>
          </ac:spMkLst>
        </pc:spChg>
        <pc:spChg chg="add del mod">
          <ac:chgData name="Philip Bagge" userId="e3abba335f68304e" providerId="LiveId" clId="{CC7B3369-6956-41B4-A367-0163D93E8DB3}" dt="2022-01-04T13:32:40.454" v="318" actId="478"/>
          <ac:spMkLst>
            <pc:docMk/>
            <pc:sldMk cId="3431268558" sldId="445"/>
            <ac:spMk id="5" creationId="{AAA3D808-354B-4F3D-BC7E-6CCA27593EAB}"/>
          </ac:spMkLst>
        </pc:spChg>
        <pc:spChg chg="add del mod">
          <ac:chgData name="Philip Bagge" userId="e3abba335f68304e" providerId="LiveId" clId="{CC7B3369-6956-41B4-A367-0163D93E8DB3}" dt="2022-01-04T13:32:40.454" v="318" actId="478"/>
          <ac:spMkLst>
            <pc:docMk/>
            <pc:sldMk cId="3431268558" sldId="445"/>
            <ac:spMk id="6" creationId="{B91F0B68-E064-419E-9DDF-50692C410507}"/>
          </ac:spMkLst>
        </pc:spChg>
        <pc:spChg chg="add del mod">
          <ac:chgData name="Philip Bagge" userId="e3abba335f68304e" providerId="LiveId" clId="{CC7B3369-6956-41B4-A367-0163D93E8DB3}" dt="2022-01-04T13:32:40.454" v="318" actId="478"/>
          <ac:spMkLst>
            <pc:docMk/>
            <pc:sldMk cId="3431268558" sldId="445"/>
            <ac:spMk id="7" creationId="{8CC7F7DE-1603-45A1-9EC1-C8ECA9EBF4DD}"/>
          </ac:spMkLst>
        </pc:spChg>
        <pc:spChg chg="add del mod">
          <ac:chgData name="Philip Bagge" userId="e3abba335f68304e" providerId="LiveId" clId="{CC7B3369-6956-41B4-A367-0163D93E8DB3}" dt="2022-01-04T13:32:40.454" v="318" actId="478"/>
          <ac:spMkLst>
            <pc:docMk/>
            <pc:sldMk cId="3431268558" sldId="445"/>
            <ac:spMk id="8" creationId="{C77D252C-EB32-4783-A94A-A00A1CE09756}"/>
          </ac:spMkLst>
        </pc:spChg>
        <pc:spChg chg="add del mod">
          <ac:chgData name="Philip Bagge" userId="e3abba335f68304e" providerId="LiveId" clId="{CC7B3369-6956-41B4-A367-0163D93E8DB3}" dt="2022-01-04T13:32:40.454" v="318" actId="478"/>
          <ac:spMkLst>
            <pc:docMk/>
            <pc:sldMk cId="3431268558" sldId="445"/>
            <ac:spMk id="9" creationId="{8A1230A6-9CE0-48E5-9D83-4E57D84D0C53}"/>
          </ac:spMkLst>
        </pc:spChg>
        <pc:spChg chg="add del mod ord">
          <ac:chgData name="Philip Bagge" userId="e3abba335f68304e" providerId="LiveId" clId="{CC7B3369-6956-41B4-A367-0163D93E8DB3}" dt="2022-01-04T13:32:40.454" v="318" actId="478"/>
          <ac:spMkLst>
            <pc:docMk/>
            <pc:sldMk cId="3431268558" sldId="445"/>
            <ac:spMk id="11" creationId="{45D0C27A-B79A-4741-A29F-5CA274A9F15F}"/>
          </ac:spMkLst>
        </pc:spChg>
        <pc:spChg chg="add del mod ord">
          <ac:chgData name="Philip Bagge" userId="e3abba335f68304e" providerId="LiveId" clId="{CC7B3369-6956-41B4-A367-0163D93E8DB3}" dt="2022-01-04T13:32:40.454" v="318" actId="478"/>
          <ac:spMkLst>
            <pc:docMk/>
            <pc:sldMk cId="3431268558" sldId="445"/>
            <ac:spMk id="12" creationId="{D461BAF9-1264-4760-AFAD-5D196B950C6D}"/>
          </ac:spMkLst>
        </pc:spChg>
        <pc:spChg chg="add del mod">
          <ac:chgData name="Philip Bagge" userId="e3abba335f68304e" providerId="LiveId" clId="{CC7B3369-6956-41B4-A367-0163D93E8DB3}" dt="2022-01-04T13:32:40.454" v="318" actId="478"/>
          <ac:spMkLst>
            <pc:docMk/>
            <pc:sldMk cId="3431268558" sldId="445"/>
            <ac:spMk id="13" creationId="{E2529DA6-EBB3-4F0F-BE0A-C0EDDE556227}"/>
          </ac:spMkLst>
        </pc:spChg>
        <pc:spChg chg="add del mod">
          <ac:chgData name="Philip Bagge" userId="e3abba335f68304e" providerId="LiveId" clId="{CC7B3369-6956-41B4-A367-0163D93E8DB3}" dt="2022-01-04T13:32:37.903" v="317" actId="478"/>
          <ac:spMkLst>
            <pc:docMk/>
            <pc:sldMk cId="3431268558" sldId="445"/>
            <ac:spMk id="14" creationId="{C551455C-31E5-43A8-B36A-A2E82826EF86}"/>
          </ac:spMkLst>
        </pc:spChg>
        <pc:spChg chg="mod">
          <ac:chgData name="Philip Bagge" userId="e3abba335f68304e" providerId="LiveId" clId="{CC7B3369-6956-41B4-A367-0163D93E8DB3}" dt="2022-01-04T13:23:17.695" v="129" actId="20577"/>
          <ac:spMkLst>
            <pc:docMk/>
            <pc:sldMk cId="3431268558" sldId="445"/>
            <ac:spMk id="15" creationId="{0B9ABFC7-1081-4C0D-BB83-9B3A79469D35}"/>
          </ac:spMkLst>
        </pc:spChg>
        <pc:spChg chg="add del mod">
          <ac:chgData name="Philip Bagge" userId="e3abba335f68304e" providerId="LiveId" clId="{CC7B3369-6956-41B4-A367-0163D93E8DB3}" dt="2022-01-04T13:32:40.454" v="318" actId="478"/>
          <ac:spMkLst>
            <pc:docMk/>
            <pc:sldMk cId="3431268558" sldId="445"/>
            <ac:spMk id="16" creationId="{3393A8E2-4B21-418D-8116-37A9BC8A8261}"/>
          </ac:spMkLst>
        </pc:spChg>
        <pc:spChg chg="add del mod">
          <ac:chgData name="Philip Bagge" userId="e3abba335f68304e" providerId="LiveId" clId="{CC7B3369-6956-41B4-A367-0163D93E8DB3}" dt="2022-01-04T13:33:51.176" v="332" actId="478"/>
          <ac:spMkLst>
            <pc:docMk/>
            <pc:sldMk cId="3431268558" sldId="445"/>
            <ac:spMk id="19" creationId="{A0F6E983-2C29-4451-8561-8D12A8F3E8CF}"/>
          </ac:spMkLst>
        </pc:spChg>
        <pc:spChg chg="add del mod">
          <ac:chgData name="Philip Bagge" userId="e3abba335f68304e" providerId="LiveId" clId="{CC7B3369-6956-41B4-A367-0163D93E8DB3}" dt="2022-01-04T13:33:51.176" v="332" actId="478"/>
          <ac:spMkLst>
            <pc:docMk/>
            <pc:sldMk cId="3431268558" sldId="445"/>
            <ac:spMk id="20" creationId="{EB868DCC-7AC9-4814-A833-5C15611A1E20}"/>
          </ac:spMkLst>
        </pc:spChg>
        <pc:spChg chg="add del mod">
          <ac:chgData name="Philip Bagge" userId="e3abba335f68304e" providerId="LiveId" clId="{CC7B3369-6956-41B4-A367-0163D93E8DB3}" dt="2022-01-04T13:33:51.176" v="332" actId="478"/>
          <ac:spMkLst>
            <pc:docMk/>
            <pc:sldMk cId="3431268558" sldId="445"/>
            <ac:spMk id="21" creationId="{9C07C9C9-A391-40C3-892C-4F77E9B16B44}"/>
          </ac:spMkLst>
        </pc:spChg>
        <pc:spChg chg="add del mod">
          <ac:chgData name="Philip Bagge" userId="e3abba335f68304e" providerId="LiveId" clId="{CC7B3369-6956-41B4-A367-0163D93E8DB3}" dt="2022-01-04T13:33:51.176" v="332" actId="478"/>
          <ac:spMkLst>
            <pc:docMk/>
            <pc:sldMk cId="3431268558" sldId="445"/>
            <ac:spMk id="22" creationId="{CFDAFA73-C32A-4FED-B5AC-D568715768C8}"/>
          </ac:spMkLst>
        </pc:spChg>
        <pc:spChg chg="add del mod">
          <ac:chgData name="Philip Bagge" userId="e3abba335f68304e" providerId="LiveId" clId="{CC7B3369-6956-41B4-A367-0163D93E8DB3}" dt="2022-01-04T13:33:51.176" v="332" actId="478"/>
          <ac:spMkLst>
            <pc:docMk/>
            <pc:sldMk cId="3431268558" sldId="445"/>
            <ac:spMk id="23" creationId="{F240EF85-28F4-404B-A8A8-4C8B5481745D}"/>
          </ac:spMkLst>
        </pc:spChg>
        <pc:spChg chg="add del mod">
          <ac:chgData name="Philip Bagge" userId="e3abba335f68304e" providerId="LiveId" clId="{CC7B3369-6956-41B4-A367-0163D93E8DB3}" dt="2022-01-04T13:33:51.176" v="332" actId="478"/>
          <ac:spMkLst>
            <pc:docMk/>
            <pc:sldMk cId="3431268558" sldId="445"/>
            <ac:spMk id="24" creationId="{84C66476-F063-4F46-93C5-3D8D43D5034C}"/>
          </ac:spMkLst>
        </pc:spChg>
        <pc:cxnChg chg="add del mod">
          <ac:chgData name="Philip Bagge" userId="e3abba335f68304e" providerId="LiveId" clId="{CC7B3369-6956-41B4-A367-0163D93E8DB3}" dt="2022-01-04T13:32:40.454" v="318" actId="478"/>
          <ac:cxnSpMkLst>
            <pc:docMk/>
            <pc:sldMk cId="3431268558" sldId="445"/>
            <ac:cxnSpMk id="3" creationId="{E1495079-B67E-4759-BBAB-B966B8AE550D}"/>
          </ac:cxnSpMkLst>
        </pc:cxnChg>
        <pc:cxnChg chg="add del mod">
          <ac:chgData name="Philip Bagge" userId="e3abba335f68304e" providerId="LiveId" clId="{CC7B3369-6956-41B4-A367-0163D93E8DB3}" dt="2022-01-04T13:32:40.454" v="318" actId="478"/>
          <ac:cxnSpMkLst>
            <pc:docMk/>
            <pc:sldMk cId="3431268558" sldId="445"/>
            <ac:cxnSpMk id="18" creationId="{97508628-4CEA-4D82-8133-EACE5BE7DDBD}"/>
          </ac:cxnSpMkLst>
        </pc:cxnChg>
      </pc:sldChg>
      <pc:sldChg chg="modSp add mod">
        <pc:chgData name="Philip Bagge" userId="e3abba335f68304e" providerId="LiveId" clId="{CC7B3369-6956-41B4-A367-0163D93E8DB3}" dt="2022-01-04T13:40:01.634" v="509" actId="1076"/>
        <pc:sldMkLst>
          <pc:docMk/>
          <pc:sldMk cId="1595438911" sldId="446"/>
        </pc:sldMkLst>
        <pc:spChg chg="mod">
          <ac:chgData name="Philip Bagge" userId="e3abba335f68304e" providerId="LiveId" clId="{CC7B3369-6956-41B4-A367-0163D93E8DB3}" dt="2022-01-04T13:40:01.634" v="509" actId="1076"/>
          <ac:spMkLst>
            <pc:docMk/>
            <pc:sldMk cId="1595438911" sldId="446"/>
            <ac:spMk id="14" creationId="{C551455C-31E5-43A8-B36A-A2E82826EF86}"/>
          </ac:spMkLst>
        </pc:spChg>
      </pc:sldChg>
      <pc:sldChg chg="addSp delSp modSp add mod">
        <pc:chgData name="Philip Bagge" userId="e3abba335f68304e" providerId="LiveId" clId="{CC7B3369-6956-41B4-A367-0163D93E8DB3}" dt="2022-01-04T13:39:28.442" v="505" actId="692"/>
        <pc:sldMkLst>
          <pc:docMk/>
          <pc:sldMk cId="1903838315" sldId="447"/>
        </pc:sldMkLst>
        <pc:spChg chg="add mod">
          <ac:chgData name="Philip Bagge" userId="e3abba335f68304e" providerId="LiveId" clId="{CC7B3369-6956-41B4-A367-0163D93E8DB3}" dt="2022-01-04T13:39:28.442" v="505" actId="692"/>
          <ac:spMkLst>
            <pc:docMk/>
            <pc:sldMk cId="1903838315" sldId="447"/>
            <ac:spMk id="2" creationId="{5F2FA1E4-7B3C-45E2-A375-C475BA93CBC2}"/>
          </ac:spMkLst>
        </pc:spChg>
        <pc:spChg chg="del">
          <ac:chgData name="Philip Bagge" userId="e3abba335f68304e" providerId="LiveId" clId="{CC7B3369-6956-41B4-A367-0163D93E8DB3}" dt="2022-01-04T13:37:42.296" v="470" actId="478"/>
          <ac:spMkLst>
            <pc:docMk/>
            <pc:sldMk cId="1903838315" sldId="447"/>
            <ac:spMk id="14" creationId="{C551455C-31E5-43A8-B36A-A2E82826EF86}"/>
          </ac:spMkLst>
        </pc:spChg>
        <pc:spChg chg="add mod">
          <ac:chgData name="Philip Bagge" userId="e3abba335f68304e" providerId="LiveId" clId="{CC7B3369-6956-41B4-A367-0163D93E8DB3}" dt="2022-01-04T13:39:21.147" v="504" actId="692"/>
          <ac:spMkLst>
            <pc:docMk/>
            <pc:sldMk cId="1903838315" sldId="447"/>
            <ac:spMk id="17" creationId="{FE3BCED8-46B0-4DBC-B231-4AFBFB77B19C}"/>
          </ac:spMkLst>
        </pc:spChg>
      </pc:sldChg>
      <pc:sldChg chg="addSp delSp modSp add mod">
        <pc:chgData name="Philip Bagge" userId="e3abba335f68304e" providerId="LiveId" clId="{CC7B3369-6956-41B4-A367-0163D93E8DB3}" dt="2022-01-04T13:40:47.547" v="531" actId="14100"/>
        <pc:sldMkLst>
          <pc:docMk/>
          <pc:sldMk cId="475780718" sldId="448"/>
        </pc:sldMkLst>
        <pc:spChg chg="del">
          <ac:chgData name="Philip Bagge" userId="e3abba335f68304e" providerId="LiveId" clId="{CC7B3369-6956-41B4-A367-0163D93E8DB3}" dt="2022-01-04T13:40:15.344" v="510" actId="478"/>
          <ac:spMkLst>
            <pc:docMk/>
            <pc:sldMk cId="475780718" sldId="448"/>
            <ac:spMk id="14" creationId="{C551455C-31E5-43A8-B36A-A2E82826EF86}"/>
          </ac:spMkLst>
        </pc:spChg>
        <pc:spChg chg="add mod">
          <ac:chgData name="Philip Bagge" userId="e3abba335f68304e" providerId="LiveId" clId="{CC7B3369-6956-41B4-A367-0163D93E8DB3}" dt="2022-01-04T13:40:47.547" v="531" actId="14100"/>
          <ac:spMkLst>
            <pc:docMk/>
            <pc:sldMk cId="475780718" sldId="448"/>
            <ac:spMk id="17" creationId="{2515F964-6524-4023-99CC-4E5D2F6D020E}"/>
          </ac:spMkLst>
        </pc:spChg>
      </pc:sldChg>
      <pc:sldChg chg="addSp delSp modSp add mod">
        <pc:chgData name="Philip Bagge" userId="e3abba335f68304e" providerId="LiveId" clId="{CC7B3369-6956-41B4-A367-0163D93E8DB3}" dt="2022-01-04T13:37:20.843" v="469" actId="207"/>
        <pc:sldMkLst>
          <pc:docMk/>
          <pc:sldMk cId="3405010154" sldId="449"/>
        </pc:sldMkLst>
        <pc:spChg chg="add mod">
          <ac:chgData name="Philip Bagge" userId="e3abba335f68304e" providerId="LiveId" clId="{CC7B3369-6956-41B4-A367-0163D93E8DB3}" dt="2022-01-04T13:37:09.910" v="468" actId="20577"/>
          <ac:spMkLst>
            <pc:docMk/>
            <pc:sldMk cId="3405010154" sldId="449"/>
            <ac:spMk id="2" creationId="{2C7D3B7F-6C9F-44DC-B145-873AFFB36751}"/>
          </ac:spMkLst>
        </pc:spChg>
        <pc:spChg chg="add del mod">
          <ac:chgData name="Philip Bagge" userId="e3abba335f68304e" providerId="LiveId" clId="{CC7B3369-6956-41B4-A367-0163D93E8DB3}" dt="2022-01-04T13:36:30.287" v="443" actId="478"/>
          <ac:spMkLst>
            <pc:docMk/>
            <pc:sldMk cId="3405010154" sldId="449"/>
            <ac:spMk id="12" creationId="{B1509CC2-7FF7-4A58-8F7D-FA579E554558}"/>
          </ac:spMkLst>
        </pc:spChg>
        <pc:spChg chg="add mod">
          <ac:chgData name="Philip Bagge" userId="e3abba335f68304e" providerId="LiveId" clId="{CC7B3369-6956-41B4-A367-0163D93E8DB3}" dt="2022-01-04T13:37:20.843" v="469" actId="207"/>
          <ac:spMkLst>
            <pc:docMk/>
            <pc:sldMk cId="3405010154" sldId="449"/>
            <ac:spMk id="13" creationId="{00258C5C-CA4D-4EDB-BCD3-DF1C8BFFA7A7}"/>
          </ac:spMkLst>
        </pc:spChg>
        <pc:spChg chg="mod">
          <ac:chgData name="Philip Bagge" userId="e3abba335f68304e" providerId="LiveId" clId="{CC7B3369-6956-41B4-A367-0163D93E8DB3}" dt="2022-01-04T13:35:35.931" v="433" actId="207"/>
          <ac:spMkLst>
            <pc:docMk/>
            <pc:sldMk cId="3405010154" sldId="449"/>
            <ac:spMk id="21" creationId="{9C07C9C9-A391-40C3-892C-4F77E9B16B44}"/>
          </ac:spMkLst>
        </pc:spChg>
        <pc:spChg chg="mod">
          <ac:chgData name="Philip Bagge" userId="e3abba335f68304e" providerId="LiveId" clId="{CC7B3369-6956-41B4-A367-0163D93E8DB3}" dt="2022-01-04T13:35:35.931" v="433" actId="207"/>
          <ac:spMkLst>
            <pc:docMk/>
            <pc:sldMk cId="3405010154" sldId="449"/>
            <ac:spMk id="22" creationId="{CFDAFA73-C32A-4FED-B5AC-D568715768C8}"/>
          </ac:spMkLst>
        </pc:spChg>
        <pc:spChg chg="mod">
          <ac:chgData name="Philip Bagge" userId="e3abba335f68304e" providerId="LiveId" clId="{CC7B3369-6956-41B4-A367-0163D93E8DB3}" dt="2022-01-04T13:35:35.931" v="433" actId="207"/>
          <ac:spMkLst>
            <pc:docMk/>
            <pc:sldMk cId="3405010154" sldId="449"/>
            <ac:spMk id="23" creationId="{F240EF85-28F4-404B-A8A8-4C8B5481745D}"/>
          </ac:spMkLst>
        </pc:spChg>
        <pc:spChg chg="mod">
          <ac:chgData name="Philip Bagge" userId="e3abba335f68304e" providerId="LiveId" clId="{CC7B3369-6956-41B4-A367-0163D93E8DB3}" dt="2022-01-04T13:35:35.931" v="433" actId="207"/>
          <ac:spMkLst>
            <pc:docMk/>
            <pc:sldMk cId="3405010154" sldId="449"/>
            <ac:spMk id="24" creationId="{84C66476-F063-4F46-93C5-3D8D43D5034C}"/>
          </ac:spMkLst>
        </pc:spChg>
      </pc:sldChg>
      <pc:sldChg chg="modSp add mod">
        <pc:chgData name="Philip Bagge" userId="e3abba335f68304e" providerId="LiveId" clId="{CC7B3369-6956-41B4-A367-0163D93E8DB3}" dt="2022-01-04T13:41:38.180" v="569" actId="20577"/>
        <pc:sldMkLst>
          <pc:docMk/>
          <pc:sldMk cId="746316817" sldId="450"/>
        </pc:sldMkLst>
        <pc:spChg chg="mod">
          <ac:chgData name="Philip Bagge" userId="e3abba335f68304e" providerId="LiveId" clId="{CC7B3369-6956-41B4-A367-0163D93E8DB3}" dt="2022-01-04T13:41:38.180" v="569" actId="20577"/>
          <ac:spMkLst>
            <pc:docMk/>
            <pc:sldMk cId="746316817" sldId="450"/>
            <ac:spMk id="17" creationId="{2515F964-6524-4023-99CC-4E5D2F6D020E}"/>
          </ac:spMkLst>
        </pc:spChg>
      </pc:sldChg>
      <pc:sldChg chg="modSp add mod setBg">
        <pc:chgData name="Philip Bagge" userId="e3abba335f68304e" providerId="LiveId" clId="{CC7B3369-6956-41B4-A367-0163D93E8DB3}" dt="2022-01-04T13:44:03.332" v="608" actId="20577"/>
        <pc:sldMkLst>
          <pc:docMk/>
          <pc:sldMk cId="1459228331" sldId="451"/>
        </pc:sldMkLst>
        <pc:spChg chg="mod">
          <ac:chgData name="Philip Bagge" userId="e3abba335f68304e" providerId="LiveId" clId="{CC7B3369-6956-41B4-A367-0163D93E8DB3}" dt="2022-01-04T13:42:07.798" v="571" actId="207"/>
          <ac:spMkLst>
            <pc:docMk/>
            <pc:sldMk cId="1459228331" sldId="451"/>
            <ac:spMk id="4" creationId="{A6F82405-4B43-4BE7-8BB7-B3A36B5092A2}"/>
          </ac:spMkLst>
        </pc:spChg>
        <pc:spChg chg="mod">
          <ac:chgData name="Philip Bagge" userId="e3abba335f68304e" providerId="LiveId" clId="{CC7B3369-6956-41B4-A367-0163D93E8DB3}" dt="2022-01-04T13:42:51.242" v="575" actId="692"/>
          <ac:spMkLst>
            <pc:docMk/>
            <pc:sldMk cId="1459228331" sldId="451"/>
            <ac:spMk id="5" creationId="{AAA3D808-354B-4F3D-BC7E-6CCA27593EAB}"/>
          </ac:spMkLst>
        </pc:spChg>
        <pc:spChg chg="mod">
          <ac:chgData name="Philip Bagge" userId="e3abba335f68304e" providerId="LiveId" clId="{CC7B3369-6956-41B4-A367-0163D93E8DB3}" dt="2022-01-04T13:43:17.971" v="578" actId="207"/>
          <ac:spMkLst>
            <pc:docMk/>
            <pc:sldMk cId="1459228331" sldId="451"/>
            <ac:spMk id="6" creationId="{B91F0B68-E064-419E-9DDF-50692C410507}"/>
          </ac:spMkLst>
        </pc:spChg>
        <pc:spChg chg="mod">
          <ac:chgData name="Philip Bagge" userId="e3abba335f68304e" providerId="LiveId" clId="{CC7B3369-6956-41B4-A367-0163D93E8DB3}" dt="2022-01-04T13:43:00.737" v="576" actId="207"/>
          <ac:spMkLst>
            <pc:docMk/>
            <pc:sldMk cId="1459228331" sldId="451"/>
            <ac:spMk id="8" creationId="{C77D252C-EB32-4783-A94A-A00A1CE09756}"/>
          </ac:spMkLst>
        </pc:spChg>
        <pc:spChg chg="mod">
          <ac:chgData name="Philip Bagge" userId="e3abba335f68304e" providerId="LiveId" clId="{CC7B3369-6956-41B4-A367-0163D93E8DB3}" dt="2022-01-04T13:43:13.243" v="577" actId="207"/>
          <ac:spMkLst>
            <pc:docMk/>
            <pc:sldMk cId="1459228331" sldId="451"/>
            <ac:spMk id="9" creationId="{8A1230A6-9CE0-48E5-9D83-4E57D84D0C53}"/>
          </ac:spMkLst>
        </pc:spChg>
        <pc:spChg chg="mod">
          <ac:chgData name="Philip Bagge" userId="e3abba335f68304e" providerId="LiveId" clId="{CC7B3369-6956-41B4-A367-0163D93E8DB3}" dt="2022-01-04T13:43:00.737" v="576" actId="207"/>
          <ac:spMkLst>
            <pc:docMk/>
            <pc:sldMk cId="1459228331" sldId="451"/>
            <ac:spMk id="13" creationId="{E2529DA6-EBB3-4F0F-BE0A-C0EDDE556227}"/>
          </ac:spMkLst>
        </pc:spChg>
        <pc:spChg chg="mod">
          <ac:chgData name="Philip Bagge" userId="e3abba335f68304e" providerId="LiveId" clId="{CC7B3369-6956-41B4-A367-0163D93E8DB3}" dt="2022-01-04T13:43:00.737" v="576" actId="207"/>
          <ac:spMkLst>
            <pc:docMk/>
            <pc:sldMk cId="1459228331" sldId="451"/>
            <ac:spMk id="16" creationId="{3393A8E2-4B21-418D-8116-37A9BC8A8261}"/>
          </ac:spMkLst>
        </pc:spChg>
        <pc:spChg chg="mod">
          <ac:chgData name="Philip Bagge" userId="e3abba335f68304e" providerId="LiveId" clId="{CC7B3369-6956-41B4-A367-0163D93E8DB3}" dt="2022-01-04T13:44:03.332" v="608" actId="20577"/>
          <ac:spMkLst>
            <pc:docMk/>
            <pc:sldMk cId="1459228331" sldId="451"/>
            <ac:spMk id="17" creationId="{2515F964-6524-4023-99CC-4E5D2F6D020E}"/>
          </ac:spMkLst>
        </pc:spChg>
        <pc:cxnChg chg="mod">
          <ac:chgData name="Philip Bagge" userId="e3abba335f68304e" providerId="LiveId" clId="{CC7B3369-6956-41B4-A367-0163D93E8DB3}" dt="2022-01-04T13:42:51.242" v="575" actId="692"/>
          <ac:cxnSpMkLst>
            <pc:docMk/>
            <pc:sldMk cId="1459228331" sldId="451"/>
            <ac:cxnSpMk id="3" creationId="{E1495079-B67E-4759-BBAB-B966B8AE550D}"/>
          </ac:cxnSpMkLst>
        </pc:cxnChg>
      </pc:sldChg>
      <pc:sldChg chg="addSp modSp add mod">
        <pc:chgData name="Philip Bagge" userId="e3abba335f68304e" providerId="LiveId" clId="{CC7B3369-6956-41B4-A367-0163D93E8DB3}" dt="2022-01-04T13:44:58.359" v="632" actId="20577"/>
        <pc:sldMkLst>
          <pc:docMk/>
          <pc:sldMk cId="4090748308" sldId="452"/>
        </pc:sldMkLst>
        <pc:spChg chg="add mod">
          <ac:chgData name="Philip Bagge" userId="e3abba335f68304e" providerId="LiveId" clId="{CC7B3369-6956-41B4-A367-0163D93E8DB3}" dt="2022-01-04T13:44:58.359" v="632" actId="20577"/>
          <ac:spMkLst>
            <pc:docMk/>
            <pc:sldMk cId="4090748308" sldId="452"/>
            <ac:spMk id="2" creationId="{EC1DFFC4-1284-4366-A1FD-349BA55FB82F}"/>
          </ac:spMkLst>
        </pc:spChg>
      </pc:sldChg>
      <pc:sldChg chg="modSp add mod ord">
        <pc:chgData name="Philip Bagge" userId="e3abba335f68304e" providerId="LiveId" clId="{CC7B3369-6956-41B4-A367-0163D93E8DB3}" dt="2022-01-04T13:45:17.260" v="640" actId="20577"/>
        <pc:sldMkLst>
          <pc:docMk/>
          <pc:sldMk cId="2608258003" sldId="453"/>
        </pc:sldMkLst>
        <pc:spChg chg="mod">
          <ac:chgData name="Philip Bagge" userId="e3abba335f68304e" providerId="LiveId" clId="{CC7B3369-6956-41B4-A367-0163D93E8DB3}" dt="2022-01-04T13:45:17.260" v="640" actId="20577"/>
          <ac:spMkLst>
            <pc:docMk/>
            <pc:sldMk cId="2608258003" sldId="453"/>
            <ac:spMk id="17" creationId="{2515F964-6524-4023-99CC-4E5D2F6D020E}"/>
          </ac:spMkLst>
        </pc:spChg>
      </pc:sldChg>
      <pc:sldChg chg="addSp modSp add mod">
        <pc:chgData name="Philip Bagge" userId="e3abba335f68304e" providerId="LiveId" clId="{CC7B3369-6956-41B4-A367-0163D93E8DB3}" dt="2022-01-04T13:45:41.652" v="644" actId="20577"/>
        <pc:sldMkLst>
          <pc:docMk/>
          <pc:sldMk cId="3714803928" sldId="454"/>
        </pc:sldMkLst>
        <pc:spChg chg="add mod">
          <ac:chgData name="Philip Bagge" userId="e3abba335f68304e" providerId="LiveId" clId="{CC7B3369-6956-41B4-A367-0163D93E8DB3}" dt="2022-01-04T13:45:41.652" v="644" actId="20577"/>
          <ac:spMkLst>
            <pc:docMk/>
            <pc:sldMk cId="3714803928" sldId="454"/>
            <ac:spMk id="19" creationId="{277AD013-F88B-488C-BF6E-92B04F42A313}"/>
          </ac:spMkLst>
        </pc:spChg>
      </pc:sldChg>
      <pc:sldChg chg="delSp modSp add mod">
        <pc:chgData name="Philip Bagge" userId="e3abba335f68304e" providerId="LiveId" clId="{CC7B3369-6956-41B4-A367-0163D93E8DB3}" dt="2022-01-04T13:46:38.711" v="685" actId="478"/>
        <pc:sldMkLst>
          <pc:docMk/>
          <pc:sldMk cId="2133002146" sldId="455"/>
        </pc:sldMkLst>
        <pc:spChg chg="mod">
          <ac:chgData name="Philip Bagge" userId="e3abba335f68304e" providerId="LiveId" clId="{CC7B3369-6956-41B4-A367-0163D93E8DB3}" dt="2022-01-04T13:46:26.488" v="683" actId="20577"/>
          <ac:spMkLst>
            <pc:docMk/>
            <pc:sldMk cId="2133002146" sldId="455"/>
            <ac:spMk id="17" creationId="{2515F964-6524-4023-99CC-4E5D2F6D020E}"/>
          </ac:spMkLst>
        </pc:spChg>
        <pc:spChg chg="del">
          <ac:chgData name="Philip Bagge" userId="e3abba335f68304e" providerId="LiveId" clId="{CC7B3369-6956-41B4-A367-0163D93E8DB3}" dt="2022-01-04T13:46:38.711" v="685" actId="478"/>
          <ac:spMkLst>
            <pc:docMk/>
            <pc:sldMk cId="2133002146" sldId="455"/>
            <ac:spMk id="19" creationId="{277AD013-F88B-488C-BF6E-92B04F42A313}"/>
          </ac:spMkLst>
        </pc:spChg>
      </pc:sldChg>
      <pc:sldChg chg="modSp add mod">
        <pc:chgData name="Philip Bagge" userId="e3abba335f68304e" providerId="LiveId" clId="{CC7B3369-6956-41B4-A367-0163D93E8DB3}" dt="2022-01-04T13:47:03.946" v="701" actId="14100"/>
        <pc:sldMkLst>
          <pc:docMk/>
          <pc:sldMk cId="105260226" sldId="456"/>
        </pc:sldMkLst>
        <pc:spChg chg="mod">
          <ac:chgData name="Philip Bagge" userId="e3abba335f68304e" providerId="LiveId" clId="{CC7B3369-6956-41B4-A367-0163D93E8DB3}" dt="2022-01-04T13:47:03.946" v="701" actId="14100"/>
          <ac:spMkLst>
            <pc:docMk/>
            <pc:sldMk cId="105260226" sldId="456"/>
            <ac:spMk id="19" creationId="{277AD013-F88B-488C-BF6E-92B04F42A313}"/>
          </ac:spMkLst>
        </pc:spChg>
      </pc:sldChg>
      <pc:sldChg chg="addSp delSp modSp add mod">
        <pc:chgData name="Philip Bagge" userId="e3abba335f68304e" providerId="LiveId" clId="{CC7B3369-6956-41B4-A367-0163D93E8DB3}" dt="2022-01-04T15:31:38.942" v="1373" actId="1076"/>
        <pc:sldMkLst>
          <pc:docMk/>
          <pc:sldMk cId="4287286924" sldId="457"/>
        </pc:sldMkLst>
        <pc:spChg chg="del">
          <ac:chgData name="Philip Bagge" userId="e3abba335f68304e" providerId="LiveId" clId="{CC7B3369-6956-41B4-A367-0163D93E8DB3}" dt="2022-01-04T15:28:51.181" v="1344" actId="478"/>
          <ac:spMkLst>
            <pc:docMk/>
            <pc:sldMk cId="4287286924" sldId="457"/>
            <ac:spMk id="4" creationId="{A6F82405-4B43-4BE7-8BB7-B3A36B5092A2}"/>
          </ac:spMkLst>
        </pc:spChg>
        <pc:spChg chg="mod topLvl">
          <ac:chgData name="Philip Bagge" userId="e3abba335f68304e" providerId="LiveId" clId="{CC7B3369-6956-41B4-A367-0163D93E8DB3}" dt="2022-01-04T15:31:23.831" v="1370" actId="164"/>
          <ac:spMkLst>
            <pc:docMk/>
            <pc:sldMk cId="4287286924" sldId="457"/>
            <ac:spMk id="5" creationId="{AAA3D808-354B-4F3D-BC7E-6CCA27593EAB}"/>
          </ac:spMkLst>
        </pc:spChg>
        <pc:spChg chg="mod topLvl">
          <ac:chgData name="Philip Bagge" userId="e3abba335f68304e" providerId="LiveId" clId="{CC7B3369-6956-41B4-A367-0163D93E8DB3}" dt="2022-01-04T15:31:23.831" v="1370" actId="164"/>
          <ac:spMkLst>
            <pc:docMk/>
            <pc:sldMk cId="4287286924" sldId="457"/>
            <ac:spMk id="6" creationId="{B91F0B68-E064-419E-9DDF-50692C410507}"/>
          </ac:spMkLst>
        </pc:spChg>
        <pc:spChg chg="mod topLvl">
          <ac:chgData name="Philip Bagge" userId="e3abba335f68304e" providerId="LiveId" clId="{CC7B3369-6956-41B4-A367-0163D93E8DB3}" dt="2022-01-04T15:31:23.831" v="1370" actId="164"/>
          <ac:spMkLst>
            <pc:docMk/>
            <pc:sldMk cId="4287286924" sldId="457"/>
            <ac:spMk id="7" creationId="{8CC7F7DE-1603-45A1-9EC1-C8ECA9EBF4DD}"/>
          </ac:spMkLst>
        </pc:spChg>
        <pc:spChg chg="del">
          <ac:chgData name="Philip Bagge" userId="e3abba335f68304e" providerId="LiveId" clId="{CC7B3369-6956-41B4-A367-0163D93E8DB3}" dt="2022-01-04T15:29:50.678" v="1354" actId="478"/>
          <ac:spMkLst>
            <pc:docMk/>
            <pc:sldMk cId="4287286924" sldId="457"/>
            <ac:spMk id="8" creationId="{C77D252C-EB32-4783-A94A-A00A1CE09756}"/>
          </ac:spMkLst>
        </pc:spChg>
        <pc:spChg chg="mod topLvl">
          <ac:chgData name="Philip Bagge" userId="e3abba335f68304e" providerId="LiveId" clId="{CC7B3369-6956-41B4-A367-0163D93E8DB3}" dt="2022-01-04T15:31:23.831" v="1370" actId="164"/>
          <ac:spMkLst>
            <pc:docMk/>
            <pc:sldMk cId="4287286924" sldId="457"/>
            <ac:spMk id="9" creationId="{8A1230A6-9CE0-48E5-9D83-4E57D84D0C53}"/>
          </ac:spMkLst>
        </pc:spChg>
        <pc:spChg chg="del">
          <ac:chgData name="Philip Bagge" userId="e3abba335f68304e" providerId="LiveId" clId="{CC7B3369-6956-41B4-A367-0163D93E8DB3}" dt="2022-01-04T15:29:42.986" v="1352" actId="478"/>
          <ac:spMkLst>
            <pc:docMk/>
            <pc:sldMk cId="4287286924" sldId="457"/>
            <ac:spMk id="11" creationId="{45D0C27A-B79A-4741-A29F-5CA274A9F15F}"/>
          </ac:spMkLst>
        </pc:spChg>
        <pc:spChg chg="mod topLvl">
          <ac:chgData name="Philip Bagge" userId="e3abba335f68304e" providerId="LiveId" clId="{CC7B3369-6956-41B4-A367-0163D93E8DB3}" dt="2022-01-04T15:31:23.831" v="1370" actId="164"/>
          <ac:spMkLst>
            <pc:docMk/>
            <pc:sldMk cId="4287286924" sldId="457"/>
            <ac:spMk id="12" creationId="{D461BAF9-1264-4760-AFAD-5D196B950C6D}"/>
          </ac:spMkLst>
        </pc:spChg>
        <pc:spChg chg="mod topLvl">
          <ac:chgData name="Philip Bagge" userId="e3abba335f68304e" providerId="LiveId" clId="{CC7B3369-6956-41B4-A367-0163D93E8DB3}" dt="2022-01-04T15:31:23.831" v="1370" actId="164"/>
          <ac:spMkLst>
            <pc:docMk/>
            <pc:sldMk cId="4287286924" sldId="457"/>
            <ac:spMk id="13" creationId="{E2529DA6-EBB3-4F0F-BE0A-C0EDDE556227}"/>
          </ac:spMkLst>
        </pc:spChg>
        <pc:spChg chg="mod">
          <ac:chgData name="Philip Bagge" userId="e3abba335f68304e" providerId="LiveId" clId="{CC7B3369-6956-41B4-A367-0163D93E8DB3}" dt="2022-01-04T15:28:42.407" v="1343" actId="20577"/>
          <ac:spMkLst>
            <pc:docMk/>
            <pc:sldMk cId="4287286924" sldId="457"/>
            <ac:spMk id="15" creationId="{0B9ABFC7-1081-4C0D-BB83-9B3A79469D35}"/>
          </ac:spMkLst>
        </pc:spChg>
        <pc:spChg chg="del">
          <ac:chgData name="Philip Bagge" userId="e3abba335f68304e" providerId="LiveId" clId="{CC7B3369-6956-41B4-A367-0163D93E8DB3}" dt="2022-01-04T15:29:52.338" v="1355" actId="478"/>
          <ac:spMkLst>
            <pc:docMk/>
            <pc:sldMk cId="4287286924" sldId="457"/>
            <ac:spMk id="16" creationId="{3393A8E2-4B21-418D-8116-37A9BC8A8261}"/>
          </ac:spMkLst>
        </pc:spChg>
        <pc:spChg chg="del">
          <ac:chgData name="Philip Bagge" userId="e3abba335f68304e" providerId="LiveId" clId="{CC7B3369-6956-41B4-A367-0163D93E8DB3}" dt="2022-01-04T15:30:06.013" v="1358" actId="478"/>
          <ac:spMkLst>
            <pc:docMk/>
            <pc:sldMk cId="4287286924" sldId="457"/>
            <ac:spMk id="17" creationId="{2515F964-6524-4023-99CC-4E5D2F6D020E}"/>
          </ac:spMkLst>
        </pc:spChg>
        <pc:grpChg chg="add del mod ord">
          <ac:chgData name="Philip Bagge" userId="e3abba335f68304e" providerId="LiveId" clId="{CC7B3369-6956-41B4-A367-0163D93E8DB3}" dt="2022-01-04T15:31:04.985" v="1367" actId="165"/>
          <ac:grpSpMkLst>
            <pc:docMk/>
            <pc:sldMk cId="4287286924" sldId="457"/>
            <ac:grpSpMk id="19" creationId="{44D42700-01F4-4C4A-B843-6370F2817CCF}"/>
          </ac:grpSpMkLst>
        </pc:grpChg>
        <pc:grpChg chg="add mod">
          <ac:chgData name="Philip Bagge" userId="e3abba335f68304e" providerId="LiveId" clId="{CC7B3369-6956-41B4-A367-0163D93E8DB3}" dt="2022-01-04T15:31:35.706" v="1372" actId="164"/>
          <ac:grpSpMkLst>
            <pc:docMk/>
            <pc:sldMk cId="4287286924" sldId="457"/>
            <ac:grpSpMk id="20" creationId="{492CDC6B-3C19-4EB8-A5A4-2B10FD86E10E}"/>
          </ac:grpSpMkLst>
        </pc:grpChg>
        <pc:grpChg chg="add mod">
          <ac:chgData name="Philip Bagge" userId="e3abba335f68304e" providerId="LiveId" clId="{CC7B3369-6956-41B4-A367-0163D93E8DB3}" dt="2022-01-04T15:31:38.942" v="1373" actId="1076"/>
          <ac:grpSpMkLst>
            <pc:docMk/>
            <pc:sldMk cId="4287286924" sldId="457"/>
            <ac:grpSpMk id="21" creationId="{32E4629B-7576-4DA3-9BCB-4254C9048ECE}"/>
          </ac:grpSpMkLst>
        </pc:grpChg>
        <pc:picChg chg="add mod">
          <ac:chgData name="Philip Bagge" userId="e3abba335f68304e" providerId="LiveId" clId="{CC7B3369-6956-41B4-A367-0163D93E8DB3}" dt="2022-01-04T15:31:35.706" v="1372" actId="164"/>
          <ac:picMkLst>
            <pc:docMk/>
            <pc:sldMk cId="4287286924" sldId="457"/>
            <ac:picMk id="10" creationId="{2FF56CDE-E983-4D78-A675-5C4E8C71384B}"/>
          </ac:picMkLst>
        </pc:picChg>
        <pc:cxnChg chg="mod topLvl">
          <ac:chgData name="Philip Bagge" userId="e3abba335f68304e" providerId="LiveId" clId="{CC7B3369-6956-41B4-A367-0163D93E8DB3}" dt="2022-01-04T15:31:23.831" v="1370" actId="164"/>
          <ac:cxnSpMkLst>
            <pc:docMk/>
            <pc:sldMk cId="4287286924" sldId="457"/>
            <ac:cxnSpMk id="3" creationId="{E1495079-B67E-4759-BBAB-B966B8AE550D}"/>
          </ac:cxnSpMkLst>
        </pc:cxnChg>
        <pc:cxnChg chg="mod topLvl">
          <ac:chgData name="Philip Bagge" userId="e3abba335f68304e" providerId="LiveId" clId="{CC7B3369-6956-41B4-A367-0163D93E8DB3}" dt="2022-01-04T15:31:23.831" v="1370" actId="164"/>
          <ac:cxnSpMkLst>
            <pc:docMk/>
            <pc:sldMk cId="4287286924" sldId="457"/>
            <ac:cxnSpMk id="18" creationId="{97508628-4CEA-4D82-8133-EACE5BE7DDBD}"/>
          </ac:cxnSpMkLst>
        </pc:cxnChg>
      </pc:sldChg>
      <pc:sldMasterChg chg="addSp modSp mod">
        <pc:chgData name="Philip Bagge" userId="e3abba335f68304e" providerId="LiveId" clId="{CC7B3369-6956-41B4-A367-0163D93E8DB3}" dt="2023-01-03T14:47:20.410" v="1387" actId="1076"/>
        <pc:sldMasterMkLst>
          <pc:docMk/>
          <pc:sldMasterMk cId="47383329" sldId="2147483648"/>
        </pc:sldMasterMkLst>
        <pc:spChg chg="add mod">
          <ac:chgData name="Philip Bagge" userId="e3abba335f68304e" providerId="LiveId" clId="{CC7B3369-6956-41B4-A367-0163D93E8DB3}" dt="2023-01-03T14:47:20.410" v="1387" actId="1076"/>
          <ac:spMkLst>
            <pc:docMk/>
            <pc:sldMasterMk cId="47383329" sldId="2147483648"/>
            <ac:spMk id="4" creationId="{4EE9307F-99BA-4C54-8DCA-ACD4C63AE08D}"/>
          </ac:spMkLst>
        </pc:spChg>
        <pc:graphicFrameChg chg="mod">
          <ac:chgData name="Philip Bagge" userId="e3abba335f68304e" providerId="LiveId" clId="{CC7B3369-6956-41B4-A367-0163D93E8DB3}" dt="2022-01-04T15:32:53.335" v="1380"/>
          <ac:graphicFrameMkLst>
            <pc:docMk/>
            <pc:sldMasterMk cId="47383329" sldId="2147483648"/>
            <ac:graphicFrameMk id="2" creationId="{D28B6F61-27F1-48A4-ABB2-A16222B333F0}"/>
          </ac:graphicFrameMkLst>
        </pc:graphicFrameChg>
        <pc:picChg chg="add mod">
          <ac:chgData name="Philip Bagge" userId="e3abba335f68304e" providerId="LiveId" clId="{CC7B3369-6956-41B4-A367-0163D93E8DB3}" dt="2023-01-03T14:47:11.621" v="1384" actId="14100"/>
          <ac:picMkLst>
            <pc:docMk/>
            <pc:sldMasterMk cId="47383329" sldId="2147483648"/>
            <ac:picMk id="3" creationId="{F82197FB-43AA-B277-06DF-C43AEDA36754}"/>
          </ac:picMkLst>
        </pc:picChg>
      </pc:sldMasterChg>
    </pc:docChg>
  </pc:docChgLst>
  <pc:docChgLst>
    <pc:chgData name="Philip Bagge" userId="e3abba335f68304e" providerId="LiveId" clId="{B7E8D1CE-6E02-41E2-8666-82A38D81BE87}"/>
    <pc:docChg chg="custSel addSld delSld modSld modMainMaster">
      <pc:chgData name="Philip Bagge" userId="e3abba335f68304e" providerId="LiveId" clId="{B7E8D1CE-6E02-41E2-8666-82A38D81BE87}" dt="2021-10-11T15:59:20.025" v="39" actId="1076"/>
      <pc:docMkLst>
        <pc:docMk/>
      </pc:docMkLst>
      <pc:sldChg chg="addSp modSp mod">
        <pc:chgData name="Philip Bagge" userId="e3abba335f68304e" providerId="LiveId" clId="{B7E8D1CE-6E02-41E2-8666-82A38D81BE87}" dt="2021-10-11T15:58:46.793" v="37" actId="1076"/>
        <pc:sldMkLst>
          <pc:docMk/>
          <pc:sldMk cId="2067189513" sldId="256"/>
        </pc:sldMkLst>
        <pc:spChg chg="add mod">
          <ac:chgData name="Philip Bagge" userId="e3abba335f68304e" providerId="LiveId" clId="{B7E8D1CE-6E02-41E2-8666-82A38D81BE87}" dt="2021-10-11T15:58:46.793" v="37" actId="1076"/>
          <ac:spMkLst>
            <pc:docMk/>
            <pc:sldMk cId="2067189513" sldId="256"/>
            <ac:spMk id="5" creationId="{10F663CD-5449-4306-AED8-11C5DE135289}"/>
          </ac:spMkLst>
        </pc:spChg>
        <pc:picChg chg="mod modCrop">
          <ac:chgData name="Philip Bagge" userId="e3abba335f68304e" providerId="LiveId" clId="{B7E8D1CE-6E02-41E2-8666-82A38D81BE87}" dt="2021-10-11T15:58:40.489" v="35" actId="732"/>
          <ac:picMkLst>
            <pc:docMk/>
            <pc:sldMk cId="2067189513" sldId="256"/>
            <ac:picMk id="4" creationId="{19010007-8B7A-45D6-9781-DB493B67B121}"/>
          </ac:picMkLst>
        </pc:picChg>
      </pc:sldChg>
      <pc:sldChg chg="modSp mod">
        <pc:chgData name="Philip Bagge" userId="e3abba335f68304e" providerId="LiveId" clId="{B7E8D1CE-6E02-41E2-8666-82A38D81BE87}" dt="2021-09-15T16:33:48.321" v="29" actId="20577"/>
        <pc:sldMkLst>
          <pc:docMk/>
          <pc:sldMk cId="396825678" sldId="257"/>
        </pc:sldMkLst>
        <pc:spChg chg="mod">
          <ac:chgData name="Philip Bagge" userId="e3abba335f68304e" providerId="LiveId" clId="{B7E8D1CE-6E02-41E2-8666-82A38D81BE87}" dt="2021-09-15T16:33:48.321" v="29" actId="20577"/>
          <ac:spMkLst>
            <pc:docMk/>
            <pc:sldMk cId="396825678" sldId="257"/>
            <ac:spMk id="15" creationId="{22F41030-3396-4EED-A2C1-A0E44F39F7EA}"/>
          </ac:spMkLst>
        </pc:spChg>
      </pc:sldChg>
      <pc:sldChg chg="modSp del mod">
        <pc:chgData name="Philip Bagge" userId="e3abba335f68304e" providerId="LiveId" clId="{B7E8D1CE-6E02-41E2-8666-82A38D81BE87}" dt="2021-09-14T20:17:02.427" v="22" actId="2696"/>
        <pc:sldMkLst>
          <pc:docMk/>
          <pc:sldMk cId="3835326351" sldId="417"/>
        </pc:sldMkLst>
        <pc:spChg chg="mod">
          <ac:chgData name="Philip Bagge" userId="e3abba335f68304e" providerId="LiveId" clId="{B7E8D1CE-6E02-41E2-8666-82A38D81BE87}" dt="2021-09-14T20:15:35.024" v="12" actId="20577"/>
          <ac:spMkLst>
            <pc:docMk/>
            <pc:sldMk cId="3835326351" sldId="417"/>
            <ac:spMk id="15" creationId="{7F745DA2-ABC0-46BE-83DD-8EF0634E1BBF}"/>
          </ac:spMkLst>
        </pc:spChg>
      </pc:sldChg>
      <pc:sldChg chg="modSp mod">
        <pc:chgData name="Philip Bagge" userId="e3abba335f68304e" providerId="LiveId" clId="{B7E8D1CE-6E02-41E2-8666-82A38D81BE87}" dt="2021-09-14T20:15:39.359" v="14" actId="20577"/>
        <pc:sldMkLst>
          <pc:docMk/>
          <pc:sldMk cId="1941292651" sldId="418"/>
        </pc:sldMkLst>
        <pc:spChg chg="mod">
          <ac:chgData name="Philip Bagge" userId="e3abba335f68304e" providerId="LiveId" clId="{B7E8D1CE-6E02-41E2-8666-82A38D81BE87}" dt="2021-09-14T20:15:39.359" v="14" actId="20577"/>
          <ac:spMkLst>
            <pc:docMk/>
            <pc:sldMk cId="1941292651" sldId="418"/>
            <ac:spMk id="15" creationId="{7F745DA2-ABC0-46BE-83DD-8EF0634E1BBF}"/>
          </ac:spMkLst>
        </pc:spChg>
      </pc:sldChg>
      <pc:sldChg chg="modSp mod">
        <pc:chgData name="Philip Bagge" userId="e3abba335f68304e" providerId="LiveId" clId="{B7E8D1CE-6E02-41E2-8666-82A38D81BE87}" dt="2021-09-20T11:44:05.177" v="32" actId="20577"/>
        <pc:sldMkLst>
          <pc:docMk/>
          <pc:sldMk cId="2134443314" sldId="419"/>
        </pc:sldMkLst>
        <pc:spChg chg="mod">
          <ac:chgData name="Philip Bagge" userId="e3abba335f68304e" providerId="LiveId" clId="{B7E8D1CE-6E02-41E2-8666-82A38D81BE87}" dt="2021-09-20T11:44:05.177" v="32" actId="20577"/>
          <ac:spMkLst>
            <pc:docMk/>
            <pc:sldMk cId="2134443314" sldId="419"/>
            <ac:spMk id="15" creationId="{7F745DA2-ABC0-46BE-83DD-8EF0634E1BBF}"/>
          </ac:spMkLst>
        </pc:spChg>
      </pc:sldChg>
      <pc:sldChg chg="modSp mod">
        <pc:chgData name="Philip Bagge" userId="e3abba335f68304e" providerId="LiveId" clId="{B7E8D1CE-6E02-41E2-8666-82A38D81BE87}" dt="2021-09-14T20:15:22.041" v="10" actId="20577"/>
        <pc:sldMkLst>
          <pc:docMk/>
          <pc:sldMk cId="735545806" sldId="420"/>
        </pc:sldMkLst>
        <pc:spChg chg="mod">
          <ac:chgData name="Philip Bagge" userId="e3abba335f68304e" providerId="LiveId" clId="{B7E8D1CE-6E02-41E2-8666-82A38D81BE87}" dt="2021-09-14T20:15:22.041" v="10" actId="20577"/>
          <ac:spMkLst>
            <pc:docMk/>
            <pc:sldMk cId="735545806" sldId="420"/>
            <ac:spMk id="15" creationId="{7F745DA2-ABC0-46BE-83DD-8EF0634E1BBF}"/>
          </ac:spMkLst>
        </pc:spChg>
      </pc:sldChg>
      <pc:sldChg chg="modSp mod">
        <pc:chgData name="Philip Bagge" userId="e3abba335f68304e" providerId="LiveId" clId="{B7E8D1CE-6E02-41E2-8666-82A38D81BE87}" dt="2021-09-13T19:03:51.637" v="7" actId="113"/>
        <pc:sldMkLst>
          <pc:docMk/>
          <pc:sldMk cId="637663479" sldId="423"/>
        </pc:sldMkLst>
        <pc:spChg chg="mod">
          <ac:chgData name="Philip Bagge" userId="e3abba335f68304e" providerId="LiveId" clId="{B7E8D1CE-6E02-41E2-8666-82A38D81BE87}" dt="2021-09-13T19:03:51.637" v="7" actId="113"/>
          <ac:spMkLst>
            <pc:docMk/>
            <pc:sldMk cId="637663479" sldId="423"/>
            <ac:spMk id="6" creationId="{0650C532-B96E-49A1-83D7-9E3EE7483704}"/>
          </ac:spMkLst>
        </pc:spChg>
      </pc:sldChg>
      <pc:sldChg chg="modSp mod">
        <pc:chgData name="Philip Bagge" userId="e3abba335f68304e" providerId="LiveId" clId="{B7E8D1CE-6E02-41E2-8666-82A38D81BE87}" dt="2021-09-13T19:03:57.238" v="8" actId="113"/>
        <pc:sldMkLst>
          <pc:docMk/>
          <pc:sldMk cId="1328980647" sldId="425"/>
        </pc:sldMkLst>
        <pc:spChg chg="mod">
          <ac:chgData name="Philip Bagge" userId="e3abba335f68304e" providerId="LiveId" clId="{B7E8D1CE-6E02-41E2-8666-82A38D81BE87}" dt="2021-09-13T19:03:39.371" v="6" actId="14100"/>
          <ac:spMkLst>
            <pc:docMk/>
            <pc:sldMk cId="1328980647" sldId="425"/>
            <ac:spMk id="5" creationId="{24EFDCD5-BB3B-4ABA-8526-26734F6A1B32}"/>
          </ac:spMkLst>
        </pc:spChg>
        <pc:spChg chg="mod">
          <ac:chgData name="Philip Bagge" userId="e3abba335f68304e" providerId="LiveId" clId="{B7E8D1CE-6E02-41E2-8666-82A38D81BE87}" dt="2021-09-13T19:03:57.238" v="8" actId="113"/>
          <ac:spMkLst>
            <pc:docMk/>
            <pc:sldMk cId="1328980647" sldId="425"/>
            <ac:spMk id="6" creationId="{0650C532-B96E-49A1-83D7-9E3EE7483704}"/>
          </ac:spMkLst>
        </pc:spChg>
        <pc:spChg chg="mod">
          <ac:chgData name="Philip Bagge" userId="e3abba335f68304e" providerId="LiveId" clId="{B7E8D1CE-6E02-41E2-8666-82A38D81BE87}" dt="2021-09-13T19:02:47.788" v="3" actId="13926"/>
          <ac:spMkLst>
            <pc:docMk/>
            <pc:sldMk cId="1328980647" sldId="425"/>
            <ac:spMk id="15" creationId="{7F745DA2-ABC0-46BE-83DD-8EF0634E1BBF}"/>
          </ac:spMkLst>
        </pc:spChg>
      </pc:sldChg>
      <pc:sldChg chg="modSp mod">
        <pc:chgData name="Philip Bagge" userId="e3abba335f68304e" providerId="LiveId" clId="{B7E8D1CE-6E02-41E2-8666-82A38D81BE87}" dt="2021-09-20T11:44:30.645" v="33" actId="207"/>
        <pc:sldMkLst>
          <pc:docMk/>
          <pc:sldMk cId="3742720362" sldId="426"/>
        </pc:sldMkLst>
        <pc:spChg chg="mod">
          <ac:chgData name="Philip Bagge" userId="e3abba335f68304e" providerId="LiveId" clId="{B7E8D1CE-6E02-41E2-8666-82A38D81BE87}" dt="2021-09-14T20:17:52.950" v="24" actId="20577"/>
          <ac:spMkLst>
            <pc:docMk/>
            <pc:sldMk cId="3742720362" sldId="426"/>
            <ac:spMk id="15" creationId="{7F745DA2-ABC0-46BE-83DD-8EF0634E1BBF}"/>
          </ac:spMkLst>
        </pc:spChg>
        <pc:spChg chg="mod">
          <ac:chgData name="Philip Bagge" userId="e3abba335f68304e" providerId="LiveId" clId="{B7E8D1CE-6E02-41E2-8666-82A38D81BE87}" dt="2021-09-20T11:44:30.645" v="33" actId="207"/>
          <ac:spMkLst>
            <pc:docMk/>
            <pc:sldMk cId="3742720362" sldId="426"/>
            <ac:spMk id="16" creationId="{B58F3338-881A-4AE2-82DC-BB4149694F3B}"/>
          </ac:spMkLst>
        </pc:spChg>
      </pc:sldChg>
      <pc:sldChg chg="modSp mod">
        <pc:chgData name="Philip Bagge" userId="e3abba335f68304e" providerId="LiveId" clId="{B7E8D1CE-6E02-41E2-8666-82A38D81BE87}" dt="2021-09-20T11:44:57.784" v="34" actId="14100"/>
        <pc:sldMkLst>
          <pc:docMk/>
          <pc:sldMk cId="1492566109" sldId="434"/>
        </pc:sldMkLst>
        <pc:spChg chg="mod">
          <ac:chgData name="Philip Bagge" userId="e3abba335f68304e" providerId="LiveId" clId="{B7E8D1CE-6E02-41E2-8666-82A38D81BE87}" dt="2021-09-20T11:44:57.784" v="34" actId="14100"/>
          <ac:spMkLst>
            <pc:docMk/>
            <pc:sldMk cId="1492566109" sldId="434"/>
            <ac:spMk id="8" creationId="{9FD0F60F-3F36-46F2-9949-5C56BD550DD5}"/>
          </ac:spMkLst>
        </pc:spChg>
      </pc:sldChg>
      <pc:sldChg chg="addSp modSp mod">
        <pc:chgData name="Philip Bagge" userId="e3abba335f68304e" providerId="LiveId" clId="{B7E8D1CE-6E02-41E2-8666-82A38D81BE87}" dt="2021-10-11T15:59:20.025" v="39" actId="1076"/>
        <pc:sldMkLst>
          <pc:docMk/>
          <pc:sldMk cId="2858300580" sldId="436"/>
        </pc:sldMkLst>
        <pc:spChg chg="mod">
          <ac:chgData name="Philip Bagge" userId="e3abba335f68304e" providerId="LiveId" clId="{B7E8D1CE-6E02-41E2-8666-82A38D81BE87}" dt="2021-10-11T15:59:20.025" v="39" actId="1076"/>
          <ac:spMkLst>
            <pc:docMk/>
            <pc:sldMk cId="2858300580" sldId="436"/>
            <ac:spMk id="14" creationId="{6F157C4F-8F1D-49B7-9B84-49323F68780B}"/>
          </ac:spMkLst>
        </pc:spChg>
        <pc:spChg chg="mod">
          <ac:chgData name="Philip Bagge" userId="e3abba335f68304e" providerId="LiveId" clId="{B7E8D1CE-6E02-41E2-8666-82A38D81BE87}" dt="2021-10-11T15:59:20.025" v="39" actId="1076"/>
          <ac:spMkLst>
            <pc:docMk/>
            <pc:sldMk cId="2858300580" sldId="436"/>
            <ac:spMk id="16" creationId="{5D0C3BC2-F7F5-4968-A5E5-0B5DBF865751}"/>
          </ac:spMkLst>
        </pc:spChg>
        <pc:spChg chg="mod">
          <ac:chgData name="Philip Bagge" userId="e3abba335f68304e" providerId="LiveId" clId="{B7E8D1CE-6E02-41E2-8666-82A38D81BE87}" dt="2021-10-11T15:59:20.025" v="39" actId="1076"/>
          <ac:spMkLst>
            <pc:docMk/>
            <pc:sldMk cId="2858300580" sldId="436"/>
            <ac:spMk id="17" creationId="{DD87AF2F-ED9D-4D41-9F76-E63FF87FC236}"/>
          </ac:spMkLst>
        </pc:spChg>
        <pc:spChg chg="mod">
          <ac:chgData name="Philip Bagge" userId="e3abba335f68304e" providerId="LiveId" clId="{B7E8D1CE-6E02-41E2-8666-82A38D81BE87}" dt="2021-10-11T15:59:20.025" v="39" actId="1076"/>
          <ac:spMkLst>
            <pc:docMk/>
            <pc:sldMk cId="2858300580" sldId="436"/>
            <ac:spMk id="18" creationId="{9BB4AB7F-10C8-4EEE-A204-3B0FF2F642A4}"/>
          </ac:spMkLst>
        </pc:spChg>
        <pc:spChg chg="mod">
          <ac:chgData name="Philip Bagge" userId="e3abba335f68304e" providerId="LiveId" clId="{B7E8D1CE-6E02-41E2-8666-82A38D81BE87}" dt="2021-10-11T15:59:20.025" v="39" actId="1076"/>
          <ac:spMkLst>
            <pc:docMk/>
            <pc:sldMk cId="2858300580" sldId="436"/>
            <ac:spMk id="19" creationId="{A50E4A9D-99A1-408C-84A7-39DB033FA9D4}"/>
          </ac:spMkLst>
        </pc:spChg>
        <pc:spChg chg="mod">
          <ac:chgData name="Philip Bagge" userId="e3abba335f68304e" providerId="LiveId" clId="{B7E8D1CE-6E02-41E2-8666-82A38D81BE87}" dt="2021-10-11T15:59:20.025" v="39" actId="1076"/>
          <ac:spMkLst>
            <pc:docMk/>
            <pc:sldMk cId="2858300580" sldId="436"/>
            <ac:spMk id="20" creationId="{9CDB85C7-066E-4DE3-BC22-B6739430F70E}"/>
          </ac:spMkLst>
        </pc:spChg>
        <pc:spChg chg="mod">
          <ac:chgData name="Philip Bagge" userId="e3abba335f68304e" providerId="LiveId" clId="{B7E8D1CE-6E02-41E2-8666-82A38D81BE87}" dt="2021-10-11T15:59:20.025" v="39" actId="1076"/>
          <ac:spMkLst>
            <pc:docMk/>
            <pc:sldMk cId="2858300580" sldId="436"/>
            <ac:spMk id="21" creationId="{A4A0F64C-3C4D-469E-BD4C-196186E48CB5}"/>
          </ac:spMkLst>
        </pc:spChg>
        <pc:spChg chg="mod">
          <ac:chgData name="Philip Bagge" userId="e3abba335f68304e" providerId="LiveId" clId="{B7E8D1CE-6E02-41E2-8666-82A38D81BE87}" dt="2021-10-11T15:59:20.025" v="39" actId="1076"/>
          <ac:spMkLst>
            <pc:docMk/>
            <pc:sldMk cId="2858300580" sldId="436"/>
            <ac:spMk id="22" creationId="{857C83E2-697A-434C-912F-08CC04E1BCE7}"/>
          </ac:spMkLst>
        </pc:spChg>
        <pc:spChg chg="mod">
          <ac:chgData name="Philip Bagge" userId="e3abba335f68304e" providerId="LiveId" clId="{B7E8D1CE-6E02-41E2-8666-82A38D81BE87}" dt="2021-10-11T15:59:20.025" v="39" actId="1076"/>
          <ac:spMkLst>
            <pc:docMk/>
            <pc:sldMk cId="2858300580" sldId="436"/>
            <ac:spMk id="23" creationId="{3D16B101-F79B-40B8-A409-CD82767A0F18}"/>
          </ac:spMkLst>
        </pc:spChg>
        <pc:spChg chg="mod">
          <ac:chgData name="Philip Bagge" userId="e3abba335f68304e" providerId="LiveId" clId="{B7E8D1CE-6E02-41E2-8666-82A38D81BE87}" dt="2021-10-11T15:59:20.025" v="39" actId="1076"/>
          <ac:spMkLst>
            <pc:docMk/>
            <pc:sldMk cId="2858300580" sldId="436"/>
            <ac:spMk id="24" creationId="{195F5E76-85F4-4AD5-9851-E0AB9977B2E0}"/>
          </ac:spMkLst>
        </pc:spChg>
        <pc:spChg chg="add mod">
          <ac:chgData name="Philip Bagge" userId="e3abba335f68304e" providerId="LiveId" clId="{B7E8D1CE-6E02-41E2-8666-82A38D81BE87}" dt="2021-10-11T15:59:05.722" v="38"/>
          <ac:spMkLst>
            <pc:docMk/>
            <pc:sldMk cId="2858300580" sldId="436"/>
            <ac:spMk id="26" creationId="{FE706210-7ED3-4110-8213-D6F25695EA4D}"/>
          </ac:spMkLst>
        </pc:spChg>
        <pc:picChg chg="add mod">
          <ac:chgData name="Philip Bagge" userId="e3abba335f68304e" providerId="LiveId" clId="{B7E8D1CE-6E02-41E2-8666-82A38D81BE87}" dt="2021-10-11T15:59:05.722" v="38"/>
          <ac:picMkLst>
            <pc:docMk/>
            <pc:sldMk cId="2858300580" sldId="436"/>
            <ac:picMk id="25" creationId="{7B4B92FD-88BF-436C-AE60-776A98B6236B}"/>
          </ac:picMkLst>
        </pc:picChg>
        <pc:inkChg chg="mod">
          <ac:chgData name="Philip Bagge" userId="e3abba335f68304e" providerId="LiveId" clId="{B7E8D1CE-6E02-41E2-8666-82A38D81BE87}" dt="2021-10-11T15:59:20.025" v="39" actId="1076"/>
          <ac:inkMkLst>
            <pc:docMk/>
            <pc:sldMk cId="2858300580" sldId="436"/>
            <ac:inkMk id="13" creationId="{74FFE6AF-7010-48D0-9796-CD3AD150DE72}"/>
          </ac:inkMkLst>
        </pc:inkChg>
      </pc:sldChg>
      <pc:sldChg chg="add">
        <pc:chgData name="Philip Bagge" userId="e3abba335f68304e" providerId="LiveId" clId="{B7E8D1CE-6E02-41E2-8666-82A38D81BE87}" dt="2021-09-13T19:02:28.435" v="1" actId="2890"/>
        <pc:sldMkLst>
          <pc:docMk/>
          <pc:sldMk cId="4076113279" sldId="437"/>
        </pc:sldMkLst>
      </pc:sldChg>
      <pc:sldChg chg="addSp delSp modSp add mod">
        <pc:chgData name="Philip Bagge" userId="e3abba335f68304e" providerId="LiveId" clId="{B7E8D1CE-6E02-41E2-8666-82A38D81BE87}" dt="2021-09-15T16:34:11.257" v="30" actId="1076"/>
        <pc:sldMkLst>
          <pc:docMk/>
          <pc:sldMk cId="2380910068" sldId="438"/>
        </pc:sldMkLst>
        <pc:spChg chg="del">
          <ac:chgData name="Philip Bagge" userId="e3abba335f68304e" providerId="LiveId" clId="{B7E8D1CE-6E02-41E2-8666-82A38D81BE87}" dt="2021-09-14T20:16:09.496" v="19" actId="478"/>
          <ac:spMkLst>
            <pc:docMk/>
            <pc:sldMk cId="2380910068" sldId="438"/>
            <ac:spMk id="3" creationId="{3B84C601-BCB6-4016-82E2-0DF0AB9248A6}"/>
          </ac:spMkLst>
        </pc:spChg>
        <pc:spChg chg="del">
          <ac:chgData name="Philip Bagge" userId="e3abba335f68304e" providerId="LiveId" clId="{B7E8D1CE-6E02-41E2-8666-82A38D81BE87}" dt="2021-09-14T20:16:08.275" v="18" actId="478"/>
          <ac:spMkLst>
            <pc:docMk/>
            <pc:sldMk cId="2380910068" sldId="438"/>
            <ac:spMk id="4" creationId="{293DDE44-593E-4CA7-9652-48B09942D30F}"/>
          </ac:spMkLst>
        </pc:spChg>
        <pc:spChg chg="add mod">
          <ac:chgData name="Philip Bagge" userId="e3abba335f68304e" providerId="LiveId" clId="{B7E8D1CE-6E02-41E2-8666-82A38D81BE87}" dt="2021-09-15T16:34:11.257" v="30" actId="1076"/>
          <ac:spMkLst>
            <pc:docMk/>
            <pc:sldMk cId="2380910068" sldId="438"/>
            <ac:spMk id="7" creationId="{8C7550FE-8735-4FB4-8B0A-FAD57200BBE6}"/>
          </ac:spMkLst>
        </pc:spChg>
        <pc:spChg chg="add del mod">
          <ac:chgData name="Philip Bagge" userId="e3abba335f68304e" providerId="LiveId" clId="{B7E8D1CE-6E02-41E2-8666-82A38D81BE87}" dt="2021-09-14T20:18:49.743" v="26" actId="478"/>
          <ac:spMkLst>
            <pc:docMk/>
            <pc:sldMk cId="2380910068" sldId="438"/>
            <ac:spMk id="8" creationId="{43A0922A-F1A4-43E0-B960-6EF4A3AA3B67}"/>
          </ac:spMkLst>
        </pc:spChg>
        <pc:spChg chg="del">
          <ac:chgData name="Philip Bagge" userId="e3abba335f68304e" providerId="LiveId" clId="{B7E8D1CE-6E02-41E2-8666-82A38D81BE87}" dt="2021-09-14T20:16:07.074" v="17" actId="478"/>
          <ac:spMkLst>
            <pc:docMk/>
            <pc:sldMk cId="2380910068" sldId="438"/>
            <ac:spMk id="14" creationId="{1A941610-6A61-44BC-ABDD-09715675E6CF}"/>
          </ac:spMkLst>
        </pc:spChg>
      </pc:sldChg>
      <pc:sldChg chg="delSp add mod">
        <pc:chgData name="Philip Bagge" userId="e3abba335f68304e" providerId="LiveId" clId="{B7E8D1CE-6E02-41E2-8666-82A38D81BE87}" dt="2021-09-14T20:18:55.014" v="27" actId="478"/>
        <pc:sldMkLst>
          <pc:docMk/>
          <pc:sldMk cId="3867274925" sldId="439"/>
        </pc:sldMkLst>
        <pc:spChg chg="del">
          <ac:chgData name="Philip Bagge" userId="e3abba335f68304e" providerId="LiveId" clId="{B7E8D1CE-6E02-41E2-8666-82A38D81BE87}" dt="2021-09-14T20:18:55.014" v="27" actId="478"/>
          <ac:spMkLst>
            <pc:docMk/>
            <pc:sldMk cId="3867274925" sldId="439"/>
            <ac:spMk id="7" creationId="{8C7550FE-8735-4FB4-8B0A-FAD57200BBE6}"/>
          </ac:spMkLst>
        </pc:spChg>
      </pc:sldChg>
      <pc:sldMasterChg chg="delSp mod">
        <pc:chgData name="Philip Bagge" userId="e3abba335f68304e" providerId="LiveId" clId="{B7E8D1CE-6E02-41E2-8666-82A38D81BE87}" dt="2021-09-13T19:01:25.198" v="0" actId="478"/>
        <pc:sldMasterMkLst>
          <pc:docMk/>
          <pc:sldMasterMk cId="47383329" sldId="2147483648"/>
        </pc:sldMasterMkLst>
        <pc:graphicFrameChg chg="del">
          <ac:chgData name="Philip Bagge" userId="e3abba335f68304e" providerId="LiveId" clId="{B7E8D1CE-6E02-41E2-8666-82A38D81BE87}" dt="2021-09-13T19:01:25.198" v="0" actId="478"/>
          <ac:graphicFrameMkLst>
            <pc:docMk/>
            <pc:sldMasterMk cId="47383329" sldId="2147483648"/>
            <ac:graphicFrameMk id="9" creationId="{EE47AE32-32C2-4F4B-8292-89B09EC0EDEC}"/>
          </ac:graphicFrameMkLst>
        </pc:graphicFrameChg>
      </pc:sldMasterChg>
    </pc:docChg>
  </pc:docChgLst>
  <pc:docChgLst>
    <pc:chgData name="Philip Bagge" userId="e3abba335f68304e" providerId="LiveId" clId="{3E191924-7D58-4CC7-BCC0-95A5C09BBB8E}"/>
    <pc:docChg chg="undo custSel addSld delSld modSld modMainMaster">
      <pc:chgData name="Philip Bagge" userId="e3abba335f68304e" providerId="LiveId" clId="{3E191924-7D58-4CC7-BCC0-95A5C09BBB8E}" dt="2021-12-30T07:20:21.279" v="944" actId="164"/>
      <pc:docMkLst>
        <pc:docMk/>
      </pc:docMkLst>
      <pc:sldChg chg="addSp delSp modSp mod">
        <pc:chgData name="Philip Bagge" userId="e3abba335f68304e" providerId="LiveId" clId="{3E191924-7D58-4CC7-BCC0-95A5C09BBB8E}" dt="2021-12-29T20:07:16.819" v="941" actId="14100"/>
        <pc:sldMkLst>
          <pc:docMk/>
          <pc:sldMk cId="396825678" sldId="257"/>
        </pc:sldMkLst>
        <pc:spChg chg="mod">
          <ac:chgData name="Philip Bagge" userId="e3abba335f68304e" providerId="LiveId" clId="{3E191924-7D58-4CC7-BCC0-95A5C09BBB8E}" dt="2021-12-29T20:00:54.400" v="880" actId="207"/>
          <ac:spMkLst>
            <pc:docMk/>
            <pc:sldMk cId="396825678" sldId="257"/>
            <ac:spMk id="2" creationId="{5715985B-F7C9-49B7-ABEF-ABE2E2A00026}"/>
          </ac:spMkLst>
        </pc:spChg>
        <pc:spChg chg="add mod">
          <ac:chgData name="Philip Bagge" userId="e3abba335f68304e" providerId="LiveId" clId="{3E191924-7D58-4CC7-BCC0-95A5C09BBB8E}" dt="2021-12-29T20:04:43.012" v="896" actId="207"/>
          <ac:spMkLst>
            <pc:docMk/>
            <pc:sldMk cId="396825678" sldId="257"/>
            <ac:spMk id="3" creationId="{2ED00740-A74B-4531-A3C1-721F5476D447}"/>
          </ac:spMkLst>
        </pc:spChg>
        <pc:spChg chg="add mod">
          <ac:chgData name="Philip Bagge" userId="e3abba335f68304e" providerId="LiveId" clId="{3E191924-7D58-4CC7-BCC0-95A5C09BBB8E}" dt="2021-12-29T20:04:37.352" v="895" actId="207"/>
          <ac:spMkLst>
            <pc:docMk/>
            <pc:sldMk cId="396825678" sldId="257"/>
            <ac:spMk id="6" creationId="{8F67DCF8-9CDF-4806-9CD4-3AD6AFC5E618}"/>
          </ac:spMkLst>
        </pc:spChg>
        <pc:spChg chg="del">
          <ac:chgData name="Philip Bagge" userId="e3abba335f68304e" providerId="LiveId" clId="{3E191924-7D58-4CC7-BCC0-95A5C09BBB8E}" dt="2021-12-29T19:39:47.170" v="415" actId="478"/>
          <ac:spMkLst>
            <pc:docMk/>
            <pc:sldMk cId="396825678" sldId="257"/>
            <ac:spMk id="9" creationId="{EEDDA3E1-A511-4BFE-9263-9688DEB4D19D}"/>
          </ac:spMkLst>
        </pc:spChg>
        <pc:spChg chg="del">
          <ac:chgData name="Philip Bagge" userId="e3abba335f68304e" providerId="LiveId" clId="{3E191924-7D58-4CC7-BCC0-95A5C09BBB8E}" dt="2021-12-29T19:39:47.170" v="415" actId="478"/>
          <ac:spMkLst>
            <pc:docMk/>
            <pc:sldMk cId="396825678" sldId="257"/>
            <ac:spMk id="10" creationId="{69E81ADB-0142-4EDA-88B6-B2910C2BAB3D}"/>
          </ac:spMkLst>
        </pc:spChg>
        <pc:spChg chg="del">
          <ac:chgData name="Philip Bagge" userId="e3abba335f68304e" providerId="LiveId" clId="{3E191924-7D58-4CC7-BCC0-95A5C09BBB8E}" dt="2021-12-29T19:39:47.170" v="415" actId="478"/>
          <ac:spMkLst>
            <pc:docMk/>
            <pc:sldMk cId="396825678" sldId="257"/>
            <ac:spMk id="11" creationId="{F6090EBE-5A56-4A31-A5F8-8A7CF2D5D00B}"/>
          </ac:spMkLst>
        </pc:spChg>
        <pc:spChg chg="del">
          <ac:chgData name="Philip Bagge" userId="e3abba335f68304e" providerId="LiveId" clId="{3E191924-7D58-4CC7-BCC0-95A5C09BBB8E}" dt="2021-12-29T19:39:47.170" v="415" actId="478"/>
          <ac:spMkLst>
            <pc:docMk/>
            <pc:sldMk cId="396825678" sldId="257"/>
            <ac:spMk id="12" creationId="{A495563F-0201-49D5-85D1-C1B897C3D045}"/>
          </ac:spMkLst>
        </pc:spChg>
        <pc:spChg chg="del">
          <ac:chgData name="Philip Bagge" userId="e3abba335f68304e" providerId="LiveId" clId="{3E191924-7D58-4CC7-BCC0-95A5C09BBB8E}" dt="2021-12-29T19:39:47.170" v="415" actId="478"/>
          <ac:spMkLst>
            <pc:docMk/>
            <pc:sldMk cId="396825678" sldId="257"/>
            <ac:spMk id="13" creationId="{2A73C648-A844-4B0D-A0A6-58BA1EB66EC6}"/>
          </ac:spMkLst>
        </pc:spChg>
        <pc:spChg chg="add mod">
          <ac:chgData name="Philip Bagge" userId="e3abba335f68304e" providerId="LiveId" clId="{3E191924-7D58-4CC7-BCC0-95A5C09BBB8E}" dt="2021-12-29T20:00:59.141" v="881" actId="207"/>
          <ac:spMkLst>
            <pc:docMk/>
            <pc:sldMk cId="396825678" sldId="257"/>
            <ac:spMk id="14" creationId="{40981B4D-5B51-44E8-B613-DFAD578A46C6}"/>
          </ac:spMkLst>
        </pc:spChg>
        <pc:spChg chg="del">
          <ac:chgData name="Philip Bagge" userId="e3abba335f68304e" providerId="LiveId" clId="{3E191924-7D58-4CC7-BCC0-95A5C09BBB8E}" dt="2021-12-29T19:39:47.170" v="415" actId="478"/>
          <ac:spMkLst>
            <pc:docMk/>
            <pc:sldMk cId="396825678" sldId="257"/>
            <ac:spMk id="15" creationId="{22F41030-3396-4EED-A2C1-A0E44F39F7EA}"/>
          </ac:spMkLst>
        </pc:spChg>
        <pc:spChg chg="del">
          <ac:chgData name="Philip Bagge" userId="e3abba335f68304e" providerId="LiveId" clId="{3E191924-7D58-4CC7-BCC0-95A5C09BBB8E}" dt="2021-12-29T19:39:47.170" v="415" actId="478"/>
          <ac:spMkLst>
            <pc:docMk/>
            <pc:sldMk cId="396825678" sldId="257"/>
            <ac:spMk id="16" creationId="{64F1E691-13FA-4E82-A110-14E0FA328F0F}"/>
          </ac:spMkLst>
        </pc:spChg>
        <pc:spChg chg="add mod">
          <ac:chgData name="Philip Bagge" userId="e3abba335f68304e" providerId="LiveId" clId="{3E191924-7D58-4CC7-BCC0-95A5C09BBB8E}" dt="2021-12-29T20:01:02.205" v="882" actId="207"/>
          <ac:spMkLst>
            <pc:docMk/>
            <pc:sldMk cId="396825678" sldId="257"/>
            <ac:spMk id="17" creationId="{BEE61B81-DED2-4FA1-B014-DCB5910D3B2B}"/>
          </ac:spMkLst>
        </pc:spChg>
        <pc:spChg chg="add mod">
          <ac:chgData name="Philip Bagge" userId="e3abba335f68304e" providerId="LiveId" clId="{3E191924-7D58-4CC7-BCC0-95A5C09BBB8E}" dt="2021-12-29T20:05:39.251" v="916" actId="1076"/>
          <ac:spMkLst>
            <pc:docMk/>
            <pc:sldMk cId="396825678" sldId="257"/>
            <ac:spMk id="18" creationId="{A3F4D6C5-9525-49A7-B485-F0FA6D659CA5}"/>
          </ac:spMkLst>
        </pc:spChg>
        <pc:spChg chg="add mod">
          <ac:chgData name="Philip Bagge" userId="e3abba335f68304e" providerId="LiveId" clId="{3E191924-7D58-4CC7-BCC0-95A5C09BBB8E}" dt="2021-12-29T20:06:09.074" v="926" actId="1076"/>
          <ac:spMkLst>
            <pc:docMk/>
            <pc:sldMk cId="396825678" sldId="257"/>
            <ac:spMk id="19" creationId="{1EF57796-A858-41CC-81C9-7974FE0C88B5}"/>
          </ac:spMkLst>
        </pc:spChg>
        <pc:spChg chg="add mod">
          <ac:chgData name="Philip Bagge" userId="e3abba335f68304e" providerId="LiveId" clId="{3E191924-7D58-4CC7-BCC0-95A5C09BBB8E}" dt="2021-12-29T20:06:05.562" v="925" actId="1076"/>
          <ac:spMkLst>
            <pc:docMk/>
            <pc:sldMk cId="396825678" sldId="257"/>
            <ac:spMk id="20" creationId="{56C534D9-8632-4EC5-9443-7FBAB42C3B34}"/>
          </ac:spMkLst>
        </pc:spChg>
        <pc:spChg chg="add mod">
          <ac:chgData name="Philip Bagge" userId="e3abba335f68304e" providerId="LiveId" clId="{3E191924-7D58-4CC7-BCC0-95A5C09BBB8E}" dt="2021-12-29T20:06:03.266" v="924" actId="1076"/>
          <ac:spMkLst>
            <pc:docMk/>
            <pc:sldMk cId="396825678" sldId="257"/>
            <ac:spMk id="21" creationId="{EB23AB14-C9F5-4109-BAD9-D9442C2442AF}"/>
          </ac:spMkLst>
        </pc:spChg>
        <pc:spChg chg="add mod">
          <ac:chgData name="Philip Bagge" userId="e3abba335f68304e" providerId="LiveId" clId="{3E191924-7D58-4CC7-BCC0-95A5C09BBB8E}" dt="2021-12-29T20:06:00.170" v="923" actId="1076"/>
          <ac:spMkLst>
            <pc:docMk/>
            <pc:sldMk cId="396825678" sldId="257"/>
            <ac:spMk id="22" creationId="{CAC12DCE-2013-49BD-9B21-1320E788EA85}"/>
          </ac:spMkLst>
        </pc:spChg>
        <pc:spChg chg="add mod">
          <ac:chgData name="Philip Bagge" userId="e3abba335f68304e" providerId="LiveId" clId="{3E191924-7D58-4CC7-BCC0-95A5C09BBB8E}" dt="2021-12-29T20:05:57.659" v="922" actId="1076"/>
          <ac:spMkLst>
            <pc:docMk/>
            <pc:sldMk cId="396825678" sldId="257"/>
            <ac:spMk id="23" creationId="{6B281F23-7985-4A87-9A05-1AF570897357}"/>
          </ac:spMkLst>
        </pc:spChg>
        <pc:spChg chg="add mod">
          <ac:chgData name="Philip Bagge" userId="e3abba335f68304e" providerId="LiveId" clId="{3E191924-7D58-4CC7-BCC0-95A5C09BBB8E}" dt="2021-12-29T20:06:19.106" v="930" actId="1076"/>
          <ac:spMkLst>
            <pc:docMk/>
            <pc:sldMk cId="396825678" sldId="257"/>
            <ac:spMk id="24" creationId="{BE6F9E0B-C569-4E17-A773-445452810768}"/>
          </ac:spMkLst>
        </pc:spChg>
        <pc:spChg chg="add mod">
          <ac:chgData name="Philip Bagge" userId="e3abba335f68304e" providerId="LiveId" clId="{3E191924-7D58-4CC7-BCC0-95A5C09BBB8E}" dt="2021-12-29T20:06:15.651" v="929" actId="1076"/>
          <ac:spMkLst>
            <pc:docMk/>
            <pc:sldMk cId="396825678" sldId="257"/>
            <ac:spMk id="25" creationId="{D588C0A0-185A-4CFC-8FDC-9E77D872F949}"/>
          </ac:spMkLst>
        </pc:spChg>
        <pc:spChg chg="add mod">
          <ac:chgData name="Philip Bagge" userId="e3abba335f68304e" providerId="LiveId" clId="{3E191924-7D58-4CC7-BCC0-95A5C09BBB8E}" dt="2021-12-29T20:06:43.723" v="932" actId="1076"/>
          <ac:spMkLst>
            <pc:docMk/>
            <pc:sldMk cId="396825678" sldId="257"/>
            <ac:spMk id="27" creationId="{541FDA07-2208-4BA5-A140-3CBFE7F9C4E9}"/>
          </ac:spMkLst>
        </pc:spChg>
        <pc:spChg chg="add mod">
          <ac:chgData name="Philip Bagge" userId="e3abba335f68304e" providerId="LiveId" clId="{3E191924-7D58-4CC7-BCC0-95A5C09BBB8E}" dt="2021-12-29T20:06:56.210" v="936" actId="1076"/>
          <ac:spMkLst>
            <pc:docMk/>
            <pc:sldMk cId="396825678" sldId="257"/>
            <ac:spMk id="28" creationId="{081A0CF5-D7EA-43E8-B5B4-2BE2D84ADA86}"/>
          </ac:spMkLst>
        </pc:spChg>
        <pc:spChg chg="add mod">
          <ac:chgData name="Philip Bagge" userId="e3abba335f68304e" providerId="LiveId" clId="{3E191924-7D58-4CC7-BCC0-95A5C09BBB8E}" dt="2021-12-29T20:06:59.546" v="937" actId="1076"/>
          <ac:spMkLst>
            <pc:docMk/>
            <pc:sldMk cId="396825678" sldId="257"/>
            <ac:spMk id="29" creationId="{5B947980-B4D6-4E20-819F-EB1DFEEDAAE2}"/>
          </ac:spMkLst>
        </pc:spChg>
        <pc:spChg chg="add mod">
          <ac:chgData name="Philip Bagge" userId="e3abba335f68304e" providerId="LiveId" clId="{3E191924-7D58-4CC7-BCC0-95A5C09BBB8E}" dt="2021-12-29T20:07:02.362" v="938" actId="1076"/>
          <ac:spMkLst>
            <pc:docMk/>
            <pc:sldMk cId="396825678" sldId="257"/>
            <ac:spMk id="30" creationId="{A5BA3742-F5F6-4D2B-97DE-24DE40FF1B37}"/>
          </ac:spMkLst>
        </pc:spChg>
        <pc:spChg chg="add mod">
          <ac:chgData name="Philip Bagge" userId="e3abba335f68304e" providerId="LiveId" clId="{3E191924-7D58-4CC7-BCC0-95A5C09BBB8E}" dt="2021-12-29T20:07:05.932" v="939" actId="1076"/>
          <ac:spMkLst>
            <pc:docMk/>
            <pc:sldMk cId="396825678" sldId="257"/>
            <ac:spMk id="31" creationId="{440D860A-785D-4695-B98C-1269D2B3DFEB}"/>
          </ac:spMkLst>
        </pc:spChg>
        <pc:spChg chg="add mod">
          <ac:chgData name="Philip Bagge" userId="e3abba335f68304e" providerId="LiveId" clId="{3E191924-7D58-4CC7-BCC0-95A5C09BBB8E}" dt="2021-12-29T20:07:11.017" v="940" actId="1076"/>
          <ac:spMkLst>
            <pc:docMk/>
            <pc:sldMk cId="396825678" sldId="257"/>
            <ac:spMk id="32" creationId="{A784C259-B2A1-4A53-9E0C-041258544549}"/>
          </ac:spMkLst>
        </pc:spChg>
        <pc:spChg chg="add del mod">
          <ac:chgData name="Philip Bagge" userId="e3abba335f68304e" providerId="LiveId" clId="{3E191924-7D58-4CC7-BCC0-95A5C09BBB8E}" dt="2021-12-29T20:06:47.014" v="933" actId="478"/>
          <ac:spMkLst>
            <pc:docMk/>
            <pc:sldMk cId="396825678" sldId="257"/>
            <ac:spMk id="33" creationId="{BE549072-7313-4374-859D-606211424616}"/>
          </ac:spMkLst>
        </pc:spChg>
        <pc:spChg chg="add mod">
          <ac:chgData name="Philip Bagge" userId="e3abba335f68304e" providerId="LiveId" clId="{3E191924-7D58-4CC7-BCC0-95A5C09BBB8E}" dt="2021-12-29T20:06:51.602" v="935" actId="688"/>
          <ac:spMkLst>
            <pc:docMk/>
            <pc:sldMk cId="396825678" sldId="257"/>
            <ac:spMk id="34" creationId="{AE072E0E-D542-4D61-9A1A-4E54FCDA9344}"/>
          </ac:spMkLst>
        </pc:spChg>
        <pc:picChg chg="add mod">
          <ac:chgData name="Philip Bagge" userId="e3abba335f68304e" providerId="LiveId" clId="{3E191924-7D58-4CC7-BCC0-95A5C09BBB8E}" dt="2021-12-29T19:57:50.818" v="871" actId="1076"/>
          <ac:picMkLst>
            <pc:docMk/>
            <pc:sldMk cId="396825678" sldId="257"/>
            <ac:picMk id="5" creationId="{65710C52-D4E7-4806-BB3D-E0955532CC48}"/>
          </ac:picMkLst>
        </pc:picChg>
        <pc:cxnChg chg="add mod">
          <ac:chgData name="Philip Bagge" userId="e3abba335f68304e" providerId="LiveId" clId="{3E191924-7D58-4CC7-BCC0-95A5C09BBB8E}" dt="2021-12-29T20:05:21.844" v="912" actId="692"/>
          <ac:cxnSpMkLst>
            <pc:docMk/>
            <pc:sldMk cId="396825678" sldId="257"/>
            <ac:cxnSpMk id="8" creationId="{A78E462E-F2DC-4F77-BFAA-74DF974D17BE}"/>
          </ac:cxnSpMkLst>
        </pc:cxnChg>
        <pc:cxnChg chg="add mod">
          <ac:chgData name="Philip Bagge" userId="e3abba335f68304e" providerId="LiveId" clId="{3E191924-7D58-4CC7-BCC0-95A5C09BBB8E}" dt="2021-12-29T20:07:16.819" v="941" actId="14100"/>
          <ac:cxnSpMkLst>
            <pc:docMk/>
            <pc:sldMk cId="396825678" sldId="257"/>
            <ac:cxnSpMk id="26" creationId="{4B41D33C-4784-4126-9216-B0CE3FACE2F9}"/>
          </ac:cxnSpMkLst>
        </pc:cxnChg>
      </pc:sldChg>
      <pc:sldChg chg="modSp mod">
        <pc:chgData name="Philip Bagge" userId="e3abba335f68304e" providerId="LiveId" clId="{3E191924-7D58-4CC7-BCC0-95A5C09BBB8E}" dt="2021-12-10T18:18:55.960" v="394" actId="20577"/>
        <pc:sldMkLst>
          <pc:docMk/>
          <pc:sldMk cId="2422106370" sldId="277"/>
        </pc:sldMkLst>
        <pc:spChg chg="mod">
          <ac:chgData name="Philip Bagge" userId="e3abba335f68304e" providerId="LiveId" clId="{3E191924-7D58-4CC7-BCC0-95A5C09BBB8E}" dt="2021-12-10T18:18:55.960" v="394" actId="20577"/>
          <ac:spMkLst>
            <pc:docMk/>
            <pc:sldMk cId="2422106370" sldId="277"/>
            <ac:spMk id="3" creationId="{B968AF43-E2E9-4BA9-854E-4E4C6645167D}"/>
          </ac:spMkLst>
        </pc:spChg>
      </pc:sldChg>
      <pc:sldChg chg="addSp del mod">
        <pc:chgData name="Philip Bagge" userId="e3abba335f68304e" providerId="LiveId" clId="{3E191924-7D58-4CC7-BCC0-95A5C09BBB8E}" dt="2021-12-10T18:00:15.103" v="215" actId="2696"/>
        <pc:sldMkLst>
          <pc:docMk/>
          <pc:sldMk cId="735545806" sldId="420"/>
        </pc:sldMkLst>
        <pc:inkChg chg="add">
          <ac:chgData name="Philip Bagge" userId="e3abba335f68304e" providerId="LiveId" clId="{3E191924-7D58-4CC7-BCC0-95A5C09BBB8E}" dt="2021-12-03T05:37:39.163" v="59" actId="9405"/>
          <ac:inkMkLst>
            <pc:docMk/>
            <pc:sldMk cId="735545806" sldId="420"/>
            <ac:inkMk id="3" creationId="{2458D9CC-4C9D-4FE8-AFDC-C12BB7816F9E}"/>
          </ac:inkMkLst>
        </pc:inkChg>
      </pc:sldChg>
      <pc:sldChg chg="addSp delSp modSp mod">
        <pc:chgData name="Philip Bagge" userId="e3abba335f68304e" providerId="LiveId" clId="{3E191924-7D58-4CC7-BCC0-95A5C09BBB8E}" dt="2021-12-10T18:00:57.102" v="217" actId="1076"/>
        <pc:sldMkLst>
          <pc:docMk/>
          <pc:sldMk cId="3742720362" sldId="426"/>
        </pc:sldMkLst>
        <pc:spChg chg="del">
          <ac:chgData name="Philip Bagge" userId="e3abba335f68304e" providerId="LiveId" clId="{3E191924-7D58-4CC7-BCC0-95A5C09BBB8E}" dt="2021-12-10T18:00:46.829" v="216" actId="478"/>
          <ac:spMkLst>
            <pc:docMk/>
            <pc:sldMk cId="3742720362" sldId="426"/>
            <ac:spMk id="9" creationId="{85447B88-D999-4D63-8B49-442B1C7C1D4B}"/>
          </ac:spMkLst>
        </pc:spChg>
        <pc:spChg chg="del">
          <ac:chgData name="Philip Bagge" userId="e3abba335f68304e" providerId="LiveId" clId="{3E191924-7D58-4CC7-BCC0-95A5C09BBB8E}" dt="2021-12-10T18:00:46.829" v="216" actId="478"/>
          <ac:spMkLst>
            <pc:docMk/>
            <pc:sldMk cId="3742720362" sldId="426"/>
            <ac:spMk id="11" creationId="{13BF40CF-142A-4706-8101-75F09D9892A0}"/>
          </ac:spMkLst>
        </pc:spChg>
        <pc:spChg chg="del">
          <ac:chgData name="Philip Bagge" userId="e3abba335f68304e" providerId="LiveId" clId="{3E191924-7D58-4CC7-BCC0-95A5C09BBB8E}" dt="2021-12-10T18:00:46.829" v="216" actId="478"/>
          <ac:spMkLst>
            <pc:docMk/>
            <pc:sldMk cId="3742720362" sldId="426"/>
            <ac:spMk id="12" creationId="{7FAEE4E2-CDCA-479E-BBF3-412BF2F11AD8}"/>
          </ac:spMkLst>
        </pc:spChg>
        <pc:spChg chg="del">
          <ac:chgData name="Philip Bagge" userId="e3abba335f68304e" providerId="LiveId" clId="{3E191924-7D58-4CC7-BCC0-95A5C09BBB8E}" dt="2021-12-10T18:00:46.829" v="216" actId="478"/>
          <ac:spMkLst>
            <pc:docMk/>
            <pc:sldMk cId="3742720362" sldId="426"/>
            <ac:spMk id="13" creationId="{8AF7537E-611B-4C6D-B14F-91015CD30A77}"/>
          </ac:spMkLst>
        </pc:spChg>
        <pc:spChg chg="del">
          <ac:chgData name="Philip Bagge" userId="e3abba335f68304e" providerId="LiveId" clId="{3E191924-7D58-4CC7-BCC0-95A5C09BBB8E}" dt="2021-12-10T18:00:46.829" v="216" actId="478"/>
          <ac:spMkLst>
            <pc:docMk/>
            <pc:sldMk cId="3742720362" sldId="426"/>
            <ac:spMk id="14" creationId="{F4206C05-40E8-48CA-9C00-3184B8F84EDC}"/>
          </ac:spMkLst>
        </pc:spChg>
        <pc:spChg chg="mod">
          <ac:chgData name="Philip Bagge" userId="e3abba335f68304e" providerId="LiveId" clId="{3E191924-7D58-4CC7-BCC0-95A5C09BBB8E}" dt="2021-12-03T05:57:43.288" v="199" actId="1076"/>
          <ac:spMkLst>
            <pc:docMk/>
            <pc:sldMk cId="3742720362" sldId="426"/>
            <ac:spMk id="16" creationId="{B58F3338-881A-4AE2-82DC-BB4149694F3B}"/>
          </ac:spMkLst>
        </pc:spChg>
        <pc:spChg chg="add mod">
          <ac:chgData name="Philip Bagge" userId="e3abba335f68304e" providerId="LiveId" clId="{3E191924-7D58-4CC7-BCC0-95A5C09BBB8E}" dt="2021-12-10T18:00:57.102" v="217" actId="1076"/>
          <ac:spMkLst>
            <pc:docMk/>
            <pc:sldMk cId="3742720362" sldId="426"/>
            <ac:spMk id="23" creationId="{84432641-2870-437C-A6AC-D74E026C05C1}"/>
          </ac:spMkLst>
        </pc:spChg>
        <pc:spChg chg="add mod">
          <ac:chgData name="Philip Bagge" userId="e3abba335f68304e" providerId="LiveId" clId="{3E191924-7D58-4CC7-BCC0-95A5C09BBB8E}" dt="2021-12-10T18:00:57.102" v="217" actId="1076"/>
          <ac:spMkLst>
            <pc:docMk/>
            <pc:sldMk cId="3742720362" sldId="426"/>
            <ac:spMk id="24" creationId="{57C96C58-E5CD-414F-BA89-18E41614BF4B}"/>
          </ac:spMkLst>
        </pc:spChg>
        <pc:spChg chg="add mod">
          <ac:chgData name="Philip Bagge" userId="e3abba335f68304e" providerId="LiveId" clId="{3E191924-7D58-4CC7-BCC0-95A5C09BBB8E}" dt="2021-12-10T18:00:57.102" v="217" actId="1076"/>
          <ac:spMkLst>
            <pc:docMk/>
            <pc:sldMk cId="3742720362" sldId="426"/>
            <ac:spMk id="29" creationId="{12619A03-1ED5-4D97-82E9-23399391F5AC}"/>
          </ac:spMkLst>
        </pc:spChg>
        <pc:grpChg chg="del mod">
          <ac:chgData name="Philip Bagge" userId="e3abba335f68304e" providerId="LiveId" clId="{3E191924-7D58-4CC7-BCC0-95A5C09BBB8E}" dt="2021-12-10T18:00:46.829" v="216" actId="478"/>
          <ac:grpSpMkLst>
            <pc:docMk/>
            <pc:sldMk cId="3742720362" sldId="426"/>
            <ac:grpSpMk id="10" creationId="{E469AC0C-E613-4A96-9A20-1D9E0BFD845E}"/>
          </ac:grpSpMkLst>
        </pc:grpChg>
        <pc:grpChg chg="add mod">
          <ac:chgData name="Philip Bagge" userId="e3abba335f68304e" providerId="LiveId" clId="{3E191924-7D58-4CC7-BCC0-95A5C09BBB8E}" dt="2021-12-10T18:00:57.102" v="217" actId="1076"/>
          <ac:grpSpMkLst>
            <pc:docMk/>
            <pc:sldMk cId="3742720362" sldId="426"/>
            <ac:grpSpMk id="17" creationId="{28CEE331-5E3A-4ADC-9678-260D246F678F}"/>
          </ac:grpSpMkLst>
        </pc:grpChg>
        <pc:grpChg chg="add del mod">
          <ac:chgData name="Philip Bagge" userId="e3abba335f68304e" providerId="LiveId" clId="{3E191924-7D58-4CC7-BCC0-95A5C09BBB8E}" dt="2021-12-03T05:58:03.791" v="209" actId="478"/>
          <ac:grpSpMkLst>
            <pc:docMk/>
            <pc:sldMk cId="3742720362" sldId="426"/>
            <ac:grpSpMk id="20" creationId="{5CCA57FB-BE50-483F-9D84-11632F08C24D}"/>
          </ac:grpSpMkLst>
        </pc:grpChg>
        <pc:grpChg chg="add mod">
          <ac:chgData name="Philip Bagge" userId="e3abba335f68304e" providerId="LiveId" clId="{3E191924-7D58-4CC7-BCC0-95A5C09BBB8E}" dt="2021-12-10T18:00:57.102" v="217" actId="1076"/>
          <ac:grpSpMkLst>
            <pc:docMk/>
            <pc:sldMk cId="3742720362" sldId="426"/>
            <ac:grpSpMk id="25" creationId="{FA204E95-7EDA-4841-BC8E-0FC1654FBD05}"/>
          </ac:grpSpMkLst>
        </pc:grpChg>
        <pc:inkChg chg="add mod">
          <ac:chgData name="Philip Bagge" userId="e3abba335f68304e" providerId="LiveId" clId="{3E191924-7D58-4CC7-BCC0-95A5C09BBB8E}" dt="2021-12-10T18:00:57.102" v="217" actId="1076"/>
          <ac:inkMkLst>
            <pc:docMk/>
            <pc:sldMk cId="3742720362" sldId="426"/>
            <ac:inkMk id="3" creationId="{93B17216-88FE-4434-B158-F3F2AB2BFEE8}"/>
          </ac:inkMkLst>
        </pc:inkChg>
        <pc:inkChg chg="add mod">
          <ac:chgData name="Philip Bagge" userId="e3abba335f68304e" providerId="LiveId" clId="{3E191924-7D58-4CC7-BCC0-95A5C09BBB8E}" dt="2021-12-10T18:00:57.102" v="217" actId="1076"/>
          <ac:inkMkLst>
            <pc:docMk/>
            <pc:sldMk cId="3742720362" sldId="426"/>
            <ac:inkMk id="5" creationId="{9CDDE8F4-0A2D-495C-B7F3-7E83284CA429}"/>
          </ac:inkMkLst>
        </pc:inkChg>
        <pc:inkChg chg="add mod">
          <ac:chgData name="Philip Bagge" userId="e3abba335f68304e" providerId="LiveId" clId="{3E191924-7D58-4CC7-BCC0-95A5C09BBB8E}" dt="2021-12-03T05:58:25.157" v="214"/>
          <ac:inkMkLst>
            <pc:docMk/>
            <pc:sldMk cId="3742720362" sldId="426"/>
            <ac:inkMk id="6" creationId="{279AEC88-39BD-41E0-9FB4-45C3C659F794}"/>
          </ac:inkMkLst>
        </pc:inkChg>
        <pc:inkChg chg="add mod">
          <ac:chgData name="Philip Bagge" userId="e3abba335f68304e" providerId="LiveId" clId="{3E191924-7D58-4CC7-BCC0-95A5C09BBB8E}" dt="2021-12-03T05:58:25.157" v="214"/>
          <ac:inkMkLst>
            <pc:docMk/>
            <pc:sldMk cId="3742720362" sldId="426"/>
            <ac:inkMk id="7" creationId="{5352973F-0F91-4979-AF27-DBFE05605B60}"/>
          </ac:inkMkLst>
        </pc:inkChg>
        <pc:inkChg chg="del">
          <ac:chgData name="Philip Bagge" userId="e3abba335f68304e" providerId="LiveId" clId="{3E191924-7D58-4CC7-BCC0-95A5C09BBB8E}" dt="2021-12-10T18:00:46.829" v="216" actId="478"/>
          <ac:inkMkLst>
            <pc:docMk/>
            <pc:sldMk cId="3742720362" sldId="426"/>
            <ac:inkMk id="8" creationId="{EA6970A3-C4F3-4F26-BC34-7EA2A25243C9}"/>
          </ac:inkMkLst>
        </pc:inkChg>
        <pc:inkChg chg="mod">
          <ac:chgData name="Philip Bagge" userId="e3abba335f68304e" providerId="LiveId" clId="{3E191924-7D58-4CC7-BCC0-95A5C09BBB8E}" dt="2021-12-03T05:57:27.589" v="197"/>
          <ac:inkMkLst>
            <pc:docMk/>
            <pc:sldMk cId="3742720362" sldId="426"/>
            <ac:inkMk id="18" creationId="{7DEDCE8C-5DA2-4EF7-9A38-096AFC502986}"/>
          </ac:inkMkLst>
        </pc:inkChg>
        <pc:inkChg chg="mod">
          <ac:chgData name="Philip Bagge" userId="e3abba335f68304e" providerId="LiveId" clId="{3E191924-7D58-4CC7-BCC0-95A5C09BBB8E}" dt="2021-12-03T05:57:27.589" v="197"/>
          <ac:inkMkLst>
            <pc:docMk/>
            <pc:sldMk cId="3742720362" sldId="426"/>
            <ac:inkMk id="19" creationId="{0AD1A0DB-FBC1-425F-ACD4-9F9E0738632D}"/>
          </ac:inkMkLst>
        </pc:inkChg>
        <pc:inkChg chg="mod">
          <ac:chgData name="Philip Bagge" userId="e3abba335f68304e" providerId="LiveId" clId="{3E191924-7D58-4CC7-BCC0-95A5C09BBB8E}" dt="2021-12-03T05:57:27.589" v="197"/>
          <ac:inkMkLst>
            <pc:docMk/>
            <pc:sldMk cId="3742720362" sldId="426"/>
            <ac:inkMk id="21" creationId="{2FF5A84E-66DD-4B16-A66A-D26B5825A6CF}"/>
          </ac:inkMkLst>
        </pc:inkChg>
        <pc:inkChg chg="mod">
          <ac:chgData name="Philip Bagge" userId="e3abba335f68304e" providerId="LiveId" clId="{3E191924-7D58-4CC7-BCC0-95A5C09BBB8E}" dt="2021-12-03T05:57:27.589" v="197"/>
          <ac:inkMkLst>
            <pc:docMk/>
            <pc:sldMk cId="3742720362" sldId="426"/>
            <ac:inkMk id="22" creationId="{7188C1AC-4020-44A6-9249-355A2B3F6C52}"/>
          </ac:inkMkLst>
        </pc:inkChg>
        <pc:inkChg chg="mod">
          <ac:chgData name="Philip Bagge" userId="e3abba335f68304e" providerId="LiveId" clId="{3E191924-7D58-4CC7-BCC0-95A5C09BBB8E}" dt="2021-12-03T05:57:27.589" v="197"/>
          <ac:inkMkLst>
            <pc:docMk/>
            <pc:sldMk cId="3742720362" sldId="426"/>
            <ac:inkMk id="26" creationId="{3ADDCF43-783A-46BA-BEC0-C20DB0F404F6}"/>
          </ac:inkMkLst>
        </pc:inkChg>
        <pc:inkChg chg="mod">
          <ac:chgData name="Philip Bagge" userId="e3abba335f68304e" providerId="LiveId" clId="{3E191924-7D58-4CC7-BCC0-95A5C09BBB8E}" dt="2021-12-03T05:57:27.589" v="197"/>
          <ac:inkMkLst>
            <pc:docMk/>
            <pc:sldMk cId="3742720362" sldId="426"/>
            <ac:inkMk id="27" creationId="{533BB93B-92FB-40FB-B820-37511CC17449}"/>
          </ac:inkMkLst>
        </pc:inkChg>
        <pc:inkChg chg="mod">
          <ac:chgData name="Philip Bagge" userId="e3abba335f68304e" providerId="LiveId" clId="{3E191924-7D58-4CC7-BCC0-95A5C09BBB8E}" dt="2021-12-03T05:57:27.589" v="197"/>
          <ac:inkMkLst>
            <pc:docMk/>
            <pc:sldMk cId="3742720362" sldId="426"/>
            <ac:inkMk id="28" creationId="{1BCC8F7A-24DF-4E05-99BD-F66BC37493AD}"/>
          </ac:inkMkLst>
        </pc:inkChg>
        <pc:cxnChg chg="del">
          <ac:chgData name="Philip Bagge" userId="e3abba335f68304e" providerId="LiveId" clId="{3E191924-7D58-4CC7-BCC0-95A5C09BBB8E}" dt="2021-12-10T18:00:46.829" v="216" actId="478"/>
          <ac:cxnSpMkLst>
            <pc:docMk/>
            <pc:sldMk cId="3742720362" sldId="426"/>
            <ac:cxnSpMk id="4" creationId="{FE9D0F05-9F17-4844-B6F2-B5E7D3EBF712}"/>
          </ac:cxnSpMkLst>
        </pc:cxnChg>
      </pc:sldChg>
      <pc:sldChg chg="addSp delSp modSp mod">
        <pc:chgData name="Philip Bagge" userId="e3abba335f68304e" providerId="LiveId" clId="{3E191924-7D58-4CC7-BCC0-95A5C09BBB8E}" dt="2021-12-30T07:20:21.279" v="944" actId="164"/>
        <pc:sldMkLst>
          <pc:docMk/>
          <pc:sldMk cId="2433562201" sldId="428"/>
        </pc:sldMkLst>
        <pc:spChg chg="del mod">
          <ac:chgData name="Philip Bagge" userId="e3abba335f68304e" providerId="LiveId" clId="{3E191924-7D58-4CC7-BCC0-95A5C09BBB8E}" dt="2021-12-10T18:01:08.126" v="218" actId="478"/>
          <ac:spMkLst>
            <pc:docMk/>
            <pc:sldMk cId="2433562201" sldId="428"/>
            <ac:spMk id="6" creationId="{64C4AA35-7071-4198-8060-2072EE15CC74}"/>
          </ac:spMkLst>
        </pc:spChg>
        <pc:spChg chg="del mod">
          <ac:chgData name="Philip Bagge" userId="e3abba335f68304e" providerId="LiveId" clId="{3E191924-7D58-4CC7-BCC0-95A5C09BBB8E}" dt="2021-12-10T18:01:08.126" v="218" actId="478"/>
          <ac:spMkLst>
            <pc:docMk/>
            <pc:sldMk cId="2433562201" sldId="428"/>
            <ac:spMk id="7" creationId="{CC91B4EB-7751-4EB0-964A-E3C3A2B9CC67}"/>
          </ac:spMkLst>
        </pc:spChg>
        <pc:spChg chg="del mod">
          <ac:chgData name="Philip Bagge" userId="e3abba335f68304e" providerId="LiveId" clId="{3E191924-7D58-4CC7-BCC0-95A5C09BBB8E}" dt="2021-12-10T18:01:08.126" v="218" actId="478"/>
          <ac:spMkLst>
            <pc:docMk/>
            <pc:sldMk cId="2433562201" sldId="428"/>
            <ac:spMk id="8" creationId="{5BF63BCB-F635-4A6D-B511-EC5F139B836B}"/>
          </ac:spMkLst>
        </pc:spChg>
        <pc:spChg chg="del mod">
          <ac:chgData name="Philip Bagge" userId="e3abba335f68304e" providerId="LiveId" clId="{3E191924-7D58-4CC7-BCC0-95A5C09BBB8E}" dt="2021-12-10T18:01:08.126" v="218" actId="478"/>
          <ac:spMkLst>
            <pc:docMk/>
            <pc:sldMk cId="2433562201" sldId="428"/>
            <ac:spMk id="9" creationId="{DA108719-28F9-4B08-9DD3-38A9AAA23B58}"/>
          </ac:spMkLst>
        </pc:spChg>
        <pc:spChg chg="del mod">
          <ac:chgData name="Philip Bagge" userId="e3abba335f68304e" providerId="LiveId" clId="{3E191924-7D58-4CC7-BCC0-95A5C09BBB8E}" dt="2021-12-10T18:01:08.126" v="218" actId="478"/>
          <ac:spMkLst>
            <pc:docMk/>
            <pc:sldMk cId="2433562201" sldId="428"/>
            <ac:spMk id="10" creationId="{08506413-0664-4796-9DCE-1A3D2312D3C1}"/>
          </ac:spMkLst>
        </pc:spChg>
        <pc:spChg chg="del mod">
          <ac:chgData name="Philip Bagge" userId="e3abba335f68304e" providerId="LiveId" clId="{3E191924-7D58-4CC7-BCC0-95A5C09BBB8E}" dt="2021-12-10T18:01:08.126" v="218" actId="478"/>
          <ac:spMkLst>
            <pc:docMk/>
            <pc:sldMk cId="2433562201" sldId="428"/>
            <ac:spMk id="11" creationId="{936B46EF-9E1D-4BA7-89AB-E1BD00FDAFF4}"/>
          </ac:spMkLst>
        </pc:spChg>
        <pc:spChg chg="del mod">
          <ac:chgData name="Philip Bagge" userId="e3abba335f68304e" providerId="LiveId" clId="{3E191924-7D58-4CC7-BCC0-95A5C09BBB8E}" dt="2021-12-10T18:01:08.126" v="218" actId="478"/>
          <ac:spMkLst>
            <pc:docMk/>
            <pc:sldMk cId="2433562201" sldId="428"/>
            <ac:spMk id="12" creationId="{FBE46BFF-A9FB-4E64-A7AB-54F312DFD601}"/>
          </ac:spMkLst>
        </pc:spChg>
        <pc:spChg chg="del mod">
          <ac:chgData name="Philip Bagge" userId="e3abba335f68304e" providerId="LiveId" clId="{3E191924-7D58-4CC7-BCC0-95A5C09BBB8E}" dt="2021-12-10T18:01:08.126" v="218" actId="478"/>
          <ac:spMkLst>
            <pc:docMk/>
            <pc:sldMk cId="2433562201" sldId="428"/>
            <ac:spMk id="13" creationId="{0E4F4D28-A98B-4ECA-96C1-733F32335D81}"/>
          </ac:spMkLst>
        </pc:spChg>
        <pc:spChg chg="del mod">
          <ac:chgData name="Philip Bagge" userId="e3abba335f68304e" providerId="LiveId" clId="{3E191924-7D58-4CC7-BCC0-95A5C09BBB8E}" dt="2021-12-10T18:01:08.126" v="218" actId="478"/>
          <ac:spMkLst>
            <pc:docMk/>
            <pc:sldMk cId="2433562201" sldId="428"/>
            <ac:spMk id="14" creationId="{A40B6297-0BB1-43CB-8E00-0091D9648E54}"/>
          </ac:spMkLst>
        </pc:spChg>
        <pc:spChg chg="mod">
          <ac:chgData name="Philip Bagge" userId="e3abba335f68304e" providerId="LiveId" clId="{3E191924-7D58-4CC7-BCC0-95A5C09BBB8E}" dt="2021-12-30T07:19:27.512" v="943" actId="14100"/>
          <ac:spMkLst>
            <pc:docMk/>
            <pc:sldMk cId="2433562201" sldId="428"/>
            <ac:spMk id="15" creationId="{7F745DA2-ABC0-46BE-83DD-8EF0634E1BBF}"/>
          </ac:spMkLst>
        </pc:spChg>
        <pc:spChg chg="del mod">
          <ac:chgData name="Philip Bagge" userId="e3abba335f68304e" providerId="LiveId" clId="{3E191924-7D58-4CC7-BCC0-95A5C09BBB8E}" dt="2021-12-10T18:01:08.126" v="218" actId="478"/>
          <ac:spMkLst>
            <pc:docMk/>
            <pc:sldMk cId="2433562201" sldId="428"/>
            <ac:spMk id="17" creationId="{731BB3AF-BD6F-48EF-BA87-3008FF35B302}"/>
          </ac:spMkLst>
        </pc:spChg>
        <pc:spChg chg="add mod">
          <ac:chgData name="Philip Bagge" userId="e3abba335f68304e" providerId="LiveId" clId="{3E191924-7D58-4CC7-BCC0-95A5C09BBB8E}" dt="2021-12-30T07:20:21.279" v="944" actId="164"/>
          <ac:spMkLst>
            <pc:docMk/>
            <pc:sldMk cId="2433562201" sldId="428"/>
            <ac:spMk id="21" creationId="{B98A2802-E224-43D5-863E-5FEBF22C4778}"/>
          </ac:spMkLst>
        </pc:spChg>
        <pc:spChg chg="add mod">
          <ac:chgData name="Philip Bagge" userId="e3abba335f68304e" providerId="LiveId" clId="{3E191924-7D58-4CC7-BCC0-95A5C09BBB8E}" dt="2021-12-30T07:20:21.279" v="944" actId="164"/>
          <ac:spMkLst>
            <pc:docMk/>
            <pc:sldMk cId="2433562201" sldId="428"/>
            <ac:spMk id="22" creationId="{313C0914-18A2-4348-97C1-F9FB9CD245E2}"/>
          </ac:spMkLst>
        </pc:spChg>
        <pc:spChg chg="add mod">
          <ac:chgData name="Philip Bagge" userId="e3abba335f68304e" providerId="LiveId" clId="{3E191924-7D58-4CC7-BCC0-95A5C09BBB8E}" dt="2021-12-30T07:20:21.279" v="944" actId="164"/>
          <ac:spMkLst>
            <pc:docMk/>
            <pc:sldMk cId="2433562201" sldId="428"/>
            <ac:spMk id="23" creationId="{66CFF1DA-A622-404E-A39A-6E6D2720D36A}"/>
          </ac:spMkLst>
        </pc:spChg>
        <pc:spChg chg="add mod">
          <ac:chgData name="Philip Bagge" userId="e3abba335f68304e" providerId="LiveId" clId="{3E191924-7D58-4CC7-BCC0-95A5C09BBB8E}" dt="2021-12-30T07:20:21.279" v="944" actId="164"/>
          <ac:spMkLst>
            <pc:docMk/>
            <pc:sldMk cId="2433562201" sldId="428"/>
            <ac:spMk id="24" creationId="{EDA6FB66-18DF-4738-ADD0-1BE28F2D837F}"/>
          </ac:spMkLst>
        </pc:spChg>
        <pc:spChg chg="add del mod">
          <ac:chgData name="Philip Bagge" userId="e3abba335f68304e" providerId="LiveId" clId="{3E191924-7D58-4CC7-BCC0-95A5C09BBB8E}" dt="2021-12-10T18:01:12.152" v="219" actId="478"/>
          <ac:spMkLst>
            <pc:docMk/>
            <pc:sldMk cId="2433562201" sldId="428"/>
            <ac:spMk id="32" creationId="{27A2F283-D60C-4B01-A08B-584CC07A9F5C}"/>
          </ac:spMkLst>
        </pc:spChg>
        <pc:spChg chg="add del mod">
          <ac:chgData name="Philip Bagge" userId="e3abba335f68304e" providerId="LiveId" clId="{3E191924-7D58-4CC7-BCC0-95A5C09BBB8E}" dt="2021-12-10T18:10:09.609" v="268" actId="478"/>
          <ac:spMkLst>
            <pc:docMk/>
            <pc:sldMk cId="2433562201" sldId="428"/>
            <ac:spMk id="33" creationId="{C759E108-D11E-40DF-B521-091A5B2DD416}"/>
          </ac:spMkLst>
        </pc:spChg>
        <pc:spChg chg="add mod">
          <ac:chgData name="Philip Bagge" userId="e3abba335f68304e" providerId="LiveId" clId="{3E191924-7D58-4CC7-BCC0-95A5C09BBB8E}" dt="2021-12-30T07:20:21.279" v="944" actId="164"/>
          <ac:spMkLst>
            <pc:docMk/>
            <pc:sldMk cId="2433562201" sldId="428"/>
            <ac:spMk id="34" creationId="{5F29673B-7324-4916-BACD-6D9C2D18252E}"/>
          </ac:spMkLst>
        </pc:spChg>
        <pc:spChg chg="add mod">
          <ac:chgData name="Philip Bagge" userId="e3abba335f68304e" providerId="LiveId" clId="{3E191924-7D58-4CC7-BCC0-95A5C09BBB8E}" dt="2021-12-30T07:20:21.279" v="944" actId="164"/>
          <ac:spMkLst>
            <pc:docMk/>
            <pc:sldMk cId="2433562201" sldId="428"/>
            <ac:spMk id="35" creationId="{D6C8774E-7E33-48CD-AFE2-16FA22CAF745}"/>
          </ac:spMkLst>
        </pc:spChg>
        <pc:grpChg chg="add mod">
          <ac:chgData name="Philip Bagge" userId="e3abba335f68304e" providerId="LiveId" clId="{3E191924-7D58-4CC7-BCC0-95A5C09BBB8E}" dt="2021-12-30T07:20:21.279" v="944" actId="164"/>
          <ac:grpSpMkLst>
            <pc:docMk/>
            <pc:sldMk cId="2433562201" sldId="428"/>
            <ac:grpSpMk id="3" creationId="{EEE0B815-66B6-4640-A8F5-F47868EB6EAA}"/>
          </ac:grpSpMkLst>
        </pc:grpChg>
        <pc:grpChg chg="del mod">
          <ac:chgData name="Philip Bagge" userId="e3abba335f68304e" providerId="LiveId" clId="{3E191924-7D58-4CC7-BCC0-95A5C09BBB8E}" dt="2021-12-10T18:01:56.016" v="244" actId="478"/>
          <ac:grpSpMkLst>
            <pc:docMk/>
            <pc:sldMk cId="2433562201" sldId="428"/>
            <ac:grpSpMk id="16" creationId="{343D1FF1-2DEE-4224-929B-EA4C657E0B19}"/>
          </ac:grpSpMkLst>
        </pc:grpChg>
        <pc:grpChg chg="del mod">
          <ac:chgData name="Philip Bagge" userId="e3abba335f68304e" providerId="LiveId" clId="{3E191924-7D58-4CC7-BCC0-95A5C09BBB8E}" dt="2021-12-10T18:01:56.016" v="244" actId="478"/>
          <ac:grpSpMkLst>
            <pc:docMk/>
            <pc:sldMk cId="2433562201" sldId="428"/>
            <ac:grpSpMk id="20" creationId="{10B69F26-2EC1-4EC6-9783-7A42DE35CE01}"/>
          </ac:grpSpMkLst>
        </pc:grpChg>
        <pc:grpChg chg="del mod">
          <ac:chgData name="Philip Bagge" userId="e3abba335f68304e" providerId="LiveId" clId="{3E191924-7D58-4CC7-BCC0-95A5C09BBB8E}" dt="2021-12-03T05:45:08.022" v="90"/>
          <ac:grpSpMkLst>
            <pc:docMk/>
            <pc:sldMk cId="2433562201" sldId="428"/>
            <ac:grpSpMk id="27" creationId="{8EC0B6A5-8B2C-4752-A325-C8A32FB1CBF9}"/>
          </ac:grpSpMkLst>
        </pc:grpChg>
        <pc:grpChg chg="del mod">
          <ac:chgData name="Philip Bagge" userId="e3abba335f68304e" providerId="LiveId" clId="{3E191924-7D58-4CC7-BCC0-95A5C09BBB8E}" dt="2021-12-03T05:45:10.032" v="92"/>
          <ac:grpSpMkLst>
            <pc:docMk/>
            <pc:sldMk cId="2433562201" sldId="428"/>
            <ac:grpSpMk id="29" creationId="{8F19CB2B-A21E-433A-988B-DDA4FF2B0539}"/>
          </ac:grpSpMkLst>
        </pc:grpChg>
        <pc:grpChg chg="del mod">
          <ac:chgData name="Philip Bagge" userId="e3abba335f68304e" providerId="LiveId" clId="{3E191924-7D58-4CC7-BCC0-95A5C09BBB8E}" dt="2021-12-10T18:01:56.016" v="244" actId="478"/>
          <ac:grpSpMkLst>
            <pc:docMk/>
            <pc:sldMk cId="2433562201" sldId="428"/>
            <ac:grpSpMk id="31" creationId="{2CC4C2FE-41E0-4DE9-A92B-EBD9AB80D886}"/>
          </ac:grpSpMkLst>
        </pc:grpChg>
        <pc:inkChg chg="del mod">
          <ac:chgData name="Philip Bagge" userId="e3abba335f68304e" providerId="LiveId" clId="{3E191924-7D58-4CC7-BCC0-95A5C09BBB8E}" dt="2021-12-10T18:01:08.126" v="218" actId="478"/>
          <ac:inkMkLst>
            <pc:docMk/>
            <pc:sldMk cId="2433562201" sldId="428"/>
            <ac:inkMk id="3" creationId="{DA4CAC26-0185-4D47-80D5-504C23A8DA17}"/>
          </ac:inkMkLst>
        </pc:inkChg>
        <pc:inkChg chg="add mod">
          <ac:chgData name="Philip Bagge" userId="e3abba335f68304e" providerId="LiveId" clId="{3E191924-7D58-4CC7-BCC0-95A5C09BBB8E}" dt="2021-12-03T05:39:53.707" v="74"/>
          <ac:inkMkLst>
            <pc:docMk/>
            <pc:sldMk cId="2433562201" sldId="428"/>
            <ac:inkMk id="4" creationId="{CA0DEA3C-6150-4E55-8855-4BCF17917757}"/>
          </ac:inkMkLst>
        </pc:inkChg>
        <pc:inkChg chg="add mod">
          <ac:chgData name="Philip Bagge" userId="e3abba335f68304e" providerId="LiveId" clId="{3E191924-7D58-4CC7-BCC0-95A5C09BBB8E}" dt="2021-12-03T05:39:53.707" v="74"/>
          <ac:inkMkLst>
            <pc:docMk/>
            <pc:sldMk cId="2433562201" sldId="428"/>
            <ac:inkMk id="5" creationId="{1CFF5508-D933-42A0-A330-8F1A82AA72E7}"/>
          </ac:inkMkLst>
        </pc:inkChg>
        <pc:inkChg chg="add mod">
          <ac:chgData name="Philip Bagge" userId="e3abba335f68304e" providerId="LiveId" clId="{3E191924-7D58-4CC7-BCC0-95A5C09BBB8E}" dt="2021-12-03T05:40:00.782" v="77"/>
          <ac:inkMkLst>
            <pc:docMk/>
            <pc:sldMk cId="2433562201" sldId="428"/>
            <ac:inkMk id="18" creationId="{0D0D85E0-ECF3-4806-B73B-8CAF972E2A6E}"/>
          </ac:inkMkLst>
        </pc:inkChg>
        <pc:inkChg chg="add mod">
          <ac:chgData name="Philip Bagge" userId="e3abba335f68304e" providerId="LiveId" clId="{3E191924-7D58-4CC7-BCC0-95A5C09BBB8E}" dt="2021-12-03T05:40:00.782" v="77"/>
          <ac:inkMkLst>
            <pc:docMk/>
            <pc:sldMk cId="2433562201" sldId="428"/>
            <ac:inkMk id="19" creationId="{6573C37F-04DC-4C4E-8806-0458141F027A}"/>
          </ac:inkMkLst>
        </pc:inkChg>
        <pc:inkChg chg="add mod">
          <ac:chgData name="Philip Bagge" userId="e3abba335f68304e" providerId="LiveId" clId="{3E191924-7D58-4CC7-BCC0-95A5C09BBB8E}" dt="2021-12-03T05:45:10.032" v="92"/>
          <ac:inkMkLst>
            <pc:docMk/>
            <pc:sldMk cId="2433562201" sldId="428"/>
            <ac:inkMk id="25" creationId="{6D89FD77-20BD-466F-8F94-F119E75B368F}"/>
          </ac:inkMkLst>
        </pc:inkChg>
        <pc:inkChg chg="add mod">
          <ac:chgData name="Philip Bagge" userId="e3abba335f68304e" providerId="LiveId" clId="{3E191924-7D58-4CC7-BCC0-95A5C09BBB8E}" dt="2021-12-03T05:45:10.032" v="92"/>
          <ac:inkMkLst>
            <pc:docMk/>
            <pc:sldMk cId="2433562201" sldId="428"/>
            <ac:inkMk id="26" creationId="{8C0CD4EF-FECE-4540-ACA3-AFDCEA701300}"/>
          </ac:inkMkLst>
        </pc:inkChg>
        <pc:inkChg chg="add mod">
          <ac:chgData name="Philip Bagge" userId="e3abba335f68304e" providerId="LiveId" clId="{3E191924-7D58-4CC7-BCC0-95A5C09BBB8E}" dt="2021-12-03T05:45:10.032" v="92"/>
          <ac:inkMkLst>
            <pc:docMk/>
            <pc:sldMk cId="2433562201" sldId="428"/>
            <ac:inkMk id="28" creationId="{C3FD45EC-4A4F-48A2-AA07-DEC938E4888B}"/>
          </ac:inkMkLst>
        </pc:inkChg>
        <pc:inkChg chg="add mod">
          <ac:chgData name="Philip Bagge" userId="e3abba335f68304e" providerId="LiveId" clId="{3E191924-7D58-4CC7-BCC0-95A5C09BBB8E}" dt="2021-12-03T05:45:10.032" v="92"/>
          <ac:inkMkLst>
            <pc:docMk/>
            <pc:sldMk cId="2433562201" sldId="428"/>
            <ac:inkMk id="30" creationId="{E4D19E57-4022-41A8-8E5F-D690F30AD390}"/>
          </ac:inkMkLst>
        </pc:inkChg>
        <pc:cxnChg chg="add mod">
          <ac:chgData name="Philip Bagge" userId="e3abba335f68304e" providerId="LiveId" clId="{3E191924-7D58-4CC7-BCC0-95A5C09BBB8E}" dt="2021-12-30T07:20:21.279" v="944" actId="164"/>
          <ac:cxnSpMkLst>
            <pc:docMk/>
            <pc:sldMk cId="2433562201" sldId="428"/>
            <ac:cxnSpMk id="29" creationId="{B2C0714F-AC1B-498B-A087-3338AD740DB2}"/>
          </ac:cxnSpMkLst>
        </pc:cxnChg>
      </pc:sldChg>
      <pc:sldChg chg="delSp mod">
        <pc:chgData name="Philip Bagge" userId="e3abba335f68304e" providerId="LiveId" clId="{3E191924-7D58-4CC7-BCC0-95A5C09BBB8E}" dt="2021-12-10T18:11:39.457" v="291" actId="478"/>
        <pc:sldMkLst>
          <pc:docMk/>
          <pc:sldMk cId="1414693432" sldId="429"/>
        </pc:sldMkLst>
        <pc:spChg chg="del">
          <ac:chgData name="Philip Bagge" userId="e3abba335f68304e" providerId="LiveId" clId="{3E191924-7D58-4CC7-BCC0-95A5C09BBB8E}" dt="2021-12-10T18:11:39.457" v="291" actId="478"/>
          <ac:spMkLst>
            <pc:docMk/>
            <pc:sldMk cId="1414693432" sldId="429"/>
            <ac:spMk id="19" creationId="{018ED6EA-278D-4643-A57F-8D14B8162E90}"/>
          </ac:spMkLst>
        </pc:spChg>
      </pc:sldChg>
      <pc:sldChg chg="delSp modSp mod">
        <pc:chgData name="Philip Bagge" userId="e3abba335f68304e" providerId="LiveId" clId="{3E191924-7D58-4CC7-BCC0-95A5C09BBB8E}" dt="2021-12-10T18:12:29.748" v="304" actId="20577"/>
        <pc:sldMkLst>
          <pc:docMk/>
          <pc:sldMk cId="2679374606" sldId="431"/>
        </pc:sldMkLst>
        <pc:spChg chg="del">
          <ac:chgData name="Philip Bagge" userId="e3abba335f68304e" providerId="LiveId" clId="{3E191924-7D58-4CC7-BCC0-95A5C09BBB8E}" dt="2021-12-10T18:12:23.857" v="295" actId="478"/>
          <ac:spMkLst>
            <pc:docMk/>
            <pc:sldMk cId="2679374606" sldId="431"/>
            <ac:spMk id="6" creationId="{93BC8168-BE0F-4CE8-BB7A-0019C3C768F8}"/>
          </ac:spMkLst>
        </pc:spChg>
        <pc:spChg chg="mod">
          <ac:chgData name="Philip Bagge" userId="e3abba335f68304e" providerId="LiveId" clId="{3E191924-7D58-4CC7-BCC0-95A5C09BBB8E}" dt="2021-12-10T18:12:10.230" v="294" actId="13926"/>
          <ac:spMkLst>
            <pc:docMk/>
            <pc:sldMk cId="2679374606" sldId="431"/>
            <ac:spMk id="16" creationId="{208F4A66-C4FB-4156-84DE-B82B9EF9BB15}"/>
          </ac:spMkLst>
        </pc:spChg>
        <pc:spChg chg="mod">
          <ac:chgData name="Philip Bagge" userId="e3abba335f68304e" providerId="LiveId" clId="{3E191924-7D58-4CC7-BCC0-95A5C09BBB8E}" dt="2021-12-10T18:12:29.748" v="304" actId="20577"/>
          <ac:spMkLst>
            <pc:docMk/>
            <pc:sldMk cId="2679374606" sldId="431"/>
            <ac:spMk id="19" creationId="{018ED6EA-278D-4643-A57F-8D14B8162E90}"/>
          </ac:spMkLst>
        </pc:spChg>
      </pc:sldChg>
      <pc:sldChg chg="addSp delSp modSp mod">
        <pc:chgData name="Philip Bagge" userId="e3abba335f68304e" providerId="LiveId" clId="{3E191924-7D58-4CC7-BCC0-95A5C09BBB8E}" dt="2021-12-10T18:18:26.296" v="385" actId="255"/>
        <pc:sldMkLst>
          <pc:docMk/>
          <pc:sldMk cId="2056789168" sldId="433"/>
        </pc:sldMkLst>
        <pc:spChg chg="add mod">
          <ac:chgData name="Philip Bagge" userId="e3abba335f68304e" providerId="LiveId" clId="{3E191924-7D58-4CC7-BCC0-95A5C09BBB8E}" dt="2021-12-10T18:16:30.190" v="347" actId="1076"/>
          <ac:spMkLst>
            <pc:docMk/>
            <pc:sldMk cId="2056789168" sldId="433"/>
            <ac:spMk id="3" creationId="{C9BAB93C-5DFF-447A-B94D-D09FFEE08FE1}"/>
          </ac:spMkLst>
        </pc:spChg>
        <pc:spChg chg="add mod">
          <ac:chgData name="Philip Bagge" userId="e3abba335f68304e" providerId="LiveId" clId="{3E191924-7D58-4CC7-BCC0-95A5C09BBB8E}" dt="2021-12-10T18:16:30.190" v="347" actId="1076"/>
          <ac:spMkLst>
            <pc:docMk/>
            <pc:sldMk cId="2056789168" sldId="433"/>
            <ac:spMk id="5" creationId="{CC53BCB6-F62B-44C7-9ACE-D4F8634FC24B}"/>
          </ac:spMkLst>
        </pc:spChg>
        <pc:spChg chg="del">
          <ac:chgData name="Philip Bagge" userId="e3abba335f68304e" providerId="LiveId" clId="{3E191924-7D58-4CC7-BCC0-95A5C09BBB8E}" dt="2021-12-10T18:12:55.689" v="312" actId="478"/>
          <ac:spMkLst>
            <pc:docMk/>
            <pc:sldMk cId="2056789168" sldId="433"/>
            <ac:spMk id="8" creationId="{5AD3E96D-3465-4116-8066-55635881D7C6}"/>
          </ac:spMkLst>
        </pc:spChg>
        <pc:spChg chg="del">
          <ac:chgData name="Philip Bagge" userId="e3abba335f68304e" providerId="LiveId" clId="{3E191924-7D58-4CC7-BCC0-95A5C09BBB8E}" dt="2021-12-10T18:12:55.689" v="312" actId="478"/>
          <ac:spMkLst>
            <pc:docMk/>
            <pc:sldMk cId="2056789168" sldId="433"/>
            <ac:spMk id="9" creationId="{98AF810E-660D-4FDD-B173-0470AD8CA10F}"/>
          </ac:spMkLst>
        </pc:spChg>
        <pc:spChg chg="del">
          <ac:chgData name="Philip Bagge" userId="e3abba335f68304e" providerId="LiveId" clId="{3E191924-7D58-4CC7-BCC0-95A5C09BBB8E}" dt="2021-12-10T18:12:55.689" v="312" actId="478"/>
          <ac:spMkLst>
            <pc:docMk/>
            <pc:sldMk cId="2056789168" sldId="433"/>
            <ac:spMk id="10" creationId="{7AF1C72F-5B21-49AD-8A29-C16FA2018138}"/>
          </ac:spMkLst>
        </pc:spChg>
        <pc:spChg chg="del">
          <ac:chgData name="Philip Bagge" userId="e3abba335f68304e" providerId="LiveId" clId="{3E191924-7D58-4CC7-BCC0-95A5C09BBB8E}" dt="2021-12-10T18:12:55.689" v="312" actId="478"/>
          <ac:spMkLst>
            <pc:docMk/>
            <pc:sldMk cId="2056789168" sldId="433"/>
            <ac:spMk id="11" creationId="{2ED5B1D6-3A1B-4C1B-ABFC-4181F346360D}"/>
          </ac:spMkLst>
        </pc:spChg>
        <pc:spChg chg="del">
          <ac:chgData name="Philip Bagge" userId="e3abba335f68304e" providerId="LiveId" clId="{3E191924-7D58-4CC7-BCC0-95A5C09BBB8E}" dt="2021-12-10T18:12:55.689" v="312" actId="478"/>
          <ac:spMkLst>
            <pc:docMk/>
            <pc:sldMk cId="2056789168" sldId="433"/>
            <ac:spMk id="12" creationId="{076A2ED2-951D-4AA4-9255-D6011C5FC079}"/>
          </ac:spMkLst>
        </pc:spChg>
        <pc:spChg chg="del">
          <ac:chgData name="Philip Bagge" userId="e3abba335f68304e" providerId="LiveId" clId="{3E191924-7D58-4CC7-BCC0-95A5C09BBB8E}" dt="2021-12-10T18:12:55.689" v="312" actId="478"/>
          <ac:spMkLst>
            <pc:docMk/>
            <pc:sldMk cId="2056789168" sldId="433"/>
            <ac:spMk id="13" creationId="{B41C5B01-8B38-45C2-81FC-237929484604}"/>
          </ac:spMkLst>
        </pc:spChg>
        <pc:spChg chg="del">
          <ac:chgData name="Philip Bagge" userId="e3abba335f68304e" providerId="LiveId" clId="{3E191924-7D58-4CC7-BCC0-95A5C09BBB8E}" dt="2021-12-10T18:12:55.689" v="312" actId="478"/>
          <ac:spMkLst>
            <pc:docMk/>
            <pc:sldMk cId="2056789168" sldId="433"/>
            <ac:spMk id="14" creationId="{211C23ED-B4A4-4279-9667-1AAD8571E020}"/>
          </ac:spMkLst>
        </pc:spChg>
        <pc:spChg chg="del">
          <ac:chgData name="Philip Bagge" userId="e3abba335f68304e" providerId="LiveId" clId="{3E191924-7D58-4CC7-BCC0-95A5C09BBB8E}" dt="2021-12-10T18:12:55.689" v="312" actId="478"/>
          <ac:spMkLst>
            <pc:docMk/>
            <pc:sldMk cId="2056789168" sldId="433"/>
            <ac:spMk id="15" creationId="{D95D2A4A-CF10-4ECA-B19C-618FBC0DF809}"/>
          </ac:spMkLst>
        </pc:spChg>
        <pc:spChg chg="del">
          <ac:chgData name="Philip Bagge" userId="e3abba335f68304e" providerId="LiveId" clId="{3E191924-7D58-4CC7-BCC0-95A5C09BBB8E}" dt="2021-12-10T18:12:55.689" v="312" actId="478"/>
          <ac:spMkLst>
            <pc:docMk/>
            <pc:sldMk cId="2056789168" sldId="433"/>
            <ac:spMk id="17" creationId="{155B8834-066D-49F1-9F2E-C8A7CB2DD464}"/>
          </ac:spMkLst>
        </pc:spChg>
        <pc:spChg chg="del">
          <ac:chgData name="Philip Bagge" userId="e3abba335f68304e" providerId="LiveId" clId="{3E191924-7D58-4CC7-BCC0-95A5C09BBB8E}" dt="2021-12-10T18:12:55.689" v="312" actId="478"/>
          <ac:spMkLst>
            <pc:docMk/>
            <pc:sldMk cId="2056789168" sldId="433"/>
            <ac:spMk id="19" creationId="{4350495D-F659-4445-B6BC-0B2FDB251E8F}"/>
          </ac:spMkLst>
        </pc:spChg>
        <pc:spChg chg="del">
          <ac:chgData name="Philip Bagge" userId="e3abba335f68304e" providerId="LiveId" clId="{3E191924-7D58-4CC7-BCC0-95A5C09BBB8E}" dt="2021-12-10T18:12:55.689" v="312" actId="478"/>
          <ac:spMkLst>
            <pc:docMk/>
            <pc:sldMk cId="2056789168" sldId="433"/>
            <ac:spMk id="20" creationId="{FF2F8C70-8EAD-4980-8916-04D052D9E70A}"/>
          </ac:spMkLst>
        </pc:spChg>
        <pc:spChg chg="del">
          <ac:chgData name="Philip Bagge" userId="e3abba335f68304e" providerId="LiveId" clId="{3E191924-7D58-4CC7-BCC0-95A5C09BBB8E}" dt="2021-12-10T18:12:55.689" v="312" actId="478"/>
          <ac:spMkLst>
            <pc:docMk/>
            <pc:sldMk cId="2056789168" sldId="433"/>
            <ac:spMk id="21" creationId="{109D184F-6126-48CA-AB72-B9263FE8B402}"/>
          </ac:spMkLst>
        </pc:spChg>
        <pc:spChg chg="del">
          <ac:chgData name="Philip Bagge" userId="e3abba335f68304e" providerId="LiveId" clId="{3E191924-7D58-4CC7-BCC0-95A5C09BBB8E}" dt="2021-12-10T18:12:55.689" v="312" actId="478"/>
          <ac:spMkLst>
            <pc:docMk/>
            <pc:sldMk cId="2056789168" sldId="433"/>
            <ac:spMk id="22" creationId="{24F98059-42BE-4B8F-A2D0-83F0F6FA2236}"/>
          </ac:spMkLst>
        </pc:spChg>
        <pc:spChg chg="add mod">
          <ac:chgData name="Philip Bagge" userId="e3abba335f68304e" providerId="LiveId" clId="{3E191924-7D58-4CC7-BCC0-95A5C09BBB8E}" dt="2021-12-10T18:18:26.296" v="385" actId="255"/>
          <ac:spMkLst>
            <pc:docMk/>
            <pc:sldMk cId="2056789168" sldId="433"/>
            <ac:spMk id="26" creationId="{F2453F87-5E26-4724-80F6-2232322273B6}"/>
          </ac:spMkLst>
        </pc:spChg>
        <pc:spChg chg="add mod">
          <ac:chgData name="Philip Bagge" userId="e3abba335f68304e" providerId="LiveId" clId="{3E191924-7D58-4CC7-BCC0-95A5C09BBB8E}" dt="2021-12-10T18:13:21.574" v="314" actId="1076"/>
          <ac:spMkLst>
            <pc:docMk/>
            <pc:sldMk cId="2056789168" sldId="433"/>
            <ac:spMk id="39" creationId="{589CD4B7-E141-49D1-980E-1CFE81A35F70}"/>
          </ac:spMkLst>
        </pc:spChg>
        <pc:spChg chg="add mod">
          <ac:chgData name="Philip Bagge" userId="e3abba335f68304e" providerId="LiveId" clId="{3E191924-7D58-4CC7-BCC0-95A5C09BBB8E}" dt="2021-12-10T18:13:21.574" v="314" actId="1076"/>
          <ac:spMkLst>
            <pc:docMk/>
            <pc:sldMk cId="2056789168" sldId="433"/>
            <ac:spMk id="40" creationId="{B8B843A0-5AE7-459B-9D07-F0410A7AB2AF}"/>
          </ac:spMkLst>
        </pc:spChg>
        <pc:spChg chg="add mod">
          <ac:chgData name="Philip Bagge" userId="e3abba335f68304e" providerId="LiveId" clId="{3E191924-7D58-4CC7-BCC0-95A5C09BBB8E}" dt="2021-12-10T18:13:21.574" v="314" actId="1076"/>
          <ac:spMkLst>
            <pc:docMk/>
            <pc:sldMk cId="2056789168" sldId="433"/>
            <ac:spMk id="41" creationId="{499FD7B2-D235-40EB-BC4A-F0F74263BC57}"/>
          </ac:spMkLst>
        </pc:spChg>
        <pc:spChg chg="add mod">
          <ac:chgData name="Philip Bagge" userId="e3abba335f68304e" providerId="LiveId" clId="{3E191924-7D58-4CC7-BCC0-95A5C09BBB8E}" dt="2021-12-10T18:13:21.574" v="314" actId="1076"/>
          <ac:spMkLst>
            <pc:docMk/>
            <pc:sldMk cId="2056789168" sldId="433"/>
            <ac:spMk id="42" creationId="{56C39534-2707-4156-A4C9-1C0D897519B8}"/>
          </ac:spMkLst>
        </pc:spChg>
        <pc:spChg chg="add mod">
          <ac:chgData name="Philip Bagge" userId="e3abba335f68304e" providerId="LiveId" clId="{3E191924-7D58-4CC7-BCC0-95A5C09BBB8E}" dt="2021-12-10T18:13:21.574" v="314" actId="1076"/>
          <ac:spMkLst>
            <pc:docMk/>
            <pc:sldMk cId="2056789168" sldId="433"/>
            <ac:spMk id="43" creationId="{382E561E-9036-47FB-8F61-6CA289E63596}"/>
          </ac:spMkLst>
        </pc:spChg>
        <pc:spChg chg="add mod">
          <ac:chgData name="Philip Bagge" userId="e3abba335f68304e" providerId="LiveId" clId="{3E191924-7D58-4CC7-BCC0-95A5C09BBB8E}" dt="2021-12-10T18:15:08.518" v="328" actId="1076"/>
          <ac:spMkLst>
            <pc:docMk/>
            <pc:sldMk cId="2056789168" sldId="433"/>
            <ac:spMk id="44" creationId="{DD06E773-811B-4903-B3E6-4FF0BF192337}"/>
          </ac:spMkLst>
        </pc:spChg>
        <pc:spChg chg="add del mod">
          <ac:chgData name="Philip Bagge" userId="e3abba335f68304e" providerId="LiveId" clId="{3E191924-7D58-4CC7-BCC0-95A5C09BBB8E}" dt="2021-12-10T18:12:55.689" v="312" actId="478"/>
          <ac:spMkLst>
            <pc:docMk/>
            <pc:sldMk cId="2056789168" sldId="433"/>
            <ac:spMk id="45" creationId="{F9BC7DA8-E26A-46A9-9865-9FBA52BB1CDF}"/>
          </ac:spMkLst>
        </pc:spChg>
        <pc:spChg chg="add mod">
          <ac:chgData name="Philip Bagge" userId="e3abba335f68304e" providerId="LiveId" clId="{3E191924-7D58-4CC7-BCC0-95A5C09BBB8E}" dt="2021-12-10T18:16:13.103" v="343" actId="1076"/>
          <ac:spMkLst>
            <pc:docMk/>
            <pc:sldMk cId="2056789168" sldId="433"/>
            <ac:spMk id="46" creationId="{421FD499-9665-433F-99E0-3C0C10E4A7DA}"/>
          </ac:spMkLst>
        </pc:spChg>
        <pc:spChg chg="add mod">
          <ac:chgData name="Philip Bagge" userId="e3abba335f68304e" providerId="LiveId" clId="{3E191924-7D58-4CC7-BCC0-95A5C09BBB8E}" dt="2021-12-10T18:16:13.103" v="343" actId="1076"/>
          <ac:spMkLst>
            <pc:docMk/>
            <pc:sldMk cId="2056789168" sldId="433"/>
            <ac:spMk id="47" creationId="{8985A344-B7B3-45E8-8FC5-63F3A4361209}"/>
          </ac:spMkLst>
        </pc:spChg>
        <pc:spChg chg="add mod">
          <ac:chgData name="Philip Bagge" userId="e3abba335f68304e" providerId="LiveId" clId="{3E191924-7D58-4CC7-BCC0-95A5C09BBB8E}" dt="2021-12-10T18:16:15.456" v="344"/>
          <ac:spMkLst>
            <pc:docMk/>
            <pc:sldMk cId="2056789168" sldId="433"/>
            <ac:spMk id="48" creationId="{9E1165C2-F573-4076-8C0F-551709F40C7F}"/>
          </ac:spMkLst>
        </pc:spChg>
        <pc:spChg chg="add mod">
          <ac:chgData name="Philip Bagge" userId="e3abba335f68304e" providerId="LiveId" clId="{3E191924-7D58-4CC7-BCC0-95A5C09BBB8E}" dt="2021-12-10T18:16:15.456" v="344"/>
          <ac:spMkLst>
            <pc:docMk/>
            <pc:sldMk cId="2056789168" sldId="433"/>
            <ac:spMk id="49" creationId="{8E42568B-9B80-4C62-A656-555DE08D91D7}"/>
          </ac:spMkLst>
        </pc:spChg>
        <pc:spChg chg="add mod">
          <ac:chgData name="Philip Bagge" userId="e3abba335f68304e" providerId="LiveId" clId="{3E191924-7D58-4CC7-BCC0-95A5C09BBB8E}" dt="2021-12-10T18:16:38.783" v="349" actId="1076"/>
          <ac:spMkLst>
            <pc:docMk/>
            <pc:sldMk cId="2056789168" sldId="433"/>
            <ac:spMk id="50" creationId="{630D0CEA-7DC1-4A5D-A3C8-9D3BA20C3EBE}"/>
          </ac:spMkLst>
        </pc:spChg>
        <pc:spChg chg="add mod">
          <ac:chgData name="Philip Bagge" userId="e3abba335f68304e" providerId="LiveId" clId="{3E191924-7D58-4CC7-BCC0-95A5C09BBB8E}" dt="2021-12-10T18:16:38.783" v="349" actId="1076"/>
          <ac:spMkLst>
            <pc:docMk/>
            <pc:sldMk cId="2056789168" sldId="433"/>
            <ac:spMk id="51" creationId="{7AE5736B-350D-4F64-A2F4-43E11A136ACA}"/>
          </ac:spMkLst>
        </pc:spChg>
        <pc:spChg chg="add mod">
          <ac:chgData name="Philip Bagge" userId="e3abba335f68304e" providerId="LiveId" clId="{3E191924-7D58-4CC7-BCC0-95A5C09BBB8E}" dt="2021-12-10T18:16:46.375" v="351" actId="1076"/>
          <ac:spMkLst>
            <pc:docMk/>
            <pc:sldMk cId="2056789168" sldId="433"/>
            <ac:spMk id="52" creationId="{13B66810-C55B-4FA5-B995-03AA399BF055}"/>
          </ac:spMkLst>
        </pc:spChg>
        <pc:spChg chg="add mod">
          <ac:chgData name="Philip Bagge" userId="e3abba335f68304e" providerId="LiveId" clId="{3E191924-7D58-4CC7-BCC0-95A5C09BBB8E}" dt="2021-12-10T18:16:46.375" v="351" actId="1076"/>
          <ac:spMkLst>
            <pc:docMk/>
            <pc:sldMk cId="2056789168" sldId="433"/>
            <ac:spMk id="53" creationId="{0DF5564F-2547-4085-A3C3-B1CCF5698A07}"/>
          </ac:spMkLst>
        </pc:spChg>
        <pc:spChg chg="add mod">
          <ac:chgData name="Philip Bagge" userId="e3abba335f68304e" providerId="LiveId" clId="{3E191924-7D58-4CC7-BCC0-95A5C09BBB8E}" dt="2021-12-10T18:16:57.215" v="353" actId="1076"/>
          <ac:spMkLst>
            <pc:docMk/>
            <pc:sldMk cId="2056789168" sldId="433"/>
            <ac:spMk id="54" creationId="{F024D551-512B-414E-B900-AEDCFBE4FA33}"/>
          </ac:spMkLst>
        </pc:spChg>
        <pc:spChg chg="add mod">
          <ac:chgData name="Philip Bagge" userId="e3abba335f68304e" providerId="LiveId" clId="{3E191924-7D58-4CC7-BCC0-95A5C09BBB8E}" dt="2021-12-10T18:16:57.215" v="353" actId="1076"/>
          <ac:spMkLst>
            <pc:docMk/>
            <pc:sldMk cId="2056789168" sldId="433"/>
            <ac:spMk id="55" creationId="{A8A33C9F-3F68-4BBC-85A2-73CA077841A7}"/>
          </ac:spMkLst>
        </pc:spChg>
        <pc:spChg chg="add mod">
          <ac:chgData name="Philip Bagge" userId="e3abba335f68304e" providerId="LiveId" clId="{3E191924-7D58-4CC7-BCC0-95A5C09BBB8E}" dt="2021-12-10T18:17:13.470" v="356" actId="14100"/>
          <ac:spMkLst>
            <pc:docMk/>
            <pc:sldMk cId="2056789168" sldId="433"/>
            <ac:spMk id="56" creationId="{3DEC12F4-50EE-4970-BF31-72324FE30434}"/>
          </ac:spMkLst>
        </pc:spChg>
        <pc:spChg chg="add mod">
          <ac:chgData name="Philip Bagge" userId="e3abba335f68304e" providerId="LiveId" clId="{3E191924-7D58-4CC7-BCC0-95A5C09BBB8E}" dt="2021-12-10T18:17:18.526" v="357" actId="1076"/>
          <ac:spMkLst>
            <pc:docMk/>
            <pc:sldMk cId="2056789168" sldId="433"/>
            <ac:spMk id="57" creationId="{BF210370-42D1-4265-BE68-70343427FBBE}"/>
          </ac:spMkLst>
        </pc:spChg>
        <pc:spChg chg="add mod">
          <ac:chgData name="Philip Bagge" userId="e3abba335f68304e" providerId="LiveId" clId="{3E191924-7D58-4CC7-BCC0-95A5C09BBB8E}" dt="2021-12-10T18:17:37.222" v="362" actId="14100"/>
          <ac:spMkLst>
            <pc:docMk/>
            <pc:sldMk cId="2056789168" sldId="433"/>
            <ac:spMk id="58" creationId="{4D69CE79-00DB-4EC8-87EA-612C3474B0C9}"/>
          </ac:spMkLst>
        </pc:spChg>
        <pc:spChg chg="add del mod">
          <ac:chgData name="Philip Bagge" userId="e3abba335f68304e" providerId="LiveId" clId="{3E191924-7D58-4CC7-BCC0-95A5C09BBB8E}" dt="2021-12-10T18:17:45.672" v="364"/>
          <ac:spMkLst>
            <pc:docMk/>
            <pc:sldMk cId="2056789168" sldId="433"/>
            <ac:spMk id="59" creationId="{1DA2C5C1-632D-4462-8819-C4BC0352A25E}"/>
          </ac:spMkLst>
        </pc:spChg>
        <pc:spChg chg="add mod">
          <ac:chgData name="Philip Bagge" userId="e3abba335f68304e" providerId="LiveId" clId="{3E191924-7D58-4CC7-BCC0-95A5C09BBB8E}" dt="2021-12-10T18:17:54.831" v="366" actId="1076"/>
          <ac:spMkLst>
            <pc:docMk/>
            <pc:sldMk cId="2056789168" sldId="433"/>
            <ac:spMk id="60" creationId="{2CEA6CF8-F5B7-44B6-AA93-4EE8A0A27238}"/>
          </ac:spMkLst>
        </pc:spChg>
        <pc:spChg chg="add mod">
          <ac:chgData name="Philip Bagge" userId="e3abba335f68304e" providerId="LiveId" clId="{3E191924-7D58-4CC7-BCC0-95A5C09BBB8E}" dt="2021-12-10T18:17:54.831" v="366" actId="1076"/>
          <ac:spMkLst>
            <pc:docMk/>
            <pc:sldMk cId="2056789168" sldId="433"/>
            <ac:spMk id="61" creationId="{686ED63C-8092-40D9-9C8D-F68CB3F7B8F6}"/>
          </ac:spMkLst>
        </pc:spChg>
        <pc:spChg chg="add mod">
          <ac:chgData name="Philip Bagge" userId="e3abba335f68304e" providerId="LiveId" clId="{3E191924-7D58-4CC7-BCC0-95A5C09BBB8E}" dt="2021-12-10T18:18:00.216" v="368" actId="1076"/>
          <ac:spMkLst>
            <pc:docMk/>
            <pc:sldMk cId="2056789168" sldId="433"/>
            <ac:spMk id="62" creationId="{6A46EF94-10F4-47F6-ADC2-1BD0223D7547}"/>
          </ac:spMkLst>
        </pc:spChg>
        <pc:spChg chg="add mod">
          <ac:chgData name="Philip Bagge" userId="e3abba335f68304e" providerId="LiveId" clId="{3E191924-7D58-4CC7-BCC0-95A5C09BBB8E}" dt="2021-12-10T18:18:00.216" v="368" actId="1076"/>
          <ac:spMkLst>
            <pc:docMk/>
            <pc:sldMk cId="2056789168" sldId="433"/>
            <ac:spMk id="63" creationId="{B5C4DA64-728C-42BD-9C65-EC12DC1C912E}"/>
          </ac:spMkLst>
        </pc:spChg>
        <pc:grpChg chg="mod">
          <ac:chgData name="Philip Bagge" userId="e3abba335f68304e" providerId="LiveId" clId="{3E191924-7D58-4CC7-BCC0-95A5C09BBB8E}" dt="2021-12-10T18:13:21.574" v="314" actId="1076"/>
          <ac:grpSpMkLst>
            <pc:docMk/>
            <pc:sldMk cId="2056789168" sldId="433"/>
            <ac:grpSpMk id="23" creationId="{83975688-0567-4CC2-AE7F-76B7E12007A5}"/>
          </ac:grpSpMkLst>
        </pc:grpChg>
        <pc:grpChg chg="del mod">
          <ac:chgData name="Philip Bagge" userId="e3abba335f68304e" providerId="LiveId" clId="{3E191924-7D58-4CC7-BCC0-95A5C09BBB8E}" dt="2021-12-03T05:51:02.185" v="131"/>
          <ac:grpSpMkLst>
            <pc:docMk/>
            <pc:sldMk cId="2056789168" sldId="433"/>
            <ac:grpSpMk id="26" creationId="{A4FC14EF-87A6-4342-846A-AEE84765BA2D}"/>
          </ac:grpSpMkLst>
        </pc:grpChg>
        <pc:grpChg chg="mod">
          <ac:chgData name="Philip Bagge" userId="e3abba335f68304e" providerId="LiveId" clId="{3E191924-7D58-4CC7-BCC0-95A5C09BBB8E}" dt="2021-12-10T18:13:21.574" v="314" actId="1076"/>
          <ac:grpSpMkLst>
            <pc:docMk/>
            <pc:sldMk cId="2056789168" sldId="433"/>
            <ac:grpSpMk id="28" creationId="{ABCF66D3-835D-4AF1-BA72-7156933ED552}"/>
          </ac:grpSpMkLst>
        </pc:grpChg>
        <pc:grpChg chg="mod">
          <ac:chgData name="Philip Bagge" userId="e3abba335f68304e" providerId="LiveId" clId="{3E191924-7D58-4CC7-BCC0-95A5C09BBB8E}" dt="2021-12-10T18:13:21.574" v="314" actId="1076"/>
          <ac:grpSpMkLst>
            <pc:docMk/>
            <pc:sldMk cId="2056789168" sldId="433"/>
            <ac:grpSpMk id="31" creationId="{2AA1DC11-91E2-43E3-A30C-9FB21E4EDD3F}"/>
          </ac:grpSpMkLst>
        </pc:grpChg>
        <pc:grpChg chg="del mod">
          <ac:chgData name="Philip Bagge" userId="e3abba335f68304e" providerId="LiveId" clId="{3E191924-7D58-4CC7-BCC0-95A5C09BBB8E}" dt="2021-12-03T05:51:27.079" v="139"/>
          <ac:grpSpMkLst>
            <pc:docMk/>
            <pc:sldMk cId="2056789168" sldId="433"/>
            <ac:grpSpMk id="34" creationId="{C53334E7-6817-4EDB-B72A-1C24F8EDE6A9}"/>
          </ac:grpSpMkLst>
        </pc:grpChg>
        <pc:grpChg chg="del mod">
          <ac:chgData name="Philip Bagge" userId="e3abba335f68304e" providerId="LiveId" clId="{3E191924-7D58-4CC7-BCC0-95A5C09BBB8E}" dt="2021-12-03T05:51:28.941" v="141"/>
          <ac:grpSpMkLst>
            <pc:docMk/>
            <pc:sldMk cId="2056789168" sldId="433"/>
            <ac:grpSpMk id="36" creationId="{5A0C5C35-E3C5-4DC8-94A6-261A82FAA128}"/>
          </ac:grpSpMkLst>
        </pc:grpChg>
        <pc:grpChg chg="mod">
          <ac:chgData name="Philip Bagge" userId="e3abba335f68304e" providerId="LiveId" clId="{3E191924-7D58-4CC7-BCC0-95A5C09BBB8E}" dt="2021-12-10T18:13:21.574" v="314" actId="1076"/>
          <ac:grpSpMkLst>
            <pc:docMk/>
            <pc:sldMk cId="2056789168" sldId="433"/>
            <ac:grpSpMk id="38" creationId="{4B5DA3EA-FB91-494E-8F5E-368849BE9EB8}"/>
          </ac:grpSpMkLst>
        </pc:grpChg>
        <pc:inkChg chg="add del">
          <ac:chgData name="Philip Bagge" userId="e3abba335f68304e" providerId="LiveId" clId="{3E191924-7D58-4CC7-BCC0-95A5C09BBB8E}" dt="2021-12-03T05:49:16.507" v="107" actId="478"/>
          <ac:inkMkLst>
            <pc:docMk/>
            <pc:sldMk cId="2056789168" sldId="433"/>
            <ac:inkMk id="3" creationId="{A5918AAA-C112-45C9-B8F8-891EF39857C7}"/>
          </ac:inkMkLst>
        </pc:inkChg>
        <pc:inkChg chg="del">
          <ac:chgData name="Philip Bagge" userId="e3abba335f68304e" providerId="LiveId" clId="{3E191924-7D58-4CC7-BCC0-95A5C09BBB8E}" dt="2021-12-10T18:12:55.689" v="312" actId="478"/>
          <ac:inkMkLst>
            <pc:docMk/>
            <pc:sldMk cId="2056789168" sldId="433"/>
            <ac:inkMk id="4" creationId="{D2DB6466-B6D0-4052-BDD9-4332402D7331}"/>
          </ac:inkMkLst>
        </pc:inkChg>
        <pc:inkChg chg="add mod">
          <ac:chgData name="Philip Bagge" userId="e3abba335f68304e" providerId="LiveId" clId="{3E191924-7D58-4CC7-BCC0-95A5C09BBB8E}" dt="2021-12-03T05:50:52.776" v="126"/>
          <ac:inkMkLst>
            <pc:docMk/>
            <pc:sldMk cId="2056789168" sldId="433"/>
            <ac:inkMk id="7" creationId="{99FE07B0-CC92-461C-A094-1C7DEBD80EBF}"/>
          </ac:inkMkLst>
        </pc:inkChg>
        <pc:inkChg chg="add mod">
          <ac:chgData name="Philip Bagge" userId="e3abba335f68304e" providerId="LiveId" clId="{3E191924-7D58-4CC7-BCC0-95A5C09BBB8E}" dt="2021-12-03T05:50:52.776" v="126"/>
          <ac:inkMkLst>
            <pc:docMk/>
            <pc:sldMk cId="2056789168" sldId="433"/>
            <ac:inkMk id="18" creationId="{5499F41D-CC58-4089-9683-219BFFD3B01A}"/>
          </ac:inkMkLst>
        </pc:inkChg>
        <pc:inkChg chg="add mod">
          <ac:chgData name="Philip Bagge" userId="e3abba335f68304e" providerId="LiveId" clId="{3E191924-7D58-4CC7-BCC0-95A5C09BBB8E}" dt="2021-12-03T05:51:02.185" v="131"/>
          <ac:inkMkLst>
            <pc:docMk/>
            <pc:sldMk cId="2056789168" sldId="433"/>
            <ac:inkMk id="24" creationId="{F4A82F12-F744-497D-A33E-2CA1966430F3}"/>
          </ac:inkMkLst>
        </pc:inkChg>
        <pc:inkChg chg="add mod">
          <ac:chgData name="Philip Bagge" userId="e3abba335f68304e" providerId="LiveId" clId="{3E191924-7D58-4CC7-BCC0-95A5C09BBB8E}" dt="2021-12-03T05:51:02.185" v="131"/>
          <ac:inkMkLst>
            <pc:docMk/>
            <pc:sldMk cId="2056789168" sldId="433"/>
            <ac:inkMk id="25" creationId="{FD438989-00F4-4F2B-8A93-F980C4893928}"/>
          </ac:inkMkLst>
        </pc:inkChg>
        <pc:inkChg chg="add mod">
          <ac:chgData name="Philip Bagge" userId="e3abba335f68304e" providerId="LiveId" clId="{3E191924-7D58-4CC7-BCC0-95A5C09BBB8E}" dt="2021-12-03T05:51:02.185" v="131"/>
          <ac:inkMkLst>
            <pc:docMk/>
            <pc:sldMk cId="2056789168" sldId="433"/>
            <ac:inkMk id="27" creationId="{273C8B47-DE97-4288-92A9-AC50CE560608}"/>
          </ac:inkMkLst>
        </pc:inkChg>
        <pc:inkChg chg="add mod">
          <ac:chgData name="Philip Bagge" userId="e3abba335f68304e" providerId="LiveId" clId="{3E191924-7D58-4CC7-BCC0-95A5C09BBB8E}" dt="2021-12-03T05:51:17.715" v="134"/>
          <ac:inkMkLst>
            <pc:docMk/>
            <pc:sldMk cId="2056789168" sldId="433"/>
            <ac:inkMk id="29" creationId="{8C4A7F1D-FF50-4B2A-9DEA-4CDD3DA449DE}"/>
          </ac:inkMkLst>
        </pc:inkChg>
        <pc:inkChg chg="add mod">
          <ac:chgData name="Philip Bagge" userId="e3abba335f68304e" providerId="LiveId" clId="{3E191924-7D58-4CC7-BCC0-95A5C09BBB8E}" dt="2021-12-03T05:51:17.715" v="134"/>
          <ac:inkMkLst>
            <pc:docMk/>
            <pc:sldMk cId="2056789168" sldId="433"/>
            <ac:inkMk id="30" creationId="{DC62C1EF-5215-40DF-8A9A-4679954B5559}"/>
          </ac:inkMkLst>
        </pc:inkChg>
        <pc:inkChg chg="add mod">
          <ac:chgData name="Philip Bagge" userId="e3abba335f68304e" providerId="LiveId" clId="{3E191924-7D58-4CC7-BCC0-95A5C09BBB8E}" dt="2021-12-03T05:51:28.941" v="141"/>
          <ac:inkMkLst>
            <pc:docMk/>
            <pc:sldMk cId="2056789168" sldId="433"/>
            <ac:inkMk id="32" creationId="{B840062C-2292-4A19-A89F-4F421C64A991}"/>
          </ac:inkMkLst>
        </pc:inkChg>
        <pc:inkChg chg="add mod">
          <ac:chgData name="Philip Bagge" userId="e3abba335f68304e" providerId="LiveId" clId="{3E191924-7D58-4CC7-BCC0-95A5C09BBB8E}" dt="2021-12-03T05:51:28.941" v="141"/>
          <ac:inkMkLst>
            <pc:docMk/>
            <pc:sldMk cId="2056789168" sldId="433"/>
            <ac:inkMk id="33" creationId="{4083FB6D-1395-4110-B625-9B6EBEAB4F1D}"/>
          </ac:inkMkLst>
        </pc:inkChg>
        <pc:inkChg chg="add mod">
          <ac:chgData name="Philip Bagge" userId="e3abba335f68304e" providerId="LiveId" clId="{3E191924-7D58-4CC7-BCC0-95A5C09BBB8E}" dt="2021-12-03T05:51:28.941" v="141"/>
          <ac:inkMkLst>
            <pc:docMk/>
            <pc:sldMk cId="2056789168" sldId="433"/>
            <ac:inkMk id="35" creationId="{818B3E18-B7DD-4666-BBBD-B5A25D448BC5}"/>
          </ac:inkMkLst>
        </pc:inkChg>
        <pc:inkChg chg="add mod">
          <ac:chgData name="Philip Bagge" userId="e3abba335f68304e" providerId="LiveId" clId="{3E191924-7D58-4CC7-BCC0-95A5C09BBB8E}" dt="2021-12-03T05:51:28.941" v="141"/>
          <ac:inkMkLst>
            <pc:docMk/>
            <pc:sldMk cId="2056789168" sldId="433"/>
            <ac:inkMk id="37" creationId="{F1B237E7-AB52-4C7C-8FE3-2F49B6698372}"/>
          </ac:inkMkLst>
        </pc:inkChg>
        <pc:cxnChg chg="add mod">
          <ac:chgData name="Philip Bagge" userId="e3abba335f68304e" providerId="LiveId" clId="{3E191924-7D58-4CC7-BCC0-95A5C09BBB8E}" dt="2021-12-10T18:13:21.574" v="314" actId="1076"/>
          <ac:cxnSpMkLst>
            <pc:docMk/>
            <pc:sldMk cId="2056789168" sldId="433"/>
            <ac:cxnSpMk id="6" creationId="{5EAF22AB-F1DD-4C3E-8F67-ECDEA39053C1}"/>
          </ac:cxnSpMkLst>
        </pc:cxnChg>
      </pc:sldChg>
      <pc:sldChg chg="addSp delSp modSp del mod">
        <pc:chgData name="Philip Bagge" userId="e3abba335f68304e" providerId="LiveId" clId="{3E191924-7D58-4CC7-BCC0-95A5C09BBB8E}" dt="2021-12-10T18:13:37.739" v="315" actId="2696"/>
        <pc:sldMkLst>
          <pc:docMk/>
          <pc:sldMk cId="2858300580" sldId="436"/>
        </pc:sldMkLst>
        <pc:spChg chg="mod">
          <ac:chgData name="Philip Bagge" userId="e3abba335f68304e" providerId="LiveId" clId="{3E191924-7D58-4CC7-BCC0-95A5C09BBB8E}" dt="2021-10-19T13:01:05.121" v="40" actId="1076"/>
          <ac:spMkLst>
            <pc:docMk/>
            <pc:sldMk cId="2858300580" sldId="436"/>
            <ac:spMk id="14" creationId="{6F157C4F-8F1D-49B7-9B84-49323F68780B}"/>
          </ac:spMkLst>
        </pc:spChg>
        <pc:spChg chg="mod">
          <ac:chgData name="Philip Bagge" userId="e3abba335f68304e" providerId="LiveId" clId="{3E191924-7D58-4CC7-BCC0-95A5C09BBB8E}" dt="2021-10-19T13:01:05.121" v="40" actId="1076"/>
          <ac:spMkLst>
            <pc:docMk/>
            <pc:sldMk cId="2858300580" sldId="436"/>
            <ac:spMk id="16" creationId="{5D0C3BC2-F7F5-4968-A5E5-0B5DBF865751}"/>
          </ac:spMkLst>
        </pc:spChg>
        <pc:spChg chg="mod">
          <ac:chgData name="Philip Bagge" userId="e3abba335f68304e" providerId="LiveId" clId="{3E191924-7D58-4CC7-BCC0-95A5C09BBB8E}" dt="2021-10-19T13:01:05.121" v="40" actId="1076"/>
          <ac:spMkLst>
            <pc:docMk/>
            <pc:sldMk cId="2858300580" sldId="436"/>
            <ac:spMk id="17" creationId="{DD87AF2F-ED9D-4D41-9F76-E63FF87FC236}"/>
          </ac:spMkLst>
        </pc:spChg>
        <pc:spChg chg="mod">
          <ac:chgData name="Philip Bagge" userId="e3abba335f68304e" providerId="LiveId" clId="{3E191924-7D58-4CC7-BCC0-95A5C09BBB8E}" dt="2021-10-19T13:01:05.121" v="40" actId="1076"/>
          <ac:spMkLst>
            <pc:docMk/>
            <pc:sldMk cId="2858300580" sldId="436"/>
            <ac:spMk id="18" creationId="{9BB4AB7F-10C8-4EEE-A204-3B0FF2F642A4}"/>
          </ac:spMkLst>
        </pc:spChg>
        <pc:spChg chg="mod">
          <ac:chgData name="Philip Bagge" userId="e3abba335f68304e" providerId="LiveId" clId="{3E191924-7D58-4CC7-BCC0-95A5C09BBB8E}" dt="2021-10-19T13:01:05.121" v="40" actId="1076"/>
          <ac:spMkLst>
            <pc:docMk/>
            <pc:sldMk cId="2858300580" sldId="436"/>
            <ac:spMk id="19" creationId="{A50E4A9D-99A1-408C-84A7-39DB033FA9D4}"/>
          </ac:spMkLst>
        </pc:spChg>
        <pc:spChg chg="mod">
          <ac:chgData name="Philip Bagge" userId="e3abba335f68304e" providerId="LiveId" clId="{3E191924-7D58-4CC7-BCC0-95A5C09BBB8E}" dt="2021-10-19T13:01:05.121" v="40" actId="1076"/>
          <ac:spMkLst>
            <pc:docMk/>
            <pc:sldMk cId="2858300580" sldId="436"/>
            <ac:spMk id="20" creationId="{9CDB85C7-066E-4DE3-BC22-B6739430F70E}"/>
          </ac:spMkLst>
        </pc:spChg>
        <pc:spChg chg="mod">
          <ac:chgData name="Philip Bagge" userId="e3abba335f68304e" providerId="LiveId" clId="{3E191924-7D58-4CC7-BCC0-95A5C09BBB8E}" dt="2021-10-19T13:01:05.121" v="40" actId="1076"/>
          <ac:spMkLst>
            <pc:docMk/>
            <pc:sldMk cId="2858300580" sldId="436"/>
            <ac:spMk id="21" creationId="{A4A0F64C-3C4D-469E-BD4C-196186E48CB5}"/>
          </ac:spMkLst>
        </pc:spChg>
        <pc:spChg chg="mod">
          <ac:chgData name="Philip Bagge" userId="e3abba335f68304e" providerId="LiveId" clId="{3E191924-7D58-4CC7-BCC0-95A5C09BBB8E}" dt="2021-10-19T13:01:09.590" v="41" actId="1076"/>
          <ac:spMkLst>
            <pc:docMk/>
            <pc:sldMk cId="2858300580" sldId="436"/>
            <ac:spMk id="22" creationId="{857C83E2-697A-434C-912F-08CC04E1BCE7}"/>
          </ac:spMkLst>
        </pc:spChg>
        <pc:spChg chg="mod">
          <ac:chgData name="Philip Bagge" userId="e3abba335f68304e" providerId="LiveId" clId="{3E191924-7D58-4CC7-BCC0-95A5C09BBB8E}" dt="2021-10-19T13:01:12.910" v="42" actId="1076"/>
          <ac:spMkLst>
            <pc:docMk/>
            <pc:sldMk cId="2858300580" sldId="436"/>
            <ac:spMk id="23" creationId="{3D16B101-F79B-40B8-A409-CD82767A0F18}"/>
          </ac:spMkLst>
        </pc:spChg>
        <pc:spChg chg="mod">
          <ac:chgData name="Philip Bagge" userId="e3abba335f68304e" providerId="LiveId" clId="{3E191924-7D58-4CC7-BCC0-95A5C09BBB8E}" dt="2021-10-19T13:01:05.121" v="40" actId="1076"/>
          <ac:spMkLst>
            <pc:docMk/>
            <pc:sldMk cId="2858300580" sldId="436"/>
            <ac:spMk id="24" creationId="{195F5E76-85F4-4AD5-9851-E0AB9977B2E0}"/>
          </ac:spMkLst>
        </pc:spChg>
        <pc:spChg chg="add del mod">
          <ac:chgData name="Philip Bagge" userId="e3abba335f68304e" providerId="LiveId" clId="{3E191924-7D58-4CC7-BCC0-95A5C09BBB8E}" dt="2021-10-19T12:58:32.902" v="37" actId="478"/>
          <ac:spMkLst>
            <pc:docMk/>
            <pc:sldMk cId="2858300580" sldId="436"/>
            <ac:spMk id="27" creationId="{76C924BF-E280-4450-B82A-378F6740C198}"/>
          </ac:spMkLst>
        </pc:spChg>
        <pc:spChg chg="add mod">
          <ac:chgData name="Philip Bagge" userId="e3abba335f68304e" providerId="LiveId" clId="{3E191924-7D58-4CC7-BCC0-95A5C09BBB8E}" dt="2021-10-19T12:58:42.685" v="38" actId="1076"/>
          <ac:spMkLst>
            <pc:docMk/>
            <pc:sldMk cId="2858300580" sldId="436"/>
            <ac:spMk id="28" creationId="{954D5F52-4F32-4752-8CC0-D76B123C0C2D}"/>
          </ac:spMkLst>
        </pc:spChg>
        <pc:spChg chg="add mod">
          <ac:chgData name="Philip Bagge" userId="e3abba335f68304e" providerId="LiveId" clId="{3E191924-7D58-4CC7-BCC0-95A5C09BBB8E}" dt="2021-10-19T12:58:27.894" v="34" actId="1076"/>
          <ac:spMkLst>
            <pc:docMk/>
            <pc:sldMk cId="2858300580" sldId="436"/>
            <ac:spMk id="29" creationId="{8EC4B69F-1456-41CD-B0B9-8F57F7E565AF}"/>
          </ac:spMkLst>
        </pc:spChg>
        <pc:spChg chg="add mod">
          <ac:chgData name="Philip Bagge" userId="e3abba335f68304e" providerId="LiveId" clId="{3E191924-7D58-4CC7-BCC0-95A5C09BBB8E}" dt="2021-10-19T12:58:26.054" v="33" actId="1076"/>
          <ac:spMkLst>
            <pc:docMk/>
            <pc:sldMk cId="2858300580" sldId="436"/>
            <ac:spMk id="30" creationId="{9759FA80-DB7F-4172-80EC-7DD1127D6983}"/>
          </ac:spMkLst>
        </pc:spChg>
        <pc:spChg chg="mod">
          <ac:chgData name="Philip Bagge" userId="e3abba335f68304e" providerId="LiveId" clId="{3E191924-7D58-4CC7-BCC0-95A5C09BBB8E}" dt="2021-12-03T05:56:12.658" v="192"/>
          <ac:spMkLst>
            <pc:docMk/>
            <pc:sldMk cId="2858300580" sldId="436"/>
            <ac:spMk id="30" creationId="{ACBDC6F5-DD70-49F3-926D-5223BEE2CD5F}"/>
          </ac:spMkLst>
        </pc:spChg>
        <pc:spChg chg="mod">
          <ac:chgData name="Philip Bagge" userId="e3abba335f68304e" providerId="LiveId" clId="{3E191924-7D58-4CC7-BCC0-95A5C09BBB8E}" dt="2021-12-03T05:56:12.658" v="192"/>
          <ac:spMkLst>
            <pc:docMk/>
            <pc:sldMk cId="2858300580" sldId="436"/>
            <ac:spMk id="31" creationId="{322E62D0-465C-4288-B5A9-1E67F0650698}"/>
          </ac:spMkLst>
        </pc:spChg>
        <pc:spChg chg="add mod">
          <ac:chgData name="Philip Bagge" userId="e3abba335f68304e" providerId="LiveId" clId="{3E191924-7D58-4CC7-BCC0-95A5C09BBB8E}" dt="2021-10-19T12:58:23.841" v="32" actId="1076"/>
          <ac:spMkLst>
            <pc:docMk/>
            <pc:sldMk cId="2858300580" sldId="436"/>
            <ac:spMk id="31" creationId="{9BE1082A-3F7F-477C-B59F-9AC9A02EB8F0}"/>
          </ac:spMkLst>
        </pc:spChg>
        <pc:spChg chg="add mod">
          <ac:chgData name="Philip Bagge" userId="e3abba335f68304e" providerId="LiveId" clId="{3E191924-7D58-4CC7-BCC0-95A5C09BBB8E}" dt="2021-10-19T12:58:21.453" v="31" actId="1076"/>
          <ac:spMkLst>
            <pc:docMk/>
            <pc:sldMk cId="2858300580" sldId="436"/>
            <ac:spMk id="32" creationId="{8464CD1E-2890-49A9-9F80-9522EFD97EB1}"/>
          </ac:spMkLst>
        </pc:spChg>
        <pc:spChg chg="mod">
          <ac:chgData name="Philip Bagge" userId="e3abba335f68304e" providerId="LiveId" clId="{3E191924-7D58-4CC7-BCC0-95A5C09BBB8E}" dt="2021-12-03T05:56:12.658" v="192"/>
          <ac:spMkLst>
            <pc:docMk/>
            <pc:sldMk cId="2858300580" sldId="436"/>
            <ac:spMk id="32" creationId="{FBF7F200-64CF-461D-9E65-6669779F72C2}"/>
          </ac:spMkLst>
        </pc:spChg>
        <pc:spChg chg="mod">
          <ac:chgData name="Philip Bagge" userId="e3abba335f68304e" providerId="LiveId" clId="{3E191924-7D58-4CC7-BCC0-95A5C09BBB8E}" dt="2021-12-03T05:56:12.658" v="192"/>
          <ac:spMkLst>
            <pc:docMk/>
            <pc:sldMk cId="2858300580" sldId="436"/>
            <ac:spMk id="33" creationId="{2F491683-E17B-4D44-AF1B-627676BF8314}"/>
          </ac:spMkLst>
        </pc:spChg>
        <pc:spChg chg="add mod">
          <ac:chgData name="Philip Bagge" userId="e3abba335f68304e" providerId="LiveId" clId="{3E191924-7D58-4CC7-BCC0-95A5C09BBB8E}" dt="2021-10-19T12:58:19.206" v="30" actId="1076"/>
          <ac:spMkLst>
            <pc:docMk/>
            <pc:sldMk cId="2858300580" sldId="436"/>
            <ac:spMk id="33" creationId="{BBBCD361-2559-46D5-B54D-A87904E9EF6B}"/>
          </ac:spMkLst>
        </pc:spChg>
        <pc:spChg chg="add mod">
          <ac:chgData name="Philip Bagge" userId="e3abba335f68304e" providerId="LiveId" clId="{3E191924-7D58-4CC7-BCC0-95A5C09BBB8E}" dt="2021-10-19T12:58:16.990" v="29" actId="1076"/>
          <ac:spMkLst>
            <pc:docMk/>
            <pc:sldMk cId="2858300580" sldId="436"/>
            <ac:spMk id="34" creationId="{DB6E0CC5-89A3-47B2-A000-C4C4C1949E37}"/>
          </ac:spMkLst>
        </pc:spChg>
        <pc:grpChg chg="add del mod">
          <ac:chgData name="Philip Bagge" userId="e3abba335f68304e" providerId="LiveId" clId="{3E191924-7D58-4CC7-BCC0-95A5C09BBB8E}" dt="2021-12-03T05:56:33.250" v="195"/>
          <ac:grpSpMkLst>
            <pc:docMk/>
            <pc:sldMk cId="2858300580" sldId="436"/>
            <ac:grpSpMk id="27" creationId="{EDF5FAC8-B109-4B64-BDEA-12DEB893A485}"/>
          </ac:grpSpMkLst>
        </pc:grpChg>
        <pc:grpChg chg="mod">
          <ac:chgData name="Philip Bagge" userId="e3abba335f68304e" providerId="LiveId" clId="{3E191924-7D58-4CC7-BCC0-95A5C09BBB8E}" dt="2021-12-03T05:56:12.658" v="192"/>
          <ac:grpSpMkLst>
            <pc:docMk/>
            <pc:sldMk cId="2858300580" sldId="436"/>
            <ac:grpSpMk id="29" creationId="{5838FCEE-5331-4CD0-BB84-89FDF4E6D699}"/>
          </ac:grpSpMkLst>
        </pc:grpChg>
        <pc:picChg chg="add mod ord">
          <ac:chgData name="Philip Bagge" userId="e3abba335f68304e" providerId="LiveId" clId="{3E191924-7D58-4CC7-BCC0-95A5C09BBB8E}" dt="2021-10-19T12:57:10.587" v="8" actId="167"/>
          <ac:picMkLst>
            <pc:docMk/>
            <pc:sldMk cId="2858300580" sldId="436"/>
            <ac:picMk id="3" creationId="{24F3BEAC-ECF5-4342-BEFB-783C5E178DD4}"/>
          </ac:picMkLst>
        </pc:picChg>
        <pc:picChg chg="del">
          <ac:chgData name="Philip Bagge" userId="e3abba335f68304e" providerId="LiveId" clId="{3E191924-7D58-4CC7-BCC0-95A5C09BBB8E}" dt="2021-10-19T12:54:39.614" v="0" actId="478"/>
          <ac:picMkLst>
            <pc:docMk/>
            <pc:sldMk cId="2858300580" sldId="436"/>
            <ac:picMk id="12" creationId="{493704B4-4689-465D-A2B5-1C36F2575EDA}"/>
          </ac:picMkLst>
        </pc:picChg>
        <pc:picChg chg="mod">
          <ac:chgData name="Philip Bagge" userId="e3abba335f68304e" providerId="LiveId" clId="{3E191924-7D58-4CC7-BCC0-95A5C09BBB8E}" dt="2021-12-03T05:56:12.658" v="192"/>
          <ac:picMkLst>
            <pc:docMk/>
            <pc:sldMk cId="2858300580" sldId="436"/>
            <ac:picMk id="28" creationId="{A02F6CBA-A3FE-4E0C-AE31-0D8430BFFF7C}"/>
          </ac:picMkLst>
        </pc:picChg>
        <pc:inkChg chg="mod">
          <ac:chgData name="Philip Bagge" userId="e3abba335f68304e" providerId="LiveId" clId="{3E191924-7D58-4CC7-BCC0-95A5C09BBB8E}" dt="2021-10-19T13:01:05.121" v="40" actId="1076"/>
          <ac:inkMkLst>
            <pc:docMk/>
            <pc:sldMk cId="2858300580" sldId="436"/>
            <ac:inkMk id="13" creationId="{74FFE6AF-7010-48D0-9796-CD3AD150DE72}"/>
          </ac:inkMkLst>
        </pc:inkChg>
        <pc:inkChg chg="mod">
          <ac:chgData name="Philip Bagge" userId="e3abba335f68304e" providerId="LiveId" clId="{3E191924-7D58-4CC7-BCC0-95A5C09BBB8E}" dt="2021-12-03T05:56:12.658" v="192"/>
          <ac:inkMkLst>
            <pc:docMk/>
            <pc:sldMk cId="2858300580" sldId="436"/>
            <ac:inkMk id="34" creationId="{75D4893D-2FD5-47FB-9CAB-E12F202DA51A}"/>
          </ac:inkMkLst>
        </pc:inkChg>
        <pc:inkChg chg="mod">
          <ac:chgData name="Philip Bagge" userId="e3abba335f68304e" providerId="LiveId" clId="{3E191924-7D58-4CC7-BCC0-95A5C09BBB8E}" dt="2021-12-03T05:56:12.658" v="192"/>
          <ac:inkMkLst>
            <pc:docMk/>
            <pc:sldMk cId="2858300580" sldId="436"/>
            <ac:inkMk id="35" creationId="{373D52E5-4C81-4075-81C3-ACB15E25F556}"/>
          </ac:inkMkLst>
        </pc:inkChg>
        <pc:inkChg chg="mod">
          <ac:chgData name="Philip Bagge" userId="e3abba335f68304e" providerId="LiveId" clId="{3E191924-7D58-4CC7-BCC0-95A5C09BBB8E}" dt="2021-12-03T05:56:12.658" v="192"/>
          <ac:inkMkLst>
            <pc:docMk/>
            <pc:sldMk cId="2858300580" sldId="436"/>
            <ac:inkMk id="36" creationId="{F092DAC2-DDCE-41A1-B72E-C40E19766F18}"/>
          </ac:inkMkLst>
        </pc:inkChg>
        <pc:inkChg chg="mod">
          <ac:chgData name="Philip Bagge" userId="e3abba335f68304e" providerId="LiveId" clId="{3E191924-7D58-4CC7-BCC0-95A5C09BBB8E}" dt="2021-12-03T05:56:12.658" v="192"/>
          <ac:inkMkLst>
            <pc:docMk/>
            <pc:sldMk cId="2858300580" sldId="436"/>
            <ac:inkMk id="37" creationId="{A4F5932E-A97B-4792-A1F1-640A84B7EBD1}"/>
          </ac:inkMkLst>
        </pc:inkChg>
      </pc:sldChg>
      <pc:sldChg chg="addSp delSp modSp add mod">
        <pc:chgData name="Philip Bagge" userId="e3abba335f68304e" providerId="LiveId" clId="{3E191924-7D58-4CC7-BCC0-95A5C09BBB8E}" dt="2021-12-03T05:38:33.388" v="70" actId="1076"/>
        <pc:sldMkLst>
          <pc:docMk/>
          <pc:sldMk cId="297614339" sldId="440"/>
        </pc:sldMkLst>
        <pc:spChg chg="del">
          <ac:chgData name="Philip Bagge" userId="e3abba335f68304e" providerId="LiveId" clId="{3E191924-7D58-4CC7-BCC0-95A5C09BBB8E}" dt="2021-12-03T05:35:44.077" v="44" actId="478"/>
          <ac:spMkLst>
            <pc:docMk/>
            <pc:sldMk cId="297614339" sldId="440"/>
            <ac:spMk id="9" creationId="{85447B88-D999-4D63-8B49-442B1C7C1D4B}"/>
          </ac:spMkLst>
        </pc:spChg>
        <pc:spChg chg="del">
          <ac:chgData name="Philip Bagge" userId="e3abba335f68304e" providerId="LiveId" clId="{3E191924-7D58-4CC7-BCC0-95A5C09BBB8E}" dt="2021-12-03T05:35:44.077" v="44" actId="478"/>
          <ac:spMkLst>
            <pc:docMk/>
            <pc:sldMk cId="297614339" sldId="440"/>
            <ac:spMk id="11" creationId="{13BF40CF-142A-4706-8101-75F09D9892A0}"/>
          </ac:spMkLst>
        </pc:spChg>
        <pc:spChg chg="del">
          <ac:chgData name="Philip Bagge" userId="e3abba335f68304e" providerId="LiveId" clId="{3E191924-7D58-4CC7-BCC0-95A5C09BBB8E}" dt="2021-12-03T05:35:44.077" v="44" actId="478"/>
          <ac:spMkLst>
            <pc:docMk/>
            <pc:sldMk cId="297614339" sldId="440"/>
            <ac:spMk id="12" creationId="{7FAEE4E2-CDCA-479E-BBF3-412BF2F11AD8}"/>
          </ac:spMkLst>
        </pc:spChg>
        <pc:spChg chg="del">
          <ac:chgData name="Philip Bagge" userId="e3abba335f68304e" providerId="LiveId" clId="{3E191924-7D58-4CC7-BCC0-95A5C09BBB8E}" dt="2021-12-03T05:35:44.077" v="44" actId="478"/>
          <ac:spMkLst>
            <pc:docMk/>
            <pc:sldMk cId="297614339" sldId="440"/>
            <ac:spMk id="13" creationId="{8AF7537E-611B-4C6D-B14F-91015CD30A77}"/>
          </ac:spMkLst>
        </pc:spChg>
        <pc:spChg chg="del">
          <ac:chgData name="Philip Bagge" userId="e3abba335f68304e" providerId="LiveId" clId="{3E191924-7D58-4CC7-BCC0-95A5C09BBB8E}" dt="2021-12-03T05:35:44.077" v="44" actId="478"/>
          <ac:spMkLst>
            <pc:docMk/>
            <pc:sldMk cId="297614339" sldId="440"/>
            <ac:spMk id="14" creationId="{F4206C05-40E8-48CA-9C00-3184B8F84EDC}"/>
          </ac:spMkLst>
        </pc:spChg>
        <pc:spChg chg="add mod">
          <ac:chgData name="Philip Bagge" userId="e3abba335f68304e" providerId="LiveId" clId="{3E191924-7D58-4CC7-BCC0-95A5C09BBB8E}" dt="2021-12-03T05:37:52.152" v="61" actId="1076"/>
          <ac:spMkLst>
            <pc:docMk/>
            <pc:sldMk cId="297614339" sldId="440"/>
            <ac:spMk id="23" creationId="{5F94A7E9-2EDD-47E8-814F-2047C6F664B0}"/>
          </ac:spMkLst>
        </pc:spChg>
        <pc:spChg chg="add mod">
          <ac:chgData name="Philip Bagge" userId="e3abba335f68304e" providerId="LiveId" clId="{3E191924-7D58-4CC7-BCC0-95A5C09BBB8E}" dt="2021-12-03T05:37:59.852" v="63" actId="1076"/>
          <ac:spMkLst>
            <pc:docMk/>
            <pc:sldMk cId="297614339" sldId="440"/>
            <ac:spMk id="24" creationId="{AA6959CD-CA5C-42EF-924C-5EA87E7B3CE2}"/>
          </ac:spMkLst>
        </pc:spChg>
        <pc:spChg chg="add mod">
          <ac:chgData name="Philip Bagge" userId="e3abba335f68304e" providerId="LiveId" clId="{3E191924-7D58-4CC7-BCC0-95A5C09BBB8E}" dt="2021-12-03T05:38:33.388" v="70" actId="1076"/>
          <ac:spMkLst>
            <pc:docMk/>
            <pc:sldMk cId="297614339" sldId="440"/>
            <ac:spMk id="30" creationId="{1E38AAF7-0488-4032-8122-DDBA82CD7213}"/>
          </ac:spMkLst>
        </pc:spChg>
        <pc:grpChg chg="mod">
          <ac:chgData name="Philip Bagge" userId="e3abba335f68304e" providerId="LiveId" clId="{3E191924-7D58-4CC7-BCC0-95A5C09BBB8E}" dt="2021-12-03T05:37:20.655" v="55"/>
          <ac:grpSpMkLst>
            <pc:docMk/>
            <pc:sldMk cId="297614339" sldId="440"/>
            <ac:grpSpMk id="19" creationId="{810815C7-FC96-4505-8A55-5D11F00C2372}"/>
          </ac:grpSpMkLst>
        </pc:grpChg>
        <pc:grpChg chg="mod">
          <ac:chgData name="Philip Bagge" userId="e3abba335f68304e" providerId="LiveId" clId="{3E191924-7D58-4CC7-BCC0-95A5C09BBB8E}" dt="2021-12-03T05:37:27.867" v="58"/>
          <ac:grpSpMkLst>
            <pc:docMk/>
            <pc:sldMk cId="297614339" sldId="440"/>
            <ac:grpSpMk id="22" creationId="{38C1ECA4-2826-4D47-BD5C-E562FB6FD9E8}"/>
          </ac:grpSpMkLst>
        </pc:grpChg>
        <pc:grpChg chg="del mod">
          <ac:chgData name="Philip Bagge" userId="e3abba335f68304e" providerId="LiveId" clId="{3E191924-7D58-4CC7-BCC0-95A5C09BBB8E}" dt="2021-12-03T05:38:14.986" v="68"/>
          <ac:grpSpMkLst>
            <pc:docMk/>
            <pc:sldMk cId="297614339" sldId="440"/>
            <ac:grpSpMk id="27" creationId="{96113C6F-7D37-4CCE-B91A-CF67D0C1D3C5}"/>
          </ac:grpSpMkLst>
        </pc:grpChg>
        <pc:grpChg chg="mod">
          <ac:chgData name="Philip Bagge" userId="e3abba335f68304e" providerId="LiveId" clId="{3E191924-7D58-4CC7-BCC0-95A5C09BBB8E}" dt="2021-12-03T05:38:14.986" v="68"/>
          <ac:grpSpMkLst>
            <pc:docMk/>
            <pc:sldMk cId="297614339" sldId="440"/>
            <ac:grpSpMk id="29" creationId="{4ADA8337-5806-4E70-A00E-CBB20B4A01C9}"/>
          </ac:grpSpMkLst>
        </pc:grpChg>
        <pc:inkChg chg="del">
          <ac:chgData name="Philip Bagge" userId="e3abba335f68304e" providerId="LiveId" clId="{3E191924-7D58-4CC7-BCC0-95A5C09BBB8E}" dt="2021-12-03T05:35:44.077" v="44" actId="478"/>
          <ac:inkMkLst>
            <pc:docMk/>
            <pc:sldMk cId="297614339" sldId="440"/>
            <ac:inkMk id="8" creationId="{EA6970A3-C4F3-4F26-BC34-7EA2A25243C9}"/>
          </ac:inkMkLst>
        </pc:inkChg>
        <pc:inkChg chg="add del">
          <ac:chgData name="Philip Bagge" userId="e3abba335f68304e" providerId="LiveId" clId="{3E191924-7D58-4CC7-BCC0-95A5C09BBB8E}" dt="2021-12-03T05:37:04.748" v="52" actId="9405"/>
          <ac:inkMkLst>
            <pc:docMk/>
            <pc:sldMk cId="297614339" sldId="440"/>
            <ac:inkMk id="10" creationId="{F3DE1E76-B4C6-4E53-B855-18B6CF1E0EB9}"/>
          </ac:inkMkLst>
        </pc:inkChg>
        <pc:inkChg chg="add del">
          <ac:chgData name="Philip Bagge" userId="e3abba335f68304e" providerId="LiveId" clId="{3E191924-7D58-4CC7-BCC0-95A5C09BBB8E}" dt="2021-12-03T05:37:03.307" v="51" actId="9405"/>
          <ac:inkMkLst>
            <pc:docMk/>
            <pc:sldMk cId="297614339" sldId="440"/>
            <ac:inkMk id="16" creationId="{63BBCE1C-BDCF-4790-A82F-49FC22428274}"/>
          </ac:inkMkLst>
        </pc:inkChg>
        <pc:inkChg chg="add mod">
          <ac:chgData name="Philip Bagge" userId="e3abba335f68304e" providerId="LiveId" clId="{3E191924-7D58-4CC7-BCC0-95A5C09BBB8E}" dt="2021-12-03T05:37:20.655" v="55"/>
          <ac:inkMkLst>
            <pc:docMk/>
            <pc:sldMk cId="297614339" sldId="440"/>
            <ac:inkMk id="17" creationId="{BD96C7A6-4EB6-4312-AEC5-8C782196AE1B}"/>
          </ac:inkMkLst>
        </pc:inkChg>
        <pc:inkChg chg="add mod">
          <ac:chgData name="Philip Bagge" userId="e3abba335f68304e" providerId="LiveId" clId="{3E191924-7D58-4CC7-BCC0-95A5C09BBB8E}" dt="2021-12-03T05:37:20.655" v="55"/>
          <ac:inkMkLst>
            <pc:docMk/>
            <pc:sldMk cId="297614339" sldId="440"/>
            <ac:inkMk id="18" creationId="{0DE828BD-B7A3-4AE3-820C-F94AFDCF8BAE}"/>
          </ac:inkMkLst>
        </pc:inkChg>
        <pc:inkChg chg="add mod">
          <ac:chgData name="Philip Bagge" userId="e3abba335f68304e" providerId="LiveId" clId="{3E191924-7D58-4CC7-BCC0-95A5C09BBB8E}" dt="2021-12-03T05:37:27.867" v="58"/>
          <ac:inkMkLst>
            <pc:docMk/>
            <pc:sldMk cId="297614339" sldId="440"/>
            <ac:inkMk id="20" creationId="{D5BCA893-4CB2-4C36-B52D-7DA3959BDA58}"/>
          </ac:inkMkLst>
        </pc:inkChg>
        <pc:inkChg chg="add mod">
          <ac:chgData name="Philip Bagge" userId="e3abba335f68304e" providerId="LiveId" clId="{3E191924-7D58-4CC7-BCC0-95A5C09BBB8E}" dt="2021-12-03T05:37:27.867" v="58"/>
          <ac:inkMkLst>
            <pc:docMk/>
            <pc:sldMk cId="297614339" sldId="440"/>
            <ac:inkMk id="21" creationId="{DC6D21C8-31A9-4F40-BA42-47C8983D2667}"/>
          </ac:inkMkLst>
        </pc:inkChg>
        <pc:inkChg chg="add mod">
          <ac:chgData name="Philip Bagge" userId="e3abba335f68304e" providerId="LiveId" clId="{3E191924-7D58-4CC7-BCC0-95A5C09BBB8E}" dt="2021-12-03T05:38:14.986" v="68"/>
          <ac:inkMkLst>
            <pc:docMk/>
            <pc:sldMk cId="297614339" sldId="440"/>
            <ac:inkMk id="25" creationId="{C5E8D84E-3978-41BD-89A1-C78C2BC3930A}"/>
          </ac:inkMkLst>
        </pc:inkChg>
        <pc:inkChg chg="add mod">
          <ac:chgData name="Philip Bagge" userId="e3abba335f68304e" providerId="LiveId" clId="{3E191924-7D58-4CC7-BCC0-95A5C09BBB8E}" dt="2021-12-03T05:38:14.986" v="68"/>
          <ac:inkMkLst>
            <pc:docMk/>
            <pc:sldMk cId="297614339" sldId="440"/>
            <ac:inkMk id="26" creationId="{80B2D580-FD19-4038-A3B2-A65B5FFA5D98}"/>
          </ac:inkMkLst>
        </pc:inkChg>
        <pc:inkChg chg="add mod">
          <ac:chgData name="Philip Bagge" userId="e3abba335f68304e" providerId="LiveId" clId="{3E191924-7D58-4CC7-BCC0-95A5C09BBB8E}" dt="2021-12-03T05:38:14.986" v="68"/>
          <ac:inkMkLst>
            <pc:docMk/>
            <pc:sldMk cId="297614339" sldId="440"/>
            <ac:inkMk id="28" creationId="{267974F3-4015-4C33-AE7C-FE8CA05A9BEE}"/>
          </ac:inkMkLst>
        </pc:inkChg>
        <pc:cxnChg chg="del">
          <ac:chgData name="Philip Bagge" userId="e3abba335f68304e" providerId="LiveId" clId="{3E191924-7D58-4CC7-BCC0-95A5C09BBB8E}" dt="2021-12-03T05:35:44.077" v="44" actId="478"/>
          <ac:cxnSpMkLst>
            <pc:docMk/>
            <pc:sldMk cId="297614339" sldId="440"/>
            <ac:cxnSpMk id="4" creationId="{FE9D0F05-9F17-4844-B6F2-B5E7D3EBF712}"/>
          </ac:cxnSpMkLst>
        </pc:cxnChg>
        <pc:cxnChg chg="add del mod">
          <ac:chgData name="Philip Bagge" userId="e3abba335f68304e" providerId="LiveId" clId="{3E191924-7D58-4CC7-BCC0-95A5C09BBB8E}" dt="2021-12-03T05:36:24.756" v="48" actId="478"/>
          <ac:cxnSpMkLst>
            <pc:docMk/>
            <pc:sldMk cId="297614339" sldId="440"/>
            <ac:cxnSpMk id="5" creationId="{546BBE94-BFBB-415C-85FE-570F8C2C1D7A}"/>
          </ac:cxnSpMkLst>
        </pc:cxnChg>
      </pc:sldChg>
      <pc:sldChg chg="addSp delSp modSp add mod">
        <pc:chgData name="Philip Bagge" userId="e3abba335f68304e" providerId="LiveId" clId="{3E191924-7D58-4CC7-BCC0-95A5C09BBB8E}" dt="2021-12-29T19:58:35.145" v="875" actId="478"/>
        <pc:sldMkLst>
          <pc:docMk/>
          <pc:sldMk cId="611825049" sldId="441"/>
        </pc:sldMkLst>
        <pc:spChg chg="del">
          <ac:chgData name="Philip Bagge" userId="e3abba335f68304e" providerId="LiveId" clId="{3E191924-7D58-4CC7-BCC0-95A5C09BBB8E}" dt="2021-12-03T05:54:20.165" v="165" actId="478"/>
          <ac:spMkLst>
            <pc:docMk/>
            <pc:sldMk cId="611825049" sldId="441"/>
            <ac:spMk id="14" creationId="{6F157C4F-8F1D-49B7-9B84-49323F68780B}"/>
          </ac:spMkLst>
        </pc:spChg>
        <pc:spChg chg="del">
          <ac:chgData name="Philip Bagge" userId="e3abba335f68304e" providerId="LiveId" clId="{3E191924-7D58-4CC7-BCC0-95A5C09BBB8E}" dt="2021-12-03T05:54:20.165" v="165" actId="478"/>
          <ac:spMkLst>
            <pc:docMk/>
            <pc:sldMk cId="611825049" sldId="441"/>
            <ac:spMk id="16" creationId="{5D0C3BC2-F7F5-4968-A5E5-0B5DBF865751}"/>
          </ac:spMkLst>
        </pc:spChg>
        <pc:spChg chg="del">
          <ac:chgData name="Philip Bagge" userId="e3abba335f68304e" providerId="LiveId" clId="{3E191924-7D58-4CC7-BCC0-95A5C09BBB8E}" dt="2021-12-03T05:54:20.165" v="165" actId="478"/>
          <ac:spMkLst>
            <pc:docMk/>
            <pc:sldMk cId="611825049" sldId="441"/>
            <ac:spMk id="17" creationId="{DD87AF2F-ED9D-4D41-9F76-E63FF87FC236}"/>
          </ac:spMkLst>
        </pc:spChg>
        <pc:spChg chg="del">
          <ac:chgData name="Philip Bagge" userId="e3abba335f68304e" providerId="LiveId" clId="{3E191924-7D58-4CC7-BCC0-95A5C09BBB8E}" dt="2021-12-03T05:54:20.165" v="165" actId="478"/>
          <ac:spMkLst>
            <pc:docMk/>
            <pc:sldMk cId="611825049" sldId="441"/>
            <ac:spMk id="18" creationId="{9BB4AB7F-10C8-4EEE-A204-3B0FF2F642A4}"/>
          </ac:spMkLst>
        </pc:spChg>
        <pc:spChg chg="del">
          <ac:chgData name="Philip Bagge" userId="e3abba335f68304e" providerId="LiveId" clId="{3E191924-7D58-4CC7-BCC0-95A5C09BBB8E}" dt="2021-12-03T05:54:20.165" v="165" actId="478"/>
          <ac:spMkLst>
            <pc:docMk/>
            <pc:sldMk cId="611825049" sldId="441"/>
            <ac:spMk id="19" creationId="{A50E4A9D-99A1-408C-84A7-39DB033FA9D4}"/>
          </ac:spMkLst>
        </pc:spChg>
        <pc:spChg chg="del">
          <ac:chgData name="Philip Bagge" userId="e3abba335f68304e" providerId="LiveId" clId="{3E191924-7D58-4CC7-BCC0-95A5C09BBB8E}" dt="2021-12-03T05:54:20.165" v="165" actId="478"/>
          <ac:spMkLst>
            <pc:docMk/>
            <pc:sldMk cId="611825049" sldId="441"/>
            <ac:spMk id="20" creationId="{9CDB85C7-066E-4DE3-BC22-B6739430F70E}"/>
          </ac:spMkLst>
        </pc:spChg>
        <pc:spChg chg="del">
          <ac:chgData name="Philip Bagge" userId="e3abba335f68304e" providerId="LiveId" clId="{3E191924-7D58-4CC7-BCC0-95A5C09BBB8E}" dt="2021-12-03T05:54:20.165" v="165" actId="478"/>
          <ac:spMkLst>
            <pc:docMk/>
            <pc:sldMk cId="611825049" sldId="441"/>
            <ac:spMk id="21" creationId="{A4A0F64C-3C4D-469E-BD4C-196186E48CB5}"/>
          </ac:spMkLst>
        </pc:spChg>
        <pc:spChg chg="del">
          <ac:chgData name="Philip Bagge" userId="e3abba335f68304e" providerId="LiveId" clId="{3E191924-7D58-4CC7-BCC0-95A5C09BBB8E}" dt="2021-12-03T05:54:20.165" v="165" actId="478"/>
          <ac:spMkLst>
            <pc:docMk/>
            <pc:sldMk cId="611825049" sldId="441"/>
            <ac:spMk id="22" creationId="{857C83E2-697A-434C-912F-08CC04E1BCE7}"/>
          </ac:spMkLst>
        </pc:spChg>
        <pc:spChg chg="del">
          <ac:chgData name="Philip Bagge" userId="e3abba335f68304e" providerId="LiveId" clId="{3E191924-7D58-4CC7-BCC0-95A5C09BBB8E}" dt="2021-12-03T05:54:20.165" v="165" actId="478"/>
          <ac:spMkLst>
            <pc:docMk/>
            <pc:sldMk cId="611825049" sldId="441"/>
            <ac:spMk id="23" creationId="{3D16B101-F79B-40B8-A409-CD82767A0F18}"/>
          </ac:spMkLst>
        </pc:spChg>
        <pc:spChg chg="del">
          <ac:chgData name="Philip Bagge" userId="e3abba335f68304e" providerId="LiveId" clId="{3E191924-7D58-4CC7-BCC0-95A5C09BBB8E}" dt="2021-12-03T05:54:20.165" v="165" actId="478"/>
          <ac:spMkLst>
            <pc:docMk/>
            <pc:sldMk cId="611825049" sldId="441"/>
            <ac:spMk id="24" creationId="{195F5E76-85F4-4AD5-9851-E0AB9977B2E0}"/>
          </ac:spMkLst>
        </pc:spChg>
        <pc:spChg chg="del">
          <ac:chgData name="Philip Bagge" userId="e3abba335f68304e" providerId="LiveId" clId="{3E191924-7D58-4CC7-BCC0-95A5C09BBB8E}" dt="2021-12-29T19:58:35.145" v="875" actId="478"/>
          <ac:spMkLst>
            <pc:docMk/>
            <pc:sldMk cId="611825049" sldId="441"/>
            <ac:spMk id="26" creationId="{FE706210-7ED3-4110-8213-D6F25695EA4D}"/>
          </ac:spMkLst>
        </pc:spChg>
        <pc:spChg chg="add mod">
          <ac:chgData name="Philip Bagge" userId="e3abba335f68304e" providerId="LiveId" clId="{3E191924-7D58-4CC7-BCC0-95A5C09BBB8E}" dt="2021-12-03T05:56:05.610" v="190" actId="164"/>
          <ac:spMkLst>
            <pc:docMk/>
            <pc:sldMk cId="611825049" sldId="441"/>
            <ac:spMk id="27" creationId="{8EF84E73-42AB-4608-BA6D-AC6AD6DDF009}"/>
          </ac:spMkLst>
        </pc:spChg>
        <pc:spChg chg="add mod">
          <ac:chgData name="Philip Bagge" userId="e3abba335f68304e" providerId="LiveId" clId="{3E191924-7D58-4CC7-BCC0-95A5C09BBB8E}" dt="2021-12-03T05:56:05.610" v="190" actId="164"/>
          <ac:spMkLst>
            <pc:docMk/>
            <pc:sldMk cId="611825049" sldId="441"/>
            <ac:spMk id="28" creationId="{04E341EE-346E-454D-B97F-5ADB7BBD9C45}"/>
          </ac:spMkLst>
        </pc:spChg>
        <pc:spChg chg="add mod">
          <ac:chgData name="Philip Bagge" userId="e3abba335f68304e" providerId="LiveId" clId="{3E191924-7D58-4CC7-BCC0-95A5C09BBB8E}" dt="2021-12-03T05:56:05.610" v="190" actId="164"/>
          <ac:spMkLst>
            <pc:docMk/>
            <pc:sldMk cId="611825049" sldId="441"/>
            <ac:spMk id="29" creationId="{FB8B7AA7-A4DF-4B8E-9E20-A5054ACBCE7A}"/>
          </ac:spMkLst>
        </pc:spChg>
        <pc:spChg chg="add mod">
          <ac:chgData name="Philip Bagge" userId="e3abba335f68304e" providerId="LiveId" clId="{3E191924-7D58-4CC7-BCC0-95A5C09BBB8E}" dt="2021-12-03T05:56:05.610" v="190" actId="164"/>
          <ac:spMkLst>
            <pc:docMk/>
            <pc:sldMk cId="611825049" sldId="441"/>
            <ac:spMk id="30" creationId="{398A21A1-1CD8-4735-B873-6C6A93D89FD5}"/>
          </ac:spMkLst>
        </pc:spChg>
        <pc:grpChg chg="del mod">
          <ac:chgData name="Philip Bagge" userId="e3abba335f68304e" providerId="LiveId" clId="{3E191924-7D58-4CC7-BCC0-95A5C09BBB8E}" dt="2021-12-03T05:54:50.604" v="171"/>
          <ac:grpSpMkLst>
            <pc:docMk/>
            <pc:sldMk cId="611825049" sldId="441"/>
            <ac:grpSpMk id="4" creationId="{CDA7679A-E952-4259-BF11-F4780D377483}"/>
          </ac:grpSpMkLst>
        </pc:grpChg>
        <pc:grpChg chg="mod">
          <ac:chgData name="Philip Bagge" userId="e3abba335f68304e" providerId="LiveId" clId="{3E191924-7D58-4CC7-BCC0-95A5C09BBB8E}" dt="2021-12-03T05:56:05.610" v="190" actId="164"/>
          <ac:grpSpMkLst>
            <pc:docMk/>
            <pc:sldMk cId="611825049" sldId="441"/>
            <ac:grpSpMk id="7" creationId="{DBA381A7-A1DC-46E9-8C47-95A36D19E9B6}"/>
          </ac:grpSpMkLst>
        </pc:grpChg>
        <pc:grpChg chg="add del mod">
          <ac:chgData name="Philip Bagge" userId="e3abba335f68304e" providerId="LiveId" clId="{3E191924-7D58-4CC7-BCC0-95A5C09BBB8E}" dt="2021-12-03T05:56:35.503" v="196" actId="21"/>
          <ac:grpSpMkLst>
            <pc:docMk/>
            <pc:sldMk cId="611825049" sldId="441"/>
            <ac:grpSpMk id="8" creationId="{D13B255C-A517-4E64-B6F7-18DE9ACC1E1F}"/>
          </ac:grpSpMkLst>
        </pc:grpChg>
        <pc:picChg chg="mod">
          <ac:chgData name="Philip Bagge" userId="e3abba335f68304e" providerId="LiveId" clId="{3E191924-7D58-4CC7-BCC0-95A5C09BBB8E}" dt="2021-12-03T05:56:05.610" v="190" actId="164"/>
          <ac:picMkLst>
            <pc:docMk/>
            <pc:sldMk cId="611825049" sldId="441"/>
            <ac:picMk id="12" creationId="{493704B4-4689-465D-A2B5-1C36F2575EDA}"/>
          </ac:picMkLst>
        </pc:picChg>
        <pc:picChg chg="del">
          <ac:chgData name="Philip Bagge" userId="e3abba335f68304e" providerId="LiveId" clId="{3E191924-7D58-4CC7-BCC0-95A5C09BBB8E}" dt="2021-12-29T19:58:32.967" v="874" actId="478"/>
          <ac:picMkLst>
            <pc:docMk/>
            <pc:sldMk cId="611825049" sldId="441"/>
            <ac:picMk id="25" creationId="{7B4B92FD-88BF-436C-AE60-776A98B6236B}"/>
          </ac:picMkLst>
        </pc:picChg>
        <pc:inkChg chg="add mod">
          <ac:chgData name="Philip Bagge" userId="e3abba335f68304e" providerId="LiveId" clId="{3E191924-7D58-4CC7-BCC0-95A5C09BBB8E}" dt="2021-12-03T05:54:50.604" v="171"/>
          <ac:inkMkLst>
            <pc:docMk/>
            <pc:sldMk cId="611825049" sldId="441"/>
            <ac:inkMk id="2" creationId="{B4E57352-6581-4F36-B214-63100B04E373}"/>
          </ac:inkMkLst>
        </pc:inkChg>
        <pc:inkChg chg="add mod">
          <ac:chgData name="Philip Bagge" userId="e3abba335f68304e" providerId="LiveId" clId="{3E191924-7D58-4CC7-BCC0-95A5C09BBB8E}" dt="2021-12-03T05:54:50.604" v="171"/>
          <ac:inkMkLst>
            <pc:docMk/>
            <pc:sldMk cId="611825049" sldId="441"/>
            <ac:inkMk id="3" creationId="{BB85CF07-E018-47E7-825F-58D6859554E6}"/>
          </ac:inkMkLst>
        </pc:inkChg>
        <pc:inkChg chg="add mod">
          <ac:chgData name="Philip Bagge" userId="e3abba335f68304e" providerId="LiveId" clId="{3E191924-7D58-4CC7-BCC0-95A5C09BBB8E}" dt="2021-12-03T05:54:50.604" v="171"/>
          <ac:inkMkLst>
            <pc:docMk/>
            <pc:sldMk cId="611825049" sldId="441"/>
            <ac:inkMk id="5" creationId="{7269A432-1BF9-4E23-B6CE-A9CFDB6CBFA7}"/>
          </ac:inkMkLst>
        </pc:inkChg>
        <pc:inkChg chg="add mod">
          <ac:chgData name="Philip Bagge" userId="e3abba335f68304e" providerId="LiveId" clId="{3E191924-7D58-4CC7-BCC0-95A5C09BBB8E}" dt="2021-12-03T05:54:50.604" v="171"/>
          <ac:inkMkLst>
            <pc:docMk/>
            <pc:sldMk cId="611825049" sldId="441"/>
            <ac:inkMk id="6" creationId="{C2F0D423-A11C-4C7C-8414-C5ED22CD474E}"/>
          </ac:inkMkLst>
        </pc:inkChg>
        <pc:inkChg chg="del">
          <ac:chgData name="Philip Bagge" userId="e3abba335f68304e" providerId="LiveId" clId="{3E191924-7D58-4CC7-BCC0-95A5C09BBB8E}" dt="2021-12-03T05:54:20.165" v="165" actId="478"/>
          <ac:inkMkLst>
            <pc:docMk/>
            <pc:sldMk cId="611825049" sldId="441"/>
            <ac:inkMk id="13" creationId="{74FFE6AF-7010-48D0-9796-CD3AD150DE72}"/>
          </ac:inkMkLst>
        </pc:inkChg>
      </pc:sldChg>
      <pc:sldChg chg="modSp add mod">
        <pc:chgData name="Philip Bagge" userId="e3abba335f68304e" providerId="LiveId" clId="{3E191924-7D58-4CC7-BCC0-95A5C09BBB8E}" dt="2021-12-10T18:14:47.318" v="326" actId="20577"/>
        <pc:sldMkLst>
          <pc:docMk/>
          <pc:sldMk cId="2327953057" sldId="442"/>
        </pc:sldMkLst>
        <pc:spChg chg="mod">
          <ac:chgData name="Philip Bagge" userId="e3abba335f68304e" providerId="LiveId" clId="{3E191924-7D58-4CC7-BCC0-95A5C09BBB8E}" dt="2021-12-10T18:12:40.576" v="311" actId="20577"/>
          <ac:spMkLst>
            <pc:docMk/>
            <pc:sldMk cId="2327953057" sldId="442"/>
            <ac:spMk id="6" creationId="{93BC8168-BE0F-4CE8-BB7A-0019C3C768F8}"/>
          </ac:spMkLst>
        </pc:spChg>
        <pc:spChg chg="mod">
          <ac:chgData name="Philip Bagge" userId="e3abba335f68304e" providerId="LiveId" clId="{3E191924-7D58-4CC7-BCC0-95A5C09BBB8E}" dt="2021-12-10T18:14:47.318" v="326" actId="20577"/>
          <ac:spMkLst>
            <pc:docMk/>
            <pc:sldMk cId="2327953057" sldId="442"/>
            <ac:spMk id="19" creationId="{018ED6EA-278D-4643-A57F-8D14B8162E90}"/>
          </ac:spMkLst>
        </pc:spChg>
      </pc:sldChg>
      <pc:sldChg chg="add del">
        <pc:chgData name="Philip Bagge" userId="e3abba335f68304e" providerId="LiveId" clId="{3E191924-7D58-4CC7-BCC0-95A5C09BBB8E}" dt="2021-12-29T19:39:21.115" v="396" actId="2890"/>
        <pc:sldMkLst>
          <pc:docMk/>
          <pc:sldMk cId="3051053850" sldId="443"/>
        </pc:sldMkLst>
      </pc:sldChg>
      <pc:sldChg chg="add">
        <pc:chgData name="Philip Bagge" userId="e3abba335f68304e" providerId="LiveId" clId="{3E191924-7D58-4CC7-BCC0-95A5C09BBB8E}" dt="2021-12-29T19:39:25.535" v="397" actId="2890"/>
        <pc:sldMkLst>
          <pc:docMk/>
          <pc:sldMk cId="3593835268" sldId="443"/>
        </pc:sldMkLst>
      </pc:sldChg>
      <pc:sldChg chg="addSp delSp modSp add mod">
        <pc:chgData name="Philip Bagge" userId="e3abba335f68304e" providerId="LiveId" clId="{3E191924-7D58-4CC7-BCC0-95A5C09BBB8E}" dt="2021-12-29T20:03:45.513" v="894" actId="20577"/>
        <pc:sldMkLst>
          <pc:docMk/>
          <pc:sldMk cId="1294941849" sldId="444"/>
        </pc:sldMkLst>
        <pc:spChg chg="add mod">
          <ac:chgData name="Philip Bagge" userId="e3abba335f68304e" providerId="LiveId" clId="{3E191924-7D58-4CC7-BCC0-95A5C09BBB8E}" dt="2021-12-29T20:03:45.513" v="894" actId="20577"/>
          <ac:spMkLst>
            <pc:docMk/>
            <pc:sldMk cId="1294941849" sldId="444"/>
            <ac:spMk id="4" creationId="{17DE9385-BBE4-4AF9-898F-A38C09CCA32D}"/>
          </ac:spMkLst>
        </pc:spChg>
        <pc:grpChg chg="del">
          <ac:chgData name="Philip Bagge" userId="e3abba335f68304e" providerId="LiveId" clId="{3E191924-7D58-4CC7-BCC0-95A5C09BBB8E}" dt="2021-12-29T19:58:21.439" v="873" actId="478"/>
          <ac:grpSpMkLst>
            <pc:docMk/>
            <pc:sldMk cId="1294941849" sldId="444"/>
            <ac:grpSpMk id="8" creationId="{D13B255C-A517-4E64-B6F7-18DE9ACC1E1F}"/>
          </ac:grpSpMkLst>
        </pc:grpChg>
      </pc:sldChg>
      <pc:sldMasterChg chg="addSp modSp">
        <pc:chgData name="Philip Bagge" userId="e3abba335f68304e" providerId="LiveId" clId="{3E191924-7D58-4CC7-BCC0-95A5C09BBB8E}" dt="2021-12-29T20:08:14.968" v="942"/>
        <pc:sldMasterMkLst>
          <pc:docMk/>
          <pc:sldMasterMk cId="47383329" sldId="2147483648"/>
        </pc:sldMasterMkLst>
        <pc:graphicFrameChg chg="add mod">
          <ac:chgData name="Philip Bagge" userId="e3abba335f68304e" providerId="LiveId" clId="{3E191924-7D58-4CC7-BCC0-95A5C09BBB8E}" dt="2021-12-29T20:08:14.968" v="942"/>
          <ac:graphicFrameMkLst>
            <pc:docMk/>
            <pc:sldMasterMk cId="47383329" sldId="2147483648"/>
            <ac:graphicFrameMk id="2" creationId="{D28B6F61-27F1-48A4-ABB2-A16222B333F0}"/>
          </ac:graphicFrameMkLst>
        </pc:graphicFrameChg>
      </pc:sldMasterChg>
    </pc:docChg>
  </pc:docChgLst>
</pc:chgInfo>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2-03T05:37:17.192"/>
    </inkml:context>
    <inkml:brush xml:id="br0">
      <inkml:brushProperty name="width" value="0.1" units="cm"/>
      <inkml:brushProperty name="height" value="0.1" units="cm"/>
    </inkml:brush>
  </inkml:definitions>
  <inkml:trace contextRef="#ctx0" brushRef="#br0">27 0 24575,'0'3602'0,"-2"-3578"0,0 1 0,-7 28 0,4-27 0,-2 43 0,5 500 0,4-275 0,-2 2197 0,0-2482 0,0 1 0,1-1 0,0 1 0,0-1 0,1 1 0,0-1 0,1 0 0,0 0 0,0 0 0,1 0 0,0-1 0,1 0 0,0 1 0,10 12 0,79 113 0,-74-110 0,39 38 0,-5-9 0,15 15 0,-47-49 0,-13-11 0,1 0 0,0 0 0,0-1 0,0 0 0,20 9 0,-4-5 0,-1 0 0,0-1 0,45 11 0,-31-12 0,-21-4 0,0-1 0,32 2 0,-29-3 0,1 0 0,-1 1 0,35 12 0,-36-10 0,0 0 0,0-1 0,0-1 0,27 1 0,-8-4 0,70 11 0,112 13 0,-161-18 0,-1-2 0,110-6 0,-62-1 0,-20 4 0,97-4 0,-125-10 0,6 0 0,-40 9 0,0-2 0,0 0 0,0-2 0,38-15 0,26-8 0,-47 16 0,51-24 0,-53 21 0,-21 8 0,31-21 0,-4 2 0,127-74 0,-104 59 0,-37 23 0,-2 3 0,-1-1 0,46-40 0,-67 52 0,40-38 0,58-67 0,-95 99 0,0 1 0,1 1 0,18-13 0,26-25 0,-26 17 0,-4 4 0,0-2 0,-2 0 0,23-36 0,-26 29 0,-11 18 0,0 1 0,2 0 0,22-27 0,-27 34 0,0 1 0,-1-1 0,0-1 0,0 1 0,-1-1 0,5-16 0,1 0 0,65-138 0,-70 153 0,-1 0 0,-1-1 0,4-17 0,-5 17 0,1-1 0,1 1 0,5-13 0,7-5 0,-3-1 0,0 0 0,-2-1 0,-2 0 0,0-1 0,-3 0 0,-1-1 0,3-46 0,-7 53 0,8-44 0,-5 43 0,2-40 0,-5 42 0,8-44 0,-4 44 0,1-45 0,-8-39 0,2-49 0,11 93 0,-8 49 0,0 0 0,1-26 0,-4-510 0,-3 269 0,2-307 0,-2 564 0,-2 0 0,-1 0 0,-1 1 0,-1 0 0,-1 0 0,-14-29 0,-20-68 0,36 105 0,-1 0 0,0 0 0,-2 1 0,-11-18 0,-19-41 0,32 59 0,0 1 0,-1 0 0,-1 0 0,0 1 0,-2 0 0,0 1 0,0 0 0,-16-15 0,13 16 0,-21-19 0,-50-39 0,53 47 0,18 14 0,0 0 0,-29-16 0,-14 2 0,-1 1 0,-71-17 0,99 32 0,0 1 0,-1 2 0,0 1 0,0 2 0,-39 0 0,-349 5 0,403-1 0,1 0 0,-1 1 0,-17 6 0,-36 4 0,49-10 0,0 2 0,0 0 0,0 2 0,0 0 0,-29 14 0,-22 7 0,-11 6 0,57-21 0,-50 14 0,42-15 0,0 0 0,-31 17 0,30-12 0,-48 15 0,51-22 0,-53 18 0,29-9 0,45-16 0,1 0 0,-1 1 0,1 1 0,0-1 0,0 1 0,0 1 0,1 0 0,-1 0 0,-10 10 0,12-10 0,1 0 0,-1 0 0,0-1 0,0 0 0,0 0 0,-1-1 0,-13 5 0,-62 13 0,22-7 0,-137 56 0,172-62 0,-77 25 0,65-18 0,19-8 0,0 1 0,0 0 0,-25 17 0,25-14 0,-32 14 0,0 0 0,43-21 0,0 0 0,0-1 0,0 0 0,-10 1 0,10-2 0,0 0 0,0 0 0,1 1 0,-1 0 0,-10 7 0,-115 67 0,8 2 0,86-63-1365,21-11-5461</inkml:trace>
</inkml:ink>
</file>

<file path=ppt/ink/ink1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1-04T13:17:58.501"/>
    </inkml:context>
    <inkml:brush xml:id="br0">
      <inkml:brushProperty name="width" value="0.17639" units="cm"/>
      <inkml:brushProperty name="height" value="0.17639" units="cm"/>
    </inkml:brush>
  </inkml:definitions>
  <inkml:trace contextRef="#ctx0" brushRef="#br0">0 4488 24575,'1'9'0,"0"-2"0,1 2 0,0-2 0,1 1 0,-1 0 0,6 11 0,0 3 0,2 4 0,1 0 0,1-1 0,28 43 0,-34-58 0,-1 0 0,1 1 0,-1 0 0,5 23 0,9 48 0,-17-73 0,0-1 0,1 0 0,0 1 0,0-2 0,1 1 0,0 0 0,0 0 0,1-1 0,0 0 0,9 11 0,2-1 0,1-1 0,30 22 0,-30-25 0,1-1 0,19 10 0,-24-16 0,0 1 0,0-2 0,0 0 0,1 0 0,22 3 0,-19-5 0,0 2 0,29 12 0,-32-11 0,1 0 0,-1-2 0,2 0 0,15 3 0,-16-5 0,-1 1 0,27 9 0,-28-7 0,0-1 0,1-1 0,24 4 0,-4-5 0,33 6 0,-27-3 0,-1-2 0,67-3 0,-39-1 0,-53 0 0,0 0 0,27-8 0,-9 2 0,2 0 0,-20 3 0,0 2 0,24-3 0,-23 4 0,0-2 0,-1 0 0,1-1 0,0 0 0,-1-1 0,20-10 0,14-5 0,-24 11 0,50-15 0,-61 20 0,0 0 0,-1-1 0,1 0 0,19-13 0,44-33 0,-37 16 0,-30 26 0,0 0 0,1 0 0,19-12 0,-17 13 0,1 0 0,10-11 0,8-7 0,-14 14 0,-2-2 0,0 0 0,-1-1 0,0 0 0,13-20 0,41-45 0,-59 71 0,17-16 0,-17 18 0,0-2 0,14-17 0,25-51 0,-10 14 0,3-11 0,-31 53 0,13-34 0,-4 7 0,7-21 0,-18 46 0,0 1 0,4-12 0,14-57 0,-18 58 0,20-50 0,-2 3 0,-15 43 0,-4 18 0,-2-1 0,0 0 0,0 0 0,-2-1 0,1-20 0,-5 24 0,2 0 0,0 0 0,1 1 0,0-1 0,7-24 0,-3 22 0,-2 0 0,-1-1 0,0 0 0,-1 0 0,-1 0 0,-1-22 0,0 31 0,1 0 0,1 0 0,0 0 0,1 0 0,6-18 0,-6 17 0,1 0 0,-1 0 0,-1 0 0,2-16 0,-5-105 0,3-19 0,5 86 0,-3 37 0,1-37 0,-6-574 0,1 628 0,-1 1 0,-1 1 0,-2-14 0,1 10 0,-3-22 0,-2-30 0,4 44 0,-1-32 0,4 42 0,2 1 0,-2-1 0,1 1 0,-1 0 0,-1 0 0,0 0 0,-5-17 0,2 15 0,1-1 0,0 1 0,1-2 0,1 1 0,0 0 0,0-28 0,1 29 0,-1 0 0,1 0 0,-2-1 0,0 1 0,-1 0 0,0 0 0,0 1 0,-12-21 0,8 9 0,-1-1 0,2 0 0,-5-33 0,9 43 0,1 2 0,0 2 0,0 1 0,0 0 0,-1 0 0,0 0 0,-2 0 0,2 0 0,-8-10 0,1 1 0,1-1 0,0 0 0,2 0 0,-7-25 0,-11-30 0,20 63 0,0-1 0,-1 0 0,0 0 0,-12-18 0,10 19 0,1-1 0,-8-18 0,-3-5 0,-2-1 0,-36-72 0,42 81 0,-30-46 0,6 12 0,16 32 0,3 5 0,-13-21 0,-1 1 0,-2 2 0,-63-59 0,70 78 0,0 1 0,-1 1 0,-44-25 0,-82-38 0,61 35 0,78 43 0,1 0 0,0 0 0,-1 2 0,0 0 0,0 1 0,0 1 0,-1 0 0,0 1 0,1 1 0,-27 2 0,-37-1 0,-40 2 0,96 1 0,-36 12 0,36-10 0,-36 6 0,43-8 0,0 1 0,-26 8 0,29-7 0,-1-1 0,1-1 0,-1 1 0,-17-1 0,25-3 0,-3 0 0,-1 0 0,1 0 0,0 2 0,0-1 0,0 1 0,0 1 0,0 0 0,-13 6 0,6-2 0,0-1 0,-28 7 0,26-8 0,0 0 0,-19 10 0,-22 11 0,-20 10 0,66-29 0,1 0 0,0 2 0,-21 18 0,-2 0 56,29-22-340,-2 2-1,2-2 1,-1 2 0,-10 11 0,8-6-6542</inkml:trace>
</inkml:ink>
</file>

<file path=ppt/ink/ink1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1-04T13:17:58.502"/>
    </inkml:context>
    <inkml:brush xml:id="br0">
      <inkml:brushProperty name="width" value="0.17639" units="cm"/>
      <inkml:brushProperty name="height" value="0.17639" units="cm"/>
    </inkml:brush>
  </inkml:definitions>
  <inkml:trace contextRef="#ctx0" brushRef="#br0">196 0 24575,'0'3'0,"0"-1"0,-1 0 0,1 0 0,-1 1 0,1-1 0,-1-1 0,0 1 0,0 1 0,1-1 0,-2 0 0,-1 3 0,-18 21 0,4-5 0,-3 15 0,17-29 0,0 0 0,-1 0 0,1-1 0,-2 1 0,1-1 0,0 0 0,-10 9 0,8-10 0,1 0 0,-1 1 0,2 0 0,-1 0 0,1 0 0,-1 0 0,1 1 0,-4 12 0,-2 4 0,-8 33 0,11-33 0,6-20 0,-1 1 0,2-1 0,-1 1 0,1-1 0,-1 7 0,1-10 0,0 1 0,0-1 0,0 1 0,0 0 0,0 0 0,0 0 0,0-1 0,1 1 0,-1 0 0,0-1 0,0 1 0,1 0 0,-1-1 0,0 1 0,0-1 0,1 1 0,0 0 0,-1-1 0,0 1 0,1-1 0,-1 1 0,1-1 0,0 1 0,-1-1 0,1 1 0,0-1 0,-1 0 0,1 0 0,-1 1 0,1-1 0,0 0 0,-1 1 0,3-1 0,8 0 0,-1 1 0,2-2 0,-1 1 0,16-5 0,15 0 0,178 2 42,-120 5-1449,-86-2-5419</inkml:trace>
</inkml:ink>
</file>

<file path=ppt/ink/ink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2-03T05:37:19.686"/>
    </inkml:context>
    <inkml:brush xml:id="br0">
      <inkml:brushProperty name="width" value="0.1" units="cm"/>
      <inkml:brushProperty name="height" value="0.1" units="cm"/>
    </inkml:brush>
  </inkml:definitions>
  <inkml:trace contextRef="#ctx0" brushRef="#br0">137 1 24575,'-1'0'0,"-1"1"0,1-1 0,0 1 0,0-1 0,0 1 0,0-1 0,0 1 0,0 0 0,0 0 0,0-1 0,0 1 0,1 0 0,-1 0 0,0 0 0,0 0 0,1 0 0,-1 0 0,1 0 0,-1 0 0,1 0 0,-1 0 0,1 0 0,0 1 0,-1-1 0,1 0 0,0 0 0,0 2 0,-5 38 0,5-36 0,-2 24 0,-2 1 0,0-1 0,-2 1 0,-1-1 0,-1-1 0,-2 1 0,-1-1 0,-21 40 0,27-61 0,1 0 0,0 0 0,1 1 0,0 0 0,-4 13 0,7-20 0,-1 1 0,1-1 0,0 0 0,0 1 0,0-1 0,0 1 0,0-1 0,0 1 0,1-1 0,-1 1 0,0-1 0,1 0 0,-1 1 0,1-1 0,-1 0 0,1 1 0,0-1 0,0 0 0,-1 0 0,1 1 0,0-1 0,0 0 0,0 0 0,0 0 0,0 0 0,1 0 0,-1-1 0,0 1 0,0 0 0,0 0 0,1-1 0,-1 1 0,1-1 0,-1 1 0,0-1 0,1 0 0,-1 1 0,1-1 0,2 0 0,202 43 0,-133-36 0,-56-7 0,0 1 0,0 1 0,-1 1 0,1 0 0,24 9 0,45 17-682,167 34-1,-232-59-6143</inkml:trace>
</inkml:ink>
</file>

<file path=ppt/ink/ink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2-03T05:37:24.906"/>
    </inkml:context>
    <inkml:brush xml:id="br0">
      <inkml:brushProperty name="width" value="0.1" units="cm"/>
      <inkml:brushProperty name="height" value="0.1" units="cm"/>
    </inkml:brush>
  </inkml:definitions>
  <inkml:trace contextRef="#ctx0" brushRef="#br0">25 0 24575,'0'1457'0,"-1"-1439"0,-1 1 0,-7 32 0,4-31 0,2 0 0,-2 24 0,6 252-1365,-1-275-5461</inkml:trace>
</inkml:ink>
</file>

<file path=ppt/ink/ink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2-03T05:37:27.231"/>
    </inkml:context>
    <inkml:brush xml:id="br0">
      <inkml:brushProperty name="width" value="0.1" units="cm"/>
      <inkml:brushProperty name="height" value="0.1" units="cm"/>
    </inkml:brush>
  </inkml:definitions>
  <inkml:trace contextRef="#ctx0" brushRef="#br0">0 1 24575,'0'19'0,"1"1"0,0 0 0,6 24 0,-5-36 0,0 0 0,1 0 0,0 0 0,0-1 0,1 0 0,-1 0 0,2 0 0,-1 0 0,1 0 0,10 9 0,-4-3 0,0 1 0,-1 0 0,0 1 0,-1 0 0,0 0 0,-2 1 0,0 0 0,7 23 0,-9-27 0,1 1 0,0-1 0,1 0 0,0-1 0,1 0 0,16 19 0,-12-16 0,-1 1 0,0 0 0,9 17 0,-17-25 0,1 0 0,-1 0 0,1-1 0,1 1 0,7 8 0,-11-15 0,-1 1 0,1 0 0,-1-1 0,1 1 0,0-1 0,-1 0 0,1 1 0,0-1 0,0 1 0,-1-1 0,1 0 0,0 1 0,0-1 0,0 0 0,-1 0 0,1 0 0,0 0 0,0 0 0,0 0 0,-1 0 0,1 0 0,0 0 0,1 0 0,-1-1 0,1 0 0,-1 0 0,1 0 0,-1 0 0,0 0 0,0 0 0,0-1 0,1 1 0,-1 0 0,0-1 0,-1 1 0,1-1 0,0 1 0,0-1 0,-1 1 0,2-3 0,16-33 0,1 0 0,2 2 0,33-43 0,-26 44 0,63-59 0,-77 80 0,47-39-1365</inkml:trace>
</inkml:ink>
</file>

<file path=ppt/ink/ink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2-03T05:38:08.647"/>
    </inkml:context>
    <inkml:brush xml:id="br0">
      <inkml:brushProperty name="width" value="0.1" units="cm"/>
      <inkml:brushProperty name="height" value="0.1" units="cm"/>
    </inkml:brush>
  </inkml:definitions>
  <inkml:trace contextRef="#ctx0" brushRef="#br0">1 1 24575,'10'2'0,"0"1"0,0 0 0,0 1 0,0 0 0,-1 1 0,1 0 0,14 10 0,-23-14 0,13 9 0,0 2 0,0 0 0,-1 0 0,-1 1 0,18 24 0,7 7 0,-1-3 0,-1 1 0,-2 1 0,-1 3 0,39 77 0,-62-107-1365</inkml:trace>
</inkml:ink>
</file>

<file path=ppt/ink/ink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2-03T05:38:10.320"/>
    </inkml:context>
    <inkml:brush xml:id="br0">
      <inkml:brushProperty name="width" value="0.1" units="cm"/>
      <inkml:brushProperty name="height" value="0.1" units="cm"/>
    </inkml:brush>
  </inkml:definitions>
  <inkml:trace contextRef="#ctx0" brushRef="#br0">435 0 24575,'-13'16'0,"0"0"0,1 1 0,1 0 0,-18 36 0,17-29 0,-1-1 0,-17 23 0,-20 16 0,-57 80 0,17 7 0,75-123 0,1-4-22,11-18-113,0 0 1,0 0 0,0 0 0,1 1-1,-1-1 1,1 1 0,0 0 0,1-1-1,-2 7 1</inkml:trace>
</inkml:ink>
</file>

<file path=ppt/ink/ink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2-03T05:38:14.035"/>
    </inkml:context>
    <inkml:brush xml:id="br0">
      <inkml:brushProperty name="width" value="0.1" units="cm"/>
      <inkml:brushProperty name="height" value="0.1" units="cm"/>
    </inkml:brush>
  </inkml:definitions>
  <inkml:trace contextRef="#ctx0" brushRef="#br0">0 2 24575,'48'-1'0,"-13"0"0,69 7 0,-93-4 0,0 0 0,0 1 0,0 0 0,0 0 0,-1 2 0,0-1 0,0 1 0,0 0 0,0 1 0,11 9 0,-15-10 0,-1 0 0,0 0 0,0 0 0,0 1 0,0 0 0,-1 0 0,0 0 0,0 0 0,-1 1 0,0 0 0,0-1 0,2 9 0,-4-10 0,1 0 0,-2 0 0,1 0 0,0 0 0,-1 0 0,0 0 0,0 0 0,-1 0 0,0 0 0,1 0 0,-1 0 0,-1 0 0,1-1 0,-1 1 0,0 0 0,0-1 0,0 1 0,-6 6 0,6-7 0,-1-1 0,-1 0 0,1 0 0,0-1 0,-1 1 0,1-1 0,-1 1 0,0-1 0,0 0 0,1 0 0,-1-1 0,-1 1 0,1-1 0,0 0 0,0 0 0,0-1 0,-8 1 0,-9 0 0,-1-1 0,-29-3 0,14 1 0,25 1 0,-16 0 0,26 1 0,17 0 0,1 1 0,0 0 0,0 1 0,-1 1 0,1 1 0,-1 0 0,0 1 0,0 0 0,0 1 0,24 14 0,-23-10 0,0 0 0,-1 1 0,-1 1 0,1 0 0,-2 1 0,0 0 0,0 1 0,11 17 0,-19-21 0,0 1 0,0-1 0,-1 1 0,0 0 0,0 0 0,-2 0 0,1 0 0,-1 1 0,-1-1 0,0 1 0,-1-1 0,0 1 0,-1-1 0,0 1 0,-1-1 0,0 1 0,-1-1 0,0 0 0,0 0 0,-1 0 0,-1-1 0,0 1 0,-1-1 0,-12 18 0,15-25 0,-1 0 0,1 0 0,0-1 0,-1 0 0,1 0 0,-1 0 0,0 0 0,1 0 0,-1-1 0,0 1 0,0-1 0,0 0 0,0 0 0,-1-1 0,-4 1 0,-11 0 0,-38-3 0,28 0 0,-95 0-1365,104 2-5461</inkml:trace>
</inkml:ink>
</file>

<file path=ppt/ink/ink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1-04T13:17:58.499"/>
    </inkml:context>
    <inkml:brush xml:id="br0">
      <inkml:brushProperty name="width" value="0.17639" units="cm"/>
      <inkml:brushProperty name="height" value="0.17639" units="cm"/>
    </inkml:brush>
  </inkml:definitions>
  <inkml:trace contextRef="#ctx0" brushRef="#br0">102 0 24575,'0'4754'0,"-1"-4737"0,0 0 0,-6 23 0,4-22 0,-3 32 0,5-28 0,-6 27 0,3-28 0,-1 30 0,5-23 0,-9 51 0,4-37 0,2 1 0,3 79 0,2-44 0,-2-41 0,1-20 0,-1 0 0,0 0 0,-1-1 0,-6 33 0,3-31 0,1-1 0,1 1 0,1 1 0,1 19 0,0-17 0,-2 1 0,-3 27 0,-1 1 0,2-1 0,1 1 0,5 53 0,-1-16 0,-1 2085 0,-1-2155 0,0 1 0,-5 20 0,2-18 0,-1 29 0,4 314 0,2-174 0,-1-172-1365,0-2-5461</inkml:trace>
</inkml:ink>
</file>

<file path=ppt/ink/ink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1-04T13:17:58.500"/>
    </inkml:context>
    <inkml:brush xml:id="br0">
      <inkml:brushProperty name="width" value="0.17639" units="cm"/>
      <inkml:brushProperty name="height" value="0.17639" units="cm"/>
    </inkml:brush>
  </inkml:definitions>
  <inkml:trace contextRef="#ctx0" brushRef="#br0">0 1 24575,'1'8'0,"-1"-1"0,1 1 0,0-1 0,0 1 0,1-1 0,1 0 0,4 13 0,3 0 0,14 25 0,-4-10 0,-13-20 0,-1 0 0,0 0 0,5 26 0,-4-14 0,-2-10 0,-3-6 0,1 0 0,1 0 0,0 0 0,0-1 0,8 13 0,-9-18 0,-2-3 0,0 0 0,0 0 0,1 0 0,-1 0 0,0-1 0,1 1 0,0 0 0,2 1 0,-4-2 0,1-1 0,-1 0 0,1 0 0,0 1 0,-1-1 0,1 0 0,0 0 0,0 0 0,-1 0 0,1 0 0,0-1 0,-1 1 0,1 0 0,-1 0 0,1-1 0,0 1 0,-1 0 0,1 0 0,-1-1 0,1 1 0,0-1 0,-1 1 0,0 0 0,1-1 0,-1 0 0,1 1 0,-1 0 0,1-1 0,-1 1 0,0-1 0,1 0 0,-1 1 0,0-1 0,1 0 0,16-30 0,-13 23 0,1 0 0,10-16 0,6-3 0,-11 13 0,1 1 0,21-21 0,14-13 0,-31 30 0,0 1 0,20-14 0,20-20-1365,-44 39-5461</inkml:trace>
</inkml:ink>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1EC166-4201-4B0E-B478-9C14BF5F6C82}"/>
              </a:ext>
            </a:extLst>
          </p:cNvPr>
          <p:cNvSpPr>
            <a:spLocks noGrp="1"/>
          </p:cNvSpPr>
          <p:nvPr>
            <p:ph type="ctrTitle"/>
          </p:nvPr>
        </p:nvSpPr>
        <p:spPr>
          <a:xfrm>
            <a:off x="1524000" y="1122363"/>
            <a:ext cx="9144000" cy="2387600"/>
          </a:xfrm>
          <a:prstGeom prst="rect">
            <a:avLst/>
          </a:prstGeo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B1531430-6953-4504-8FAC-4FB3E5E7BBE8}"/>
              </a:ext>
            </a:extLst>
          </p:cNvPr>
          <p:cNvSpPr>
            <a:spLocks noGrp="1"/>
          </p:cNvSpPr>
          <p:nvPr>
            <p:ph type="subTitle" idx="1"/>
          </p:nvPr>
        </p:nvSpPr>
        <p:spPr>
          <a:xfrm>
            <a:off x="1524000" y="3602038"/>
            <a:ext cx="9144000" cy="1655762"/>
          </a:xfrm>
          <a:prstGeom prst="rect">
            <a:avLst/>
          </a:prstGeo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52EDD5BE-2391-438F-85E1-1C29C75D21E8}"/>
              </a:ext>
            </a:extLst>
          </p:cNvPr>
          <p:cNvSpPr>
            <a:spLocks noGrp="1"/>
          </p:cNvSpPr>
          <p:nvPr>
            <p:ph type="dt" sz="half" idx="10"/>
          </p:nvPr>
        </p:nvSpPr>
        <p:spPr>
          <a:xfrm>
            <a:off x="838200" y="6356350"/>
            <a:ext cx="2743200" cy="365125"/>
          </a:xfrm>
          <a:prstGeom prst="rect">
            <a:avLst/>
          </a:prstGeom>
        </p:spPr>
        <p:txBody>
          <a:bodyPr/>
          <a:lstStyle/>
          <a:p>
            <a:fld id="{81000678-8D29-4DDA-AD33-E8F12FDA368C}" type="datetimeFigureOut">
              <a:rPr lang="en-GB" smtClean="0"/>
              <a:t>03/01/2023</a:t>
            </a:fld>
            <a:endParaRPr lang="en-GB"/>
          </a:p>
        </p:txBody>
      </p:sp>
      <p:sp>
        <p:nvSpPr>
          <p:cNvPr id="5" name="Footer Placeholder 4">
            <a:extLst>
              <a:ext uri="{FF2B5EF4-FFF2-40B4-BE49-F238E27FC236}">
                <a16:creationId xmlns:a16="http://schemas.microsoft.com/office/drawing/2014/main" id="{58E1A177-BFCF-489A-8286-3635576C138A}"/>
              </a:ext>
            </a:extLst>
          </p:cNvPr>
          <p:cNvSpPr>
            <a:spLocks noGrp="1"/>
          </p:cNvSpPr>
          <p:nvPr>
            <p:ph type="ftr" sz="quarter" idx="11"/>
          </p:nvPr>
        </p:nvSpPr>
        <p:spPr>
          <a:xfrm>
            <a:off x="4038600" y="6356350"/>
            <a:ext cx="4114800" cy="365125"/>
          </a:xfrm>
          <a:prstGeom prst="rect">
            <a:avLst/>
          </a:prstGeom>
        </p:spPr>
        <p:txBody>
          <a:bodyPr/>
          <a:lstStyle/>
          <a:p>
            <a:endParaRPr lang="en-GB"/>
          </a:p>
        </p:txBody>
      </p:sp>
      <p:sp>
        <p:nvSpPr>
          <p:cNvPr id="6" name="Slide Number Placeholder 5">
            <a:extLst>
              <a:ext uri="{FF2B5EF4-FFF2-40B4-BE49-F238E27FC236}">
                <a16:creationId xmlns:a16="http://schemas.microsoft.com/office/drawing/2014/main" id="{F93C6F13-80E4-4D8A-8C3C-2FA6A37A4D7A}"/>
              </a:ext>
            </a:extLst>
          </p:cNvPr>
          <p:cNvSpPr>
            <a:spLocks noGrp="1"/>
          </p:cNvSpPr>
          <p:nvPr>
            <p:ph type="sldNum" sz="quarter" idx="12"/>
          </p:nvPr>
        </p:nvSpPr>
        <p:spPr>
          <a:xfrm>
            <a:off x="8610600" y="6356350"/>
            <a:ext cx="2743200" cy="365125"/>
          </a:xfrm>
          <a:prstGeom prst="rect">
            <a:avLst/>
          </a:prstGeom>
        </p:spPr>
        <p:txBody>
          <a:bodyPr/>
          <a:lstStyle/>
          <a:p>
            <a:fld id="{3C010418-840C-446A-BE59-E222B3BF7C2B}" type="slidenum">
              <a:rPr lang="en-GB" smtClean="0"/>
              <a:t>‹#›</a:t>
            </a:fld>
            <a:endParaRPr lang="en-GB"/>
          </a:p>
        </p:txBody>
      </p:sp>
    </p:spTree>
    <p:extLst>
      <p:ext uri="{BB962C8B-B14F-4D97-AF65-F5344CB8AC3E}">
        <p14:creationId xmlns:p14="http://schemas.microsoft.com/office/powerpoint/2010/main" val="8536387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30EB94-1420-4BFF-8CB5-ED48FAF05698}"/>
              </a:ext>
            </a:extLst>
          </p:cNvPr>
          <p:cNvSpPr>
            <a:spLocks noGrp="1"/>
          </p:cNvSpPr>
          <p:nvPr>
            <p:ph type="title"/>
          </p:nvPr>
        </p:nvSpPr>
        <p:spPr>
          <a:xfrm>
            <a:off x="838200" y="365125"/>
            <a:ext cx="10515600" cy="1325563"/>
          </a:xfrm>
          <a:prstGeom prst="rect">
            <a:avLst/>
          </a:prstGeom>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AB075DD0-7B41-45A4-B6D7-309156D38CA3}"/>
              </a:ext>
            </a:extLst>
          </p:cNvPr>
          <p:cNvSpPr>
            <a:spLocks noGrp="1"/>
          </p:cNvSpPr>
          <p:nvPr>
            <p:ph type="body" orient="vert" idx="1"/>
          </p:nvPr>
        </p:nvSpPr>
        <p:spPr>
          <a:xfrm>
            <a:off x="838200" y="1825625"/>
            <a:ext cx="10515600" cy="4351338"/>
          </a:xfrm>
          <a:prstGeom prst="rect">
            <a:avLst/>
          </a:prstGeo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310CD69-7BE8-477A-9D12-5A109DC14E07}"/>
              </a:ext>
            </a:extLst>
          </p:cNvPr>
          <p:cNvSpPr>
            <a:spLocks noGrp="1"/>
          </p:cNvSpPr>
          <p:nvPr>
            <p:ph type="dt" sz="half" idx="10"/>
          </p:nvPr>
        </p:nvSpPr>
        <p:spPr>
          <a:xfrm>
            <a:off x="838200" y="6356350"/>
            <a:ext cx="2743200" cy="365125"/>
          </a:xfrm>
          <a:prstGeom prst="rect">
            <a:avLst/>
          </a:prstGeom>
        </p:spPr>
        <p:txBody>
          <a:bodyPr/>
          <a:lstStyle/>
          <a:p>
            <a:fld id="{81000678-8D29-4DDA-AD33-E8F12FDA368C}" type="datetimeFigureOut">
              <a:rPr lang="en-GB" smtClean="0"/>
              <a:t>03/01/2023</a:t>
            </a:fld>
            <a:endParaRPr lang="en-GB"/>
          </a:p>
        </p:txBody>
      </p:sp>
      <p:sp>
        <p:nvSpPr>
          <p:cNvPr id="5" name="Footer Placeholder 4">
            <a:extLst>
              <a:ext uri="{FF2B5EF4-FFF2-40B4-BE49-F238E27FC236}">
                <a16:creationId xmlns:a16="http://schemas.microsoft.com/office/drawing/2014/main" id="{CAB61998-DFB9-4124-BCC3-2D15D12CD0C6}"/>
              </a:ext>
            </a:extLst>
          </p:cNvPr>
          <p:cNvSpPr>
            <a:spLocks noGrp="1"/>
          </p:cNvSpPr>
          <p:nvPr>
            <p:ph type="ftr" sz="quarter" idx="11"/>
          </p:nvPr>
        </p:nvSpPr>
        <p:spPr>
          <a:xfrm>
            <a:off x="4038600" y="6356350"/>
            <a:ext cx="4114800" cy="365125"/>
          </a:xfrm>
          <a:prstGeom prst="rect">
            <a:avLst/>
          </a:prstGeom>
        </p:spPr>
        <p:txBody>
          <a:bodyPr/>
          <a:lstStyle/>
          <a:p>
            <a:endParaRPr lang="en-GB"/>
          </a:p>
        </p:txBody>
      </p:sp>
      <p:sp>
        <p:nvSpPr>
          <p:cNvPr id="6" name="Slide Number Placeholder 5">
            <a:extLst>
              <a:ext uri="{FF2B5EF4-FFF2-40B4-BE49-F238E27FC236}">
                <a16:creationId xmlns:a16="http://schemas.microsoft.com/office/drawing/2014/main" id="{98CC3DF1-4E6E-43D4-A145-96AD82C02561}"/>
              </a:ext>
            </a:extLst>
          </p:cNvPr>
          <p:cNvSpPr>
            <a:spLocks noGrp="1"/>
          </p:cNvSpPr>
          <p:nvPr>
            <p:ph type="sldNum" sz="quarter" idx="12"/>
          </p:nvPr>
        </p:nvSpPr>
        <p:spPr>
          <a:xfrm>
            <a:off x="8610600" y="6356350"/>
            <a:ext cx="2743200" cy="365125"/>
          </a:xfrm>
          <a:prstGeom prst="rect">
            <a:avLst/>
          </a:prstGeom>
        </p:spPr>
        <p:txBody>
          <a:bodyPr/>
          <a:lstStyle/>
          <a:p>
            <a:fld id="{3C010418-840C-446A-BE59-E222B3BF7C2B}" type="slidenum">
              <a:rPr lang="en-GB" smtClean="0"/>
              <a:t>‹#›</a:t>
            </a:fld>
            <a:endParaRPr lang="en-GB"/>
          </a:p>
        </p:txBody>
      </p:sp>
    </p:spTree>
    <p:extLst>
      <p:ext uri="{BB962C8B-B14F-4D97-AF65-F5344CB8AC3E}">
        <p14:creationId xmlns:p14="http://schemas.microsoft.com/office/powerpoint/2010/main" val="15526079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2F135A0-6931-4973-AF81-C4B809CE0CF3}"/>
              </a:ext>
            </a:extLst>
          </p:cNvPr>
          <p:cNvSpPr>
            <a:spLocks noGrp="1"/>
          </p:cNvSpPr>
          <p:nvPr>
            <p:ph type="title" orient="vert"/>
          </p:nvPr>
        </p:nvSpPr>
        <p:spPr>
          <a:xfrm>
            <a:off x="8724900" y="365125"/>
            <a:ext cx="2628900" cy="5811838"/>
          </a:xfrm>
          <a:prstGeom prst="rect">
            <a:avLst/>
          </a:prstGeo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3F9101FB-31BD-4E99-9826-710F084015BA}"/>
              </a:ext>
            </a:extLst>
          </p:cNvPr>
          <p:cNvSpPr>
            <a:spLocks noGrp="1"/>
          </p:cNvSpPr>
          <p:nvPr>
            <p:ph type="body" orient="vert" idx="1"/>
          </p:nvPr>
        </p:nvSpPr>
        <p:spPr>
          <a:xfrm>
            <a:off x="838200" y="365125"/>
            <a:ext cx="7734300" cy="5811838"/>
          </a:xfrm>
          <a:prstGeom prst="rect">
            <a:avLst/>
          </a:prstGeo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C693D94-3EA8-48F8-827B-82D23B7E8381}"/>
              </a:ext>
            </a:extLst>
          </p:cNvPr>
          <p:cNvSpPr>
            <a:spLocks noGrp="1"/>
          </p:cNvSpPr>
          <p:nvPr>
            <p:ph type="dt" sz="half" idx="10"/>
          </p:nvPr>
        </p:nvSpPr>
        <p:spPr>
          <a:xfrm>
            <a:off x="838200" y="6356350"/>
            <a:ext cx="2743200" cy="365125"/>
          </a:xfrm>
          <a:prstGeom prst="rect">
            <a:avLst/>
          </a:prstGeom>
        </p:spPr>
        <p:txBody>
          <a:bodyPr/>
          <a:lstStyle/>
          <a:p>
            <a:fld id="{81000678-8D29-4DDA-AD33-E8F12FDA368C}" type="datetimeFigureOut">
              <a:rPr lang="en-GB" smtClean="0"/>
              <a:t>03/01/2023</a:t>
            </a:fld>
            <a:endParaRPr lang="en-GB"/>
          </a:p>
        </p:txBody>
      </p:sp>
      <p:sp>
        <p:nvSpPr>
          <p:cNvPr id="5" name="Footer Placeholder 4">
            <a:extLst>
              <a:ext uri="{FF2B5EF4-FFF2-40B4-BE49-F238E27FC236}">
                <a16:creationId xmlns:a16="http://schemas.microsoft.com/office/drawing/2014/main" id="{060EEAFA-9BDB-43D5-B917-640B9EF7C645}"/>
              </a:ext>
            </a:extLst>
          </p:cNvPr>
          <p:cNvSpPr>
            <a:spLocks noGrp="1"/>
          </p:cNvSpPr>
          <p:nvPr>
            <p:ph type="ftr" sz="quarter" idx="11"/>
          </p:nvPr>
        </p:nvSpPr>
        <p:spPr>
          <a:xfrm>
            <a:off x="4038600" y="6356350"/>
            <a:ext cx="4114800" cy="365125"/>
          </a:xfrm>
          <a:prstGeom prst="rect">
            <a:avLst/>
          </a:prstGeom>
        </p:spPr>
        <p:txBody>
          <a:bodyPr/>
          <a:lstStyle/>
          <a:p>
            <a:endParaRPr lang="en-GB"/>
          </a:p>
        </p:txBody>
      </p:sp>
      <p:sp>
        <p:nvSpPr>
          <p:cNvPr id="6" name="Slide Number Placeholder 5">
            <a:extLst>
              <a:ext uri="{FF2B5EF4-FFF2-40B4-BE49-F238E27FC236}">
                <a16:creationId xmlns:a16="http://schemas.microsoft.com/office/drawing/2014/main" id="{8E0C2548-0DDE-4B69-8AC9-CC22731D5E63}"/>
              </a:ext>
            </a:extLst>
          </p:cNvPr>
          <p:cNvSpPr>
            <a:spLocks noGrp="1"/>
          </p:cNvSpPr>
          <p:nvPr>
            <p:ph type="sldNum" sz="quarter" idx="12"/>
          </p:nvPr>
        </p:nvSpPr>
        <p:spPr>
          <a:xfrm>
            <a:off x="8610600" y="6356350"/>
            <a:ext cx="2743200" cy="365125"/>
          </a:xfrm>
          <a:prstGeom prst="rect">
            <a:avLst/>
          </a:prstGeom>
        </p:spPr>
        <p:txBody>
          <a:bodyPr/>
          <a:lstStyle/>
          <a:p>
            <a:fld id="{3C010418-840C-446A-BE59-E222B3BF7C2B}" type="slidenum">
              <a:rPr lang="en-GB" smtClean="0"/>
              <a:t>‹#›</a:t>
            </a:fld>
            <a:endParaRPr lang="en-GB"/>
          </a:p>
        </p:txBody>
      </p:sp>
    </p:spTree>
    <p:extLst>
      <p:ext uri="{BB962C8B-B14F-4D97-AF65-F5344CB8AC3E}">
        <p14:creationId xmlns:p14="http://schemas.microsoft.com/office/powerpoint/2010/main" val="22394604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8B5373-D3B9-4E65-A767-E825D5A3BD4D}"/>
              </a:ext>
            </a:extLst>
          </p:cNvPr>
          <p:cNvSpPr>
            <a:spLocks noGrp="1"/>
          </p:cNvSpPr>
          <p:nvPr>
            <p:ph type="title"/>
          </p:nvPr>
        </p:nvSpPr>
        <p:spPr>
          <a:xfrm>
            <a:off x="838200" y="365125"/>
            <a:ext cx="10515600" cy="1325563"/>
          </a:xfrm>
          <a:prstGeom prst="rect">
            <a:avLst/>
          </a:prstGeom>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B56AE5F1-01C7-4643-97A9-0EC9BE92D058}"/>
              </a:ext>
            </a:extLst>
          </p:cNvPr>
          <p:cNvSpPr>
            <a:spLocks noGrp="1"/>
          </p:cNvSpPr>
          <p:nvPr>
            <p:ph idx="1"/>
          </p:nvPr>
        </p:nvSpPr>
        <p:spPr>
          <a:xfrm>
            <a:off x="838200" y="1825625"/>
            <a:ext cx="10515600" cy="4351338"/>
          </a:xfrm>
          <a:prstGeom prst="rect">
            <a:avLst/>
          </a:prstGeo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B434381-0FA6-4F95-ACDA-D0F1125115C7}"/>
              </a:ext>
            </a:extLst>
          </p:cNvPr>
          <p:cNvSpPr>
            <a:spLocks noGrp="1"/>
          </p:cNvSpPr>
          <p:nvPr>
            <p:ph type="dt" sz="half" idx="10"/>
          </p:nvPr>
        </p:nvSpPr>
        <p:spPr>
          <a:xfrm>
            <a:off x="838200" y="6356350"/>
            <a:ext cx="2743200" cy="365125"/>
          </a:xfrm>
          <a:prstGeom prst="rect">
            <a:avLst/>
          </a:prstGeom>
        </p:spPr>
        <p:txBody>
          <a:bodyPr/>
          <a:lstStyle/>
          <a:p>
            <a:fld id="{81000678-8D29-4DDA-AD33-E8F12FDA368C}" type="datetimeFigureOut">
              <a:rPr lang="en-GB" smtClean="0"/>
              <a:t>03/01/2023</a:t>
            </a:fld>
            <a:endParaRPr lang="en-GB"/>
          </a:p>
        </p:txBody>
      </p:sp>
      <p:sp>
        <p:nvSpPr>
          <p:cNvPr id="5" name="Footer Placeholder 4">
            <a:extLst>
              <a:ext uri="{FF2B5EF4-FFF2-40B4-BE49-F238E27FC236}">
                <a16:creationId xmlns:a16="http://schemas.microsoft.com/office/drawing/2014/main" id="{1EB136B3-C2FD-41EF-8482-AFF0F199F001}"/>
              </a:ext>
            </a:extLst>
          </p:cNvPr>
          <p:cNvSpPr>
            <a:spLocks noGrp="1"/>
          </p:cNvSpPr>
          <p:nvPr>
            <p:ph type="ftr" sz="quarter" idx="11"/>
          </p:nvPr>
        </p:nvSpPr>
        <p:spPr>
          <a:xfrm>
            <a:off x="4038600" y="6356350"/>
            <a:ext cx="4114800" cy="365125"/>
          </a:xfrm>
          <a:prstGeom prst="rect">
            <a:avLst/>
          </a:prstGeom>
        </p:spPr>
        <p:txBody>
          <a:bodyPr/>
          <a:lstStyle/>
          <a:p>
            <a:endParaRPr lang="en-GB"/>
          </a:p>
        </p:txBody>
      </p:sp>
      <p:sp>
        <p:nvSpPr>
          <p:cNvPr id="6" name="Slide Number Placeholder 5">
            <a:extLst>
              <a:ext uri="{FF2B5EF4-FFF2-40B4-BE49-F238E27FC236}">
                <a16:creationId xmlns:a16="http://schemas.microsoft.com/office/drawing/2014/main" id="{2AC8BB15-58D3-480B-8617-EE346C954384}"/>
              </a:ext>
            </a:extLst>
          </p:cNvPr>
          <p:cNvSpPr>
            <a:spLocks noGrp="1"/>
          </p:cNvSpPr>
          <p:nvPr>
            <p:ph type="sldNum" sz="quarter" idx="12"/>
          </p:nvPr>
        </p:nvSpPr>
        <p:spPr>
          <a:xfrm>
            <a:off x="8610600" y="6356350"/>
            <a:ext cx="2743200" cy="365125"/>
          </a:xfrm>
          <a:prstGeom prst="rect">
            <a:avLst/>
          </a:prstGeom>
        </p:spPr>
        <p:txBody>
          <a:bodyPr/>
          <a:lstStyle/>
          <a:p>
            <a:fld id="{3C010418-840C-446A-BE59-E222B3BF7C2B}" type="slidenum">
              <a:rPr lang="en-GB" smtClean="0"/>
              <a:t>‹#›</a:t>
            </a:fld>
            <a:endParaRPr lang="en-GB"/>
          </a:p>
        </p:txBody>
      </p:sp>
    </p:spTree>
    <p:extLst>
      <p:ext uri="{BB962C8B-B14F-4D97-AF65-F5344CB8AC3E}">
        <p14:creationId xmlns:p14="http://schemas.microsoft.com/office/powerpoint/2010/main" val="41456096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2F3E95-6935-4B05-A501-7D0CE48FD584}"/>
              </a:ext>
            </a:extLst>
          </p:cNvPr>
          <p:cNvSpPr>
            <a:spLocks noGrp="1"/>
          </p:cNvSpPr>
          <p:nvPr>
            <p:ph type="title"/>
          </p:nvPr>
        </p:nvSpPr>
        <p:spPr>
          <a:xfrm>
            <a:off x="831850" y="1709738"/>
            <a:ext cx="10515600" cy="2852737"/>
          </a:xfrm>
          <a:prstGeom prst="rect">
            <a:avLst/>
          </a:prstGeo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12EBA1C0-A862-4736-B72A-C000B93F0160}"/>
              </a:ext>
            </a:extLst>
          </p:cNvPr>
          <p:cNvSpPr>
            <a:spLocks noGrp="1"/>
          </p:cNvSpPr>
          <p:nvPr>
            <p:ph type="body" idx="1"/>
          </p:nvPr>
        </p:nvSpPr>
        <p:spPr>
          <a:xfrm>
            <a:off x="831850" y="4589463"/>
            <a:ext cx="10515600" cy="1500187"/>
          </a:xfrm>
          <a:prstGeom prst="rect">
            <a:avLst/>
          </a:prstGeo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20A0DE90-A122-4A36-A0CD-A8D7B9103420}"/>
              </a:ext>
            </a:extLst>
          </p:cNvPr>
          <p:cNvSpPr>
            <a:spLocks noGrp="1"/>
          </p:cNvSpPr>
          <p:nvPr>
            <p:ph type="dt" sz="half" idx="10"/>
          </p:nvPr>
        </p:nvSpPr>
        <p:spPr>
          <a:xfrm>
            <a:off x="838200" y="6356350"/>
            <a:ext cx="2743200" cy="365125"/>
          </a:xfrm>
          <a:prstGeom prst="rect">
            <a:avLst/>
          </a:prstGeom>
        </p:spPr>
        <p:txBody>
          <a:bodyPr/>
          <a:lstStyle/>
          <a:p>
            <a:fld id="{81000678-8D29-4DDA-AD33-E8F12FDA368C}" type="datetimeFigureOut">
              <a:rPr lang="en-GB" smtClean="0"/>
              <a:t>03/01/2023</a:t>
            </a:fld>
            <a:endParaRPr lang="en-GB"/>
          </a:p>
        </p:txBody>
      </p:sp>
      <p:sp>
        <p:nvSpPr>
          <p:cNvPr id="5" name="Footer Placeholder 4">
            <a:extLst>
              <a:ext uri="{FF2B5EF4-FFF2-40B4-BE49-F238E27FC236}">
                <a16:creationId xmlns:a16="http://schemas.microsoft.com/office/drawing/2014/main" id="{0FF58B89-F346-4882-A391-8AD55ED58549}"/>
              </a:ext>
            </a:extLst>
          </p:cNvPr>
          <p:cNvSpPr>
            <a:spLocks noGrp="1"/>
          </p:cNvSpPr>
          <p:nvPr>
            <p:ph type="ftr" sz="quarter" idx="11"/>
          </p:nvPr>
        </p:nvSpPr>
        <p:spPr>
          <a:xfrm>
            <a:off x="4038600" y="6356350"/>
            <a:ext cx="4114800" cy="365125"/>
          </a:xfrm>
          <a:prstGeom prst="rect">
            <a:avLst/>
          </a:prstGeom>
        </p:spPr>
        <p:txBody>
          <a:bodyPr/>
          <a:lstStyle/>
          <a:p>
            <a:endParaRPr lang="en-GB"/>
          </a:p>
        </p:txBody>
      </p:sp>
      <p:sp>
        <p:nvSpPr>
          <p:cNvPr id="6" name="Slide Number Placeholder 5">
            <a:extLst>
              <a:ext uri="{FF2B5EF4-FFF2-40B4-BE49-F238E27FC236}">
                <a16:creationId xmlns:a16="http://schemas.microsoft.com/office/drawing/2014/main" id="{0CB7089E-8734-408E-9C7A-17E803A4BD50}"/>
              </a:ext>
            </a:extLst>
          </p:cNvPr>
          <p:cNvSpPr>
            <a:spLocks noGrp="1"/>
          </p:cNvSpPr>
          <p:nvPr>
            <p:ph type="sldNum" sz="quarter" idx="12"/>
          </p:nvPr>
        </p:nvSpPr>
        <p:spPr>
          <a:xfrm>
            <a:off x="8610600" y="6356350"/>
            <a:ext cx="2743200" cy="365125"/>
          </a:xfrm>
          <a:prstGeom prst="rect">
            <a:avLst/>
          </a:prstGeom>
        </p:spPr>
        <p:txBody>
          <a:bodyPr/>
          <a:lstStyle/>
          <a:p>
            <a:fld id="{3C010418-840C-446A-BE59-E222B3BF7C2B}" type="slidenum">
              <a:rPr lang="en-GB" smtClean="0"/>
              <a:t>‹#›</a:t>
            </a:fld>
            <a:endParaRPr lang="en-GB"/>
          </a:p>
        </p:txBody>
      </p:sp>
    </p:spTree>
    <p:extLst>
      <p:ext uri="{BB962C8B-B14F-4D97-AF65-F5344CB8AC3E}">
        <p14:creationId xmlns:p14="http://schemas.microsoft.com/office/powerpoint/2010/main" val="12909879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57AB19-AB73-42D2-90C5-81713969A484}"/>
              </a:ext>
            </a:extLst>
          </p:cNvPr>
          <p:cNvSpPr>
            <a:spLocks noGrp="1"/>
          </p:cNvSpPr>
          <p:nvPr>
            <p:ph type="title"/>
          </p:nvPr>
        </p:nvSpPr>
        <p:spPr>
          <a:xfrm>
            <a:off x="838200" y="365125"/>
            <a:ext cx="10515600" cy="1325563"/>
          </a:xfrm>
          <a:prstGeom prst="rect">
            <a:avLst/>
          </a:prstGeom>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B5CE33ED-DD61-4CFE-BFAF-136684980AFE}"/>
              </a:ext>
            </a:extLst>
          </p:cNvPr>
          <p:cNvSpPr>
            <a:spLocks noGrp="1"/>
          </p:cNvSpPr>
          <p:nvPr>
            <p:ph sz="half" idx="1"/>
          </p:nvPr>
        </p:nvSpPr>
        <p:spPr>
          <a:xfrm>
            <a:off x="838200" y="1825625"/>
            <a:ext cx="5181600" cy="4351338"/>
          </a:xfrm>
          <a:prstGeom prst="rect">
            <a:avLst/>
          </a:prstGeo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C2C1598B-7854-4D92-926E-0F03419E069A}"/>
              </a:ext>
            </a:extLst>
          </p:cNvPr>
          <p:cNvSpPr>
            <a:spLocks noGrp="1"/>
          </p:cNvSpPr>
          <p:nvPr>
            <p:ph sz="half" idx="2"/>
          </p:nvPr>
        </p:nvSpPr>
        <p:spPr>
          <a:xfrm>
            <a:off x="6172200" y="1825625"/>
            <a:ext cx="5181600" cy="4351338"/>
          </a:xfrm>
          <a:prstGeom prst="rect">
            <a:avLst/>
          </a:prstGeo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0A4433ED-16E7-4ABE-BABE-2CA63B72A0EF}"/>
              </a:ext>
            </a:extLst>
          </p:cNvPr>
          <p:cNvSpPr>
            <a:spLocks noGrp="1"/>
          </p:cNvSpPr>
          <p:nvPr>
            <p:ph type="dt" sz="half" idx="10"/>
          </p:nvPr>
        </p:nvSpPr>
        <p:spPr>
          <a:xfrm>
            <a:off x="838200" y="6356350"/>
            <a:ext cx="2743200" cy="365125"/>
          </a:xfrm>
          <a:prstGeom prst="rect">
            <a:avLst/>
          </a:prstGeom>
        </p:spPr>
        <p:txBody>
          <a:bodyPr/>
          <a:lstStyle/>
          <a:p>
            <a:fld id="{81000678-8D29-4DDA-AD33-E8F12FDA368C}" type="datetimeFigureOut">
              <a:rPr lang="en-GB" smtClean="0"/>
              <a:t>03/01/2023</a:t>
            </a:fld>
            <a:endParaRPr lang="en-GB"/>
          </a:p>
        </p:txBody>
      </p:sp>
      <p:sp>
        <p:nvSpPr>
          <p:cNvPr id="6" name="Footer Placeholder 5">
            <a:extLst>
              <a:ext uri="{FF2B5EF4-FFF2-40B4-BE49-F238E27FC236}">
                <a16:creationId xmlns:a16="http://schemas.microsoft.com/office/drawing/2014/main" id="{5995267F-6EEB-41CC-A00B-3CAEEF6B66C7}"/>
              </a:ext>
            </a:extLst>
          </p:cNvPr>
          <p:cNvSpPr>
            <a:spLocks noGrp="1"/>
          </p:cNvSpPr>
          <p:nvPr>
            <p:ph type="ftr" sz="quarter" idx="11"/>
          </p:nvPr>
        </p:nvSpPr>
        <p:spPr>
          <a:xfrm>
            <a:off x="4038600" y="6356350"/>
            <a:ext cx="4114800" cy="365125"/>
          </a:xfrm>
          <a:prstGeom prst="rect">
            <a:avLst/>
          </a:prstGeom>
        </p:spPr>
        <p:txBody>
          <a:bodyPr/>
          <a:lstStyle/>
          <a:p>
            <a:endParaRPr lang="en-GB"/>
          </a:p>
        </p:txBody>
      </p:sp>
      <p:sp>
        <p:nvSpPr>
          <p:cNvPr id="7" name="Slide Number Placeholder 6">
            <a:extLst>
              <a:ext uri="{FF2B5EF4-FFF2-40B4-BE49-F238E27FC236}">
                <a16:creationId xmlns:a16="http://schemas.microsoft.com/office/drawing/2014/main" id="{3C0A04EF-7CF5-4DEF-8049-2A39FC272919}"/>
              </a:ext>
            </a:extLst>
          </p:cNvPr>
          <p:cNvSpPr>
            <a:spLocks noGrp="1"/>
          </p:cNvSpPr>
          <p:nvPr>
            <p:ph type="sldNum" sz="quarter" idx="12"/>
          </p:nvPr>
        </p:nvSpPr>
        <p:spPr>
          <a:xfrm>
            <a:off x="8610600" y="6356350"/>
            <a:ext cx="2743200" cy="365125"/>
          </a:xfrm>
          <a:prstGeom prst="rect">
            <a:avLst/>
          </a:prstGeom>
        </p:spPr>
        <p:txBody>
          <a:bodyPr/>
          <a:lstStyle/>
          <a:p>
            <a:fld id="{3C010418-840C-446A-BE59-E222B3BF7C2B}" type="slidenum">
              <a:rPr lang="en-GB" smtClean="0"/>
              <a:t>‹#›</a:t>
            </a:fld>
            <a:endParaRPr lang="en-GB"/>
          </a:p>
        </p:txBody>
      </p:sp>
    </p:spTree>
    <p:extLst>
      <p:ext uri="{BB962C8B-B14F-4D97-AF65-F5344CB8AC3E}">
        <p14:creationId xmlns:p14="http://schemas.microsoft.com/office/powerpoint/2010/main" val="35727337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D62FD6-E58F-4418-86AA-47950AC1EA91}"/>
              </a:ext>
            </a:extLst>
          </p:cNvPr>
          <p:cNvSpPr>
            <a:spLocks noGrp="1"/>
          </p:cNvSpPr>
          <p:nvPr>
            <p:ph type="title"/>
          </p:nvPr>
        </p:nvSpPr>
        <p:spPr>
          <a:xfrm>
            <a:off x="839788" y="365125"/>
            <a:ext cx="10515600" cy="1325563"/>
          </a:xfrm>
          <a:prstGeom prst="rect">
            <a:avLst/>
          </a:prstGeo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BF028035-E25E-492D-9CF2-9ED818701B6B}"/>
              </a:ext>
            </a:extLst>
          </p:cNvPr>
          <p:cNvSpPr>
            <a:spLocks noGrp="1"/>
          </p:cNvSpPr>
          <p:nvPr>
            <p:ph type="body" idx="1"/>
          </p:nvPr>
        </p:nvSpPr>
        <p:spPr>
          <a:xfrm>
            <a:off x="839788" y="1681163"/>
            <a:ext cx="5157787"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9EE6F767-33A2-48B0-BA49-0A18FBC6EBD3}"/>
              </a:ext>
            </a:extLst>
          </p:cNvPr>
          <p:cNvSpPr>
            <a:spLocks noGrp="1"/>
          </p:cNvSpPr>
          <p:nvPr>
            <p:ph sz="half" idx="2"/>
          </p:nvPr>
        </p:nvSpPr>
        <p:spPr>
          <a:xfrm>
            <a:off x="839788" y="2505075"/>
            <a:ext cx="5157787" cy="3684588"/>
          </a:xfrm>
          <a:prstGeom prst="rect">
            <a:avLst/>
          </a:prstGeo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B3748762-633D-4B31-BA9C-EB12A1E2DAB7}"/>
              </a:ext>
            </a:extLst>
          </p:cNvPr>
          <p:cNvSpPr>
            <a:spLocks noGrp="1"/>
          </p:cNvSpPr>
          <p:nvPr>
            <p:ph type="body" sz="quarter" idx="3"/>
          </p:nvPr>
        </p:nvSpPr>
        <p:spPr>
          <a:xfrm>
            <a:off x="6172200" y="1681163"/>
            <a:ext cx="5183188"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5D715FEB-5FBB-4AF6-B741-8DE63D70A5A1}"/>
              </a:ext>
            </a:extLst>
          </p:cNvPr>
          <p:cNvSpPr>
            <a:spLocks noGrp="1"/>
          </p:cNvSpPr>
          <p:nvPr>
            <p:ph sz="quarter" idx="4"/>
          </p:nvPr>
        </p:nvSpPr>
        <p:spPr>
          <a:xfrm>
            <a:off x="6172200" y="2505075"/>
            <a:ext cx="5183188" cy="3684588"/>
          </a:xfrm>
          <a:prstGeom prst="rect">
            <a:avLst/>
          </a:prstGeo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788B18C6-06B0-423C-8231-9EE0CAE7EAEA}"/>
              </a:ext>
            </a:extLst>
          </p:cNvPr>
          <p:cNvSpPr>
            <a:spLocks noGrp="1"/>
          </p:cNvSpPr>
          <p:nvPr>
            <p:ph type="dt" sz="half" idx="10"/>
          </p:nvPr>
        </p:nvSpPr>
        <p:spPr>
          <a:xfrm>
            <a:off x="838200" y="6356350"/>
            <a:ext cx="2743200" cy="365125"/>
          </a:xfrm>
          <a:prstGeom prst="rect">
            <a:avLst/>
          </a:prstGeom>
        </p:spPr>
        <p:txBody>
          <a:bodyPr/>
          <a:lstStyle/>
          <a:p>
            <a:fld id="{81000678-8D29-4DDA-AD33-E8F12FDA368C}" type="datetimeFigureOut">
              <a:rPr lang="en-GB" smtClean="0"/>
              <a:t>03/01/2023</a:t>
            </a:fld>
            <a:endParaRPr lang="en-GB"/>
          </a:p>
        </p:txBody>
      </p:sp>
      <p:sp>
        <p:nvSpPr>
          <p:cNvPr id="8" name="Footer Placeholder 7">
            <a:extLst>
              <a:ext uri="{FF2B5EF4-FFF2-40B4-BE49-F238E27FC236}">
                <a16:creationId xmlns:a16="http://schemas.microsoft.com/office/drawing/2014/main" id="{CEA9E2C3-A2B9-404F-84D0-CF5340D0FF6A}"/>
              </a:ext>
            </a:extLst>
          </p:cNvPr>
          <p:cNvSpPr>
            <a:spLocks noGrp="1"/>
          </p:cNvSpPr>
          <p:nvPr>
            <p:ph type="ftr" sz="quarter" idx="11"/>
          </p:nvPr>
        </p:nvSpPr>
        <p:spPr>
          <a:xfrm>
            <a:off x="4038600" y="6356350"/>
            <a:ext cx="4114800" cy="365125"/>
          </a:xfrm>
          <a:prstGeom prst="rect">
            <a:avLst/>
          </a:prstGeom>
        </p:spPr>
        <p:txBody>
          <a:bodyPr/>
          <a:lstStyle/>
          <a:p>
            <a:endParaRPr lang="en-GB"/>
          </a:p>
        </p:txBody>
      </p:sp>
      <p:sp>
        <p:nvSpPr>
          <p:cNvPr id="9" name="Slide Number Placeholder 8">
            <a:extLst>
              <a:ext uri="{FF2B5EF4-FFF2-40B4-BE49-F238E27FC236}">
                <a16:creationId xmlns:a16="http://schemas.microsoft.com/office/drawing/2014/main" id="{00C5FF25-10ED-435C-850C-D619F3A40A3E}"/>
              </a:ext>
            </a:extLst>
          </p:cNvPr>
          <p:cNvSpPr>
            <a:spLocks noGrp="1"/>
          </p:cNvSpPr>
          <p:nvPr>
            <p:ph type="sldNum" sz="quarter" idx="12"/>
          </p:nvPr>
        </p:nvSpPr>
        <p:spPr>
          <a:xfrm>
            <a:off x="8610600" y="6356350"/>
            <a:ext cx="2743200" cy="365125"/>
          </a:xfrm>
          <a:prstGeom prst="rect">
            <a:avLst/>
          </a:prstGeom>
        </p:spPr>
        <p:txBody>
          <a:bodyPr/>
          <a:lstStyle/>
          <a:p>
            <a:fld id="{3C010418-840C-446A-BE59-E222B3BF7C2B}" type="slidenum">
              <a:rPr lang="en-GB" smtClean="0"/>
              <a:t>‹#›</a:t>
            </a:fld>
            <a:endParaRPr lang="en-GB"/>
          </a:p>
        </p:txBody>
      </p:sp>
    </p:spTree>
    <p:extLst>
      <p:ext uri="{BB962C8B-B14F-4D97-AF65-F5344CB8AC3E}">
        <p14:creationId xmlns:p14="http://schemas.microsoft.com/office/powerpoint/2010/main" val="11276517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F10CC0-5173-472C-9176-2A4793703928}"/>
              </a:ext>
            </a:extLst>
          </p:cNvPr>
          <p:cNvSpPr>
            <a:spLocks noGrp="1"/>
          </p:cNvSpPr>
          <p:nvPr>
            <p:ph type="title"/>
          </p:nvPr>
        </p:nvSpPr>
        <p:spPr>
          <a:xfrm>
            <a:off x="838200" y="365125"/>
            <a:ext cx="10515600" cy="1325563"/>
          </a:xfrm>
          <a:prstGeom prst="rect">
            <a:avLst/>
          </a:prstGeom>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5F7059EE-A65C-4E3D-BA8C-2BE5D1BBD9AB}"/>
              </a:ext>
            </a:extLst>
          </p:cNvPr>
          <p:cNvSpPr>
            <a:spLocks noGrp="1"/>
          </p:cNvSpPr>
          <p:nvPr>
            <p:ph type="dt" sz="half" idx="10"/>
          </p:nvPr>
        </p:nvSpPr>
        <p:spPr>
          <a:xfrm>
            <a:off x="838200" y="6356350"/>
            <a:ext cx="2743200" cy="365125"/>
          </a:xfrm>
          <a:prstGeom prst="rect">
            <a:avLst/>
          </a:prstGeom>
        </p:spPr>
        <p:txBody>
          <a:bodyPr/>
          <a:lstStyle/>
          <a:p>
            <a:fld id="{81000678-8D29-4DDA-AD33-E8F12FDA368C}" type="datetimeFigureOut">
              <a:rPr lang="en-GB" smtClean="0"/>
              <a:t>03/01/2023</a:t>
            </a:fld>
            <a:endParaRPr lang="en-GB"/>
          </a:p>
        </p:txBody>
      </p:sp>
      <p:sp>
        <p:nvSpPr>
          <p:cNvPr id="4" name="Footer Placeholder 3">
            <a:extLst>
              <a:ext uri="{FF2B5EF4-FFF2-40B4-BE49-F238E27FC236}">
                <a16:creationId xmlns:a16="http://schemas.microsoft.com/office/drawing/2014/main" id="{A54A9DD8-29B5-4B21-8A55-94252D410B40}"/>
              </a:ext>
            </a:extLst>
          </p:cNvPr>
          <p:cNvSpPr>
            <a:spLocks noGrp="1"/>
          </p:cNvSpPr>
          <p:nvPr>
            <p:ph type="ftr" sz="quarter" idx="11"/>
          </p:nvPr>
        </p:nvSpPr>
        <p:spPr>
          <a:xfrm>
            <a:off x="4038600" y="6356350"/>
            <a:ext cx="4114800" cy="365125"/>
          </a:xfrm>
          <a:prstGeom prst="rect">
            <a:avLst/>
          </a:prstGeom>
        </p:spPr>
        <p:txBody>
          <a:bodyPr/>
          <a:lstStyle/>
          <a:p>
            <a:endParaRPr lang="en-GB"/>
          </a:p>
        </p:txBody>
      </p:sp>
      <p:sp>
        <p:nvSpPr>
          <p:cNvPr id="5" name="Slide Number Placeholder 4">
            <a:extLst>
              <a:ext uri="{FF2B5EF4-FFF2-40B4-BE49-F238E27FC236}">
                <a16:creationId xmlns:a16="http://schemas.microsoft.com/office/drawing/2014/main" id="{7E475E8D-9281-4F84-B0D8-46C133829AD2}"/>
              </a:ext>
            </a:extLst>
          </p:cNvPr>
          <p:cNvSpPr>
            <a:spLocks noGrp="1"/>
          </p:cNvSpPr>
          <p:nvPr>
            <p:ph type="sldNum" sz="quarter" idx="12"/>
          </p:nvPr>
        </p:nvSpPr>
        <p:spPr>
          <a:xfrm>
            <a:off x="8610600" y="6356350"/>
            <a:ext cx="2743200" cy="365125"/>
          </a:xfrm>
          <a:prstGeom prst="rect">
            <a:avLst/>
          </a:prstGeom>
        </p:spPr>
        <p:txBody>
          <a:bodyPr/>
          <a:lstStyle/>
          <a:p>
            <a:fld id="{3C010418-840C-446A-BE59-E222B3BF7C2B}" type="slidenum">
              <a:rPr lang="en-GB" smtClean="0"/>
              <a:t>‹#›</a:t>
            </a:fld>
            <a:endParaRPr lang="en-GB"/>
          </a:p>
        </p:txBody>
      </p:sp>
    </p:spTree>
    <p:extLst>
      <p:ext uri="{BB962C8B-B14F-4D97-AF65-F5344CB8AC3E}">
        <p14:creationId xmlns:p14="http://schemas.microsoft.com/office/powerpoint/2010/main" val="5623122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F142601-0E49-453C-BF43-4A1F4FB412C7}"/>
              </a:ext>
            </a:extLst>
          </p:cNvPr>
          <p:cNvSpPr>
            <a:spLocks noGrp="1"/>
          </p:cNvSpPr>
          <p:nvPr>
            <p:ph type="dt" sz="half" idx="10"/>
          </p:nvPr>
        </p:nvSpPr>
        <p:spPr>
          <a:xfrm>
            <a:off x="838200" y="6356350"/>
            <a:ext cx="2743200" cy="365125"/>
          </a:xfrm>
          <a:prstGeom prst="rect">
            <a:avLst/>
          </a:prstGeom>
        </p:spPr>
        <p:txBody>
          <a:bodyPr/>
          <a:lstStyle/>
          <a:p>
            <a:fld id="{81000678-8D29-4DDA-AD33-E8F12FDA368C}" type="datetimeFigureOut">
              <a:rPr lang="en-GB" smtClean="0"/>
              <a:t>03/01/2023</a:t>
            </a:fld>
            <a:endParaRPr lang="en-GB"/>
          </a:p>
        </p:txBody>
      </p:sp>
      <p:sp>
        <p:nvSpPr>
          <p:cNvPr id="3" name="Footer Placeholder 2">
            <a:extLst>
              <a:ext uri="{FF2B5EF4-FFF2-40B4-BE49-F238E27FC236}">
                <a16:creationId xmlns:a16="http://schemas.microsoft.com/office/drawing/2014/main" id="{B0B98619-CF3C-4BBD-8B7F-696A36D173D5}"/>
              </a:ext>
            </a:extLst>
          </p:cNvPr>
          <p:cNvSpPr>
            <a:spLocks noGrp="1"/>
          </p:cNvSpPr>
          <p:nvPr>
            <p:ph type="ftr" sz="quarter" idx="11"/>
          </p:nvPr>
        </p:nvSpPr>
        <p:spPr>
          <a:xfrm>
            <a:off x="4038600" y="6356350"/>
            <a:ext cx="4114800" cy="365125"/>
          </a:xfrm>
          <a:prstGeom prst="rect">
            <a:avLst/>
          </a:prstGeom>
        </p:spPr>
        <p:txBody>
          <a:bodyPr/>
          <a:lstStyle/>
          <a:p>
            <a:endParaRPr lang="en-GB"/>
          </a:p>
        </p:txBody>
      </p:sp>
      <p:sp>
        <p:nvSpPr>
          <p:cNvPr id="4" name="Slide Number Placeholder 3">
            <a:extLst>
              <a:ext uri="{FF2B5EF4-FFF2-40B4-BE49-F238E27FC236}">
                <a16:creationId xmlns:a16="http://schemas.microsoft.com/office/drawing/2014/main" id="{94F3B35C-D690-4B39-810A-DA04C72161DC}"/>
              </a:ext>
            </a:extLst>
          </p:cNvPr>
          <p:cNvSpPr>
            <a:spLocks noGrp="1"/>
          </p:cNvSpPr>
          <p:nvPr>
            <p:ph type="sldNum" sz="quarter" idx="12"/>
          </p:nvPr>
        </p:nvSpPr>
        <p:spPr>
          <a:xfrm>
            <a:off x="8610600" y="6356350"/>
            <a:ext cx="2743200" cy="365125"/>
          </a:xfrm>
          <a:prstGeom prst="rect">
            <a:avLst/>
          </a:prstGeom>
        </p:spPr>
        <p:txBody>
          <a:bodyPr/>
          <a:lstStyle/>
          <a:p>
            <a:fld id="{3C010418-840C-446A-BE59-E222B3BF7C2B}" type="slidenum">
              <a:rPr lang="en-GB" smtClean="0"/>
              <a:t>‹#›</a:t>
            </a:fld>
            <a:endParaRPr lang="en-GB"/>
          </a:p>
        </p:txBody>
      </p:sp>
    </p:spTree>
    <p:extLst>
      <p:ext uri="{BB962C8B-B14F-4D97-AF65-F5344CB8AC3E}">
        <p14:creationId xmlns:p14="http://schemas.microsoft.com/office/powerpoint/2010/main" val="33832667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2D59DB-31B4-4E68-9A67-DB9404E061F2}"/>
              </a:ext>
            </a:extLst>
          </p:cNvPr>
          <p:cNvSpPr>
            <a:spLocks noGrp="1"/>
          </p:cNvSpPr>
          <p:nvPr>
            <p:ph type="title"/>
          </p:nvPr>
        </p:nvSpPr>
        <p:spPr>
          <a:xfrm>
            <a:off x="839788" y="457200"/>
            <a:ext cx="3932237" cy="1600200"/>
          </a:xfrm>
          <a:prstGeom prst="rect">
            <a:avLst/>
          </a:prstGeo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AC88AB1F-94D0-4AE6-876D-A0FC9C01D04F}"/>
              </a:ext>
            </a:extLst>
          </p:cNvPr>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A7C5A4C3-99AF-415B-B860-97B3261A5B21}"/>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6A496092-EDE9-4889-A515-5EA181298993}"/>
              </a:ext>
            </a:extLst>
          </p:cNvPr>
          <p:cNvSpPr>
            <a:spLocks noGrp="1"/>
          </p:cNvSpPr>
          <p:nvPr>
            <p:ph type="dt" sz="half" idx="10"/>
          </p:nvPr>
        </p:nvSpPr>
        <p:spPr>
          <a:xfrm>
            <a:off x="838200" y="6356350"/>
            <a:ext cx="2743200" cy="365125"/>
          </a:xfrm>
          <a:prstGeom prst="rect">
            <a:avLst/>
          </a:prstGeom>
        </p:spPr>
        <p:txBody>
          <a:bodyPr/>
          <a:lstStyle/>
          <a:p>
            <a:fld id="{81000678-8D29-4DDA-AD33-E8F12FDA368C}" type="datetimeFigureOut">
              <a:rPr lang="en-GB" smtClean="0"/>
              <a:t>03/01/2023</a:t>
            </a:fld>
            <a:endParaRPr lang="en-GB"/>
          </a:p>
        </p:txBody>
      </p:sp>
      <p:sp>
        <p:nvSpPr>
          <p:cNvPr id="6" name="Footer Placeholder 5">
            <a:extLst>
              <a:ext uri="{FF2B5EF4-FFF2-40B4-BE49-F238E27FC236}">
                <a16:creationId xmlns:a16="http://schemas.microsoft.com/office/drawing/2014/main" id="{DCEFE4C3-0D27-4B4F-8B8C-BFDDC2213A38}"/>
              </a:ext>
            </a:extLst>
          </p:cNvPr>
          <p:cNvSpPr>
            <a:spLocks noGrp="1"/>
          </p:cNvSpPr>
          <p:nvPr>
            <p:ph type="ftr" sz="quarter" idx="11"/>
          </p:nvPr>
        </p:nvSpPr>
        <p:spPr>
          <a:xfrm>
            <a:off x="4038600" y="6356350"/>
            <a:ext cx="4114800" cy="365125"/>
          </a:xfrm>
          <a:prstGeom prst="rect">
            <a:avLst/>
          </a:prstGeom>
        </p:spPr>
        <p:txBody>
          <a:bodyPr/>
          <a:lstStyle/>
          <a:p>
            <a:endParaRPr lang="en-GB"/>
          </a:p>
        </p:txBody>
      </p:sp>
      <p:sp>
        <p:nvSpPr>
          <p:cNvPr id="7" name="Slide Number Placeholder 6">
            <a:extLst>
              <a:ext uri="{FF2B5EF4-FFF2-40B4-BE49-F238E27FC236}">
                <a16:creationId xmlns:a16="http://schemas.microsoft.com/office/drawing/2014/main" id="{3B72C67B-5113-4B36-A552-8243B0C7EFDC}"/>
              </a:ext>
            </a:extLst>
          </p:cNvPr>
          <p:cNvSpPr>
            <a:spLocks noGrp="1"/>
          </p:cNvSpPr>
          <p:nvPr>
            <p:ph type="sldNum" sz="quarter" idx="12"/>
          </p:nvPr>
        </p:nvSpPr>
        <p:spPr>
          <a:xfrm>
            <a:off x="8610600" y="6356350"/>
            <a:ext cx="2743200" cy="365125"/>
          </a:xfrm>
          <a:prstGeom prst="rect">
            <a:avLst/>
          </a:prstGeom>
        </p:spPr>
        <p:txBody>
          <a:bodyPr/>
          <a:lstStyle/>
          <a:p>
            <a:fld id="{3C010418-840C-446A-BE59-E222B3BF7C2B}" type="slidenum">
              <a:rPr lang="en-GB" smtClean="0"/>
              <a:t>‹#›</a:t>
            </a:fld>
            <a:endParaRPr lang="en-GB"/>
          </a:p>
        </p:txBody>
      </p:sp>
    </p:spTree>
    <p:extLst>
      <p:ext uri="{BB962C8B-B14F-4D97-AF65-F5344CB8AC3E}">
        <p14:creationId xmlns:p14="http://schemas.microsoft.com/office/powerpoint/2010/main" val="36016560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F9F83B-81B6-4A1D-B4D4-75EC8F0BF063}"/>
              </a:ext>
            </a:extLst>
          </p:cNvPr>
          <p:cNvSpPr>
            <a:spLocks noGrp="1"/>
          </p:cNvSpPr>
          <p:nvPr>
            <p:ph type="title"/>
          </p:nvPr>
        </p:nvSpPr>
        <p:spPr>
          <a:xfrm>
            <a:off x="839788" y="457200"/>
            <a:ext cx="3932237" cy="1600200"/>
          </a:xfrm>
          <a:prstGeom prst="rect">
            <a:avLst/>
          </a:prstGeo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1F953132-A211-404E-A0C0-1E8870FDCF4A}"/>
              </a:ext>
            </a:extLst>
          </p:cNvPr>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3A9A67E1-DAEE-49C9-816C-CE25A45EF876}"/>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A4DFFFC5-241D-4184-831A-E7C79A0BDDF7}"/>
              </a:ext>
            </a:extLst>
          </p:cNvPr>
          <p:cNvSpPr>
            <a:spLocks noGrp="1"/>
          </p:cNvSpPr>
          <p:nvPr>
            <p:ph type="dt" sz="half" idx="10"/>
          </p:nvPr>
        </p:nvSpPr>
        <p:spPr>
          <a:xfrm>
            <a:off x="838200" y="6356350"/>
            <a:ext cx="2743200" cy="365125"/>
          </a:xfrm>
          <a:prstGeom prst="rect">
            <a:avLst/>
          </a:prstGeom>
        </p:spPr>
        <p:txBody>
          <a:bodyPr/>
          <a:lstStyle/>
          <a:p>
            <a:fld id="{81000678-8D29-4DDA-AD33-E8F12FDA368C}" type="datetimeFigureOut">
              <a:rPr lang="en-GB" smtClean="0"/>
              <a:t>03/01/2023</a:t>
            </a:fld>
            <a:endParaRPr lang="en-GB"/>
          </a:p>
        </p:txBody>
      </p:sp>
      <p:sp>
        <p:nvSpPr>
          <p:cNvPr id="6" name="Footer Placeholder 5">
            <a:extLst>
              <a:ext uri="{FF2B5EF4-FFF2-40B4-BE49-F238E27FC236}">
                <a16:creationId xmlns:a16="http://schemas.microsoft.com/office/drawing/2014/main" id="{FA230DF7-F204-41C6-9D0F-92FF6A836419}"/>
              </a:ext>
            </a:extLst>
          </p:cNvPr>
          <p:cNvSpPr>
            <a:spLocks noGrp="1"/>
          </p:cNvSpPr>
          <p:nvPr>
            <p:ph type="ftr" sz="quarter" idx="11"/>
          </p:nvPr>
        </p:nvSpPr>
        <p:spPr>
          <a:xfrm>
            <a:off x="4038600" y="6356350"/>
            <a:ext cx="4114800" cy="365125"/>
          </a:xfrm>
          <a:prstGeom prst="rect">
            <a:avLst/>
          </a:prstGeom>
        </p:spPr>
        <p:txBody>
          <a:bodyPr/>
          <a:lstStyle/>
          <a:p>
            <a:endParaRPr lang="en-GB"/>
          </a:p>
        </p:txBody>
      </p:sp>
      <p:sp>
        <p:nvSpPr>
          <p:cNvPr id="7" name="Slide Number Placeholder 6">
            <a:extLst>
              <a:ext uri="{FF2B5EF4-FFF2-40B4-BE49-F238E27FC236}">
                <a16:creationId xmlns:a16="http://schemas.microsoft.com/office/drawing/2014/main" id="{DB2C06FD-9832-42F4-B8F5-7EC226C499B9}"/>
              </a:ext>
            </a:extLst>
          </p:cNvPr>
          <p:cNvSpPr>
            <a:spLocks noGrp="1"/>
          </p:cNvSpPr>
          <p:nvPr>
            <p:ph type="sldNum" sz="quarter" idx="12"/>
          </p:nvPr>
        </p:nvSpPr>
        <p:spPr>
          <a:xfrm>
            <a:off x="8610600" y="6356350"/>
            <a:ext cx="2743200" cy="365125"/>
          </a:xfrm>
          <a:prstGeom prst="rect">
            <a:avLst/>
          </a:prstGeom>
        </p:spPr>
        <p:txBody>
          <a:bodyPr/>
          <a:lstStyle/>
          <a:p>
            <a:fld id="{3C010418-840C-446A-BE59-E222B3BF7C2B}" type="slidenum">
              <a:rPr lang="en-GB" smtClean="0"/>
              <a:t>‹#›</a:t>
            </a:fld>
            <a:endParaRPr lang="en-GB"/>
          </a:p>
        </p:txBody>
      </p:sp>
    </p:spTree>
    <p:extLst>
      <p:ext uri="{BB962C8B-B14F-4D97-AF65-F5344CB8AC3E}">
        <p14:creationId xmlns:p14="http://schemas.microsoft.com/office/powerpoint/2010/main" val="11619151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aphicFrame>
        <p:nvGraphicFramePr>
          <p:cNvPr id="2" name="Table 9">
            <a:extLst>
              <a:ext uri="{FF2B5EF4-FFF2-40B4-BE49-F238E27FC236}">
                <a16:creationId xmlns:a16="http://schemas.microsoft.com/office/drawing/2014/main" id="{D28B6F61-27F1-48A4-ABB2-A16222B333F0}"/>
              </a:ext>
            </a:extLst>
          </p:cNvPr>
          <p:cNvGraphicFramePr>
            <a:graphicFrameLocks noGrp="1"/>
          </p:cNvGraphicFramePr>
          <p:nvPr userDrawn="1">
            <p:extLst>
              <p:ext uri="{D42A27DB-BD31-4B8C-83A1-F6EECF244321}">
                <p14:modId xmlns:p14="http://schemas.microsoft.com/office/powerpoint/2010/main" val="1260167016"/>
              </p:ext>
            </p:extLst>
          </p:nvPr>
        </p:nvGraphicFramePr>
        <p:xfrm>
          <a:off x="0" y="0"/>
          <a:ext cx="12192004" cy="6858000"/>
        </p:xfrm>
        <a:graphic>
          <a:graphicData uri="http://schemas.openxmlformats.org/drawingml/2006/table">
            <a:tbl>
              <a:tblPr firstRow="1" bandRow="1">
                <a:tableStyleId>{5C22544A-7EE6-4342-B048-85BDC9FD1C3A}</a:tableStyleId>
              </a:tblPr>
              <a:tblGrid>
                <a:gridCol w="1108364">
                  <a:extLst>
                    <a:ext uri="{9D8B030D-6E8A-4147-A177-3AD203B41FA5}">
                      <a16:colId xmlns:a16="http://schemas.microsoft.com/office/drawing/2014/main" val="2205417704"/>
                    </a:ext>
                  </a:extLst>
                </a:gridCol>
                <a:gridCol w="1108364">
                  <a:extLst>
                    <a:ext uri="{9D8B030D-6E8A-4147-A177-3AD203B41FA5}">
                      <a16:colId xmlns:a16="http://schemas.microsoft.com/office/drawing/2014/main" val="2460091997"/>
                    </a:ext>
                  </a:extLst>
                </a:gridCol>
                <a:gridCol w="1108364">
                  <a:extLst>
                    <a:ext uri="{9D8B030D-6E8A-4147-A177-3AD203B41FA5}">
                      <a16:colId xmlns:a16="http://schemas.microsoft.com/office/drawing/2014/main" val="2865542565"/>
                    </a:ext>
                  </a:extLst>
                </a:gridCol>
                <a:gridCol w="1108364">
                  <a:extLst>
                    <a:ext uri="{9D8B030D-6E8A-4147-A177-3AD203B41FA5}">
                      <a16:colId xmlns:a16="http://schemas.microsoft.com/office/drawing/2014/main" val="4045355588"/>
                    </a:ext>
                  </a:extLst>
                </a:gridCol>
                <a:gridCol w="1108364">
                  <a:extLst>
                    <a:ext uri="{9D8B030D-6E8A-4147-A177-3AD203B41FA5}">
                      <a16:colId xmlns:a16="http://schemas.microsoft.com/office/drawing/2014/main" val="2799517850"/>
                    </a:ext>
                  </a:extLst>
                </a:gridCol>
                <a:gridCol w="1108364">
                  <a:extLst>
                    <a:ext uri="{9D8B030D-6E8A-4147-A177-3AD203B41FA5}">
                      <a16:colId xmlns:a16="http://schemas.microsoft.com/office/drawing/2014/main" val="3959243127"/>
                    </a:ext>
                  </a:extLst>
                </a:gridCol>
                <a:gridCol w="1108364">
                  <a:extLst>
                    <a:ext uri="{9D8B030D-6E8A-4147-A177-3AD203B41FA5}">
                      <a16:colId xmlns:a16="http://schemas.microsoft.com/office/drawing/2014/main" val="2885106588"/>
                    </a:ext>
                  </a:extLst>
                </a:gridCol>
                <a:gridCol w="1108364">
                  <a:extLst>
                    <a:ext uri="{9D8B030D-6E8A-4147-A177-3AD203B41FA5}">
                      <a16:colId xmlns:a16="http://schemas.microsoft.com/office/drawing/2014/main" val="1283525929"/>
                    </a:ext>
                  </a:extLst>
                </a:gridCol>
                <a:gridCol w="1108364">
                  <a:extLst>
                    <a:ext uri="{9D8B030D-6E8A-4147-A177-3AD203B41FA5}">
                      <a16:colId xmlns:a16="http://schemas.microsoft.com/office/drawing/2014/main" val="866567319"/>
                    </a:ext>
                  </a:extLst>
                </a:gridCol>
                <a:gridCol w="1108364">
                  <a:extLst>
                    <a:ext uri="{9D8B030D-6E8A-4147-A177-3AD203B41FA5}">
                      <a16:colId xmlns:a16="http://schemas.microsoft.com/office/drawing/2014/main" val="3224241743"/>
                    </a:ext>
                  </a:extLst>
                </a:gridCol>
                <a:gridCol w="1108364">
                  <a:extLst>
                    <a:ext uri="{9D8B030D-6E8A-4147-A177-3AD203B41FA5}">
                      <a16:colId xmlns:a16="http://schemas.microsoft.com/office/drawing/2014/main" val="449700859"/>
                    </a:ext>
                  </a:extLst>
                </a:gridCol>
              </a:tblGrid>
              <a:tr h="857250">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406943574"/>
                  </a:ext>
                </a:extLst>
              </a:tr>
              <a:tr h="857250">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810373020"/>
                  </a:ext>
                </a:extLst>
              </a:tr>
              <a:tr h="857250">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042138063"/>
                  </a:ext>
                </a:extLst>
              </a:tr>
              <a:tr h="857250">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12452826"/>
                  </a:ext>
                </a:extLst>
              </a:tr>
              <a:tr h="857250">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248512370"/>
                  </a:ext>
                </a:extLst>
              </a:tr>
              <a:tr h="857250">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03542250"/>
                  </a:ext>
                </a:extLst>
              </a:tr>
              <a:tr h="857250">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698220007"/>
                  </a:ext>
                </a:extLst>
              </a:tr>
              <a:tr h="857250">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841395471"/>
                  </a:ext>
                </a:extLst>
              </a:tr>
            </a:tbl>
          </a:graphicData>
        </a:graphic>
      </p:graphicFrame>
      <p:pic>
        <p:nvPicPr>
          <p:cNvPr id="3" name="Picture 2" descr="A picture containing diagram&#10;&#10;Description automatically generated">
            <a:extLst>
              <a:ext uri="{FF2B5EF4-FFF2-40B4-BE49-F238E27FC236}">
                <a16:creationId xmlns:a16="http://schemas.microsoft.com/office/drawing/2014/main" id="{F82197FB-43AA-B277-06DF-C43AEDA36754}"/>
              </a:ext>
            </a:extLst>
          </p:cNvPr>
          <p:cNvPicPr>
            <a:picLocks noChangeAspect="1"/>
          </p:cNvPicPr>
          <p:nvPr userDrawn="1"/>
        </p:nvPicPr>
        <p:blipFill rotWithShape="1">
          <a:blip r:embed="rId13">
            <a:extLst>
              <a:ext uri="{28A0092B-C50C-407E-A947-70E740481C1C}">
                <a14:useLocalDpi xmlns:a14="http://schemas.microsoft.com/office/drawing/2010/main" val="0"/>
              </a:ext>
            </a:extLst>
          </a:blip>
          <a:srcRect l="29322" b="-10816"/>
          <a:stretch/>
        </p:blipFill>
        <p:spPr>
          <a:xfrm>
            <a:off x="10022889" y="6307760"/>
            <a:ext cx="2045285" cy="403757"/>
          </a:xfrm>
          <a:prstGeom prst="rect">
            <a:avLst/>
          </a:prstGeom>
        </p:spPr>
      </p:pic>
      <p:sp>
        <p:nvSpPr>
          <p:cNvPr id="4" name="TextBox 3">
            <a:extLst>
              <a:ext uri="{FF2B5EF4-FFF2-40B4-BE49-F238E27FC236}">
                <a16:creationId xmlns:a16="http://schemas.microsoft.com/office/drawing/2014/main" id="{4EE9307F-99BA-4C54-8DCA-ACD4C63AE08D}"/>
              </a:ext>
            </a:extLst>
          </p:cNvPr>
          <p:cNvSpPr txBox="1"/>
          <p:nvPr userDrawn="1"/>
        </p:nvSpPr>
        <p:spPr>
          <a:xfrm>
            <a:off x="8965129" y="6384649"/>
            <a:ext cx="1133058" cy="400110"/>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n-GB" sz="2000" dirty="0">
                <a:latin typeface="Calibri" panose="020F0502020204030204" pitchFamily="34" charset="0"/>
                <a:cs typeface="Calibri" panose="020F0502020204030204" pitchFamily="34" charset="0"/>
              </a:rPr>
              <a:t>©HIAS</a:t>
            </a:r>
            <a:endParaRPr lang="en-GB" sz="2000" dirty="0"/>
          </a:p>
        </p:txBody>
      </p:sp>
    </p:spTree>
    <p:extLst>
      <p:ext uri="{BB962C8B-B14F-4D97-AF65-F5344CB8AC3E}">
        <p14:creationId xmlns:p14="http://schemas.microsoft.com/office/powerpoint/2010/main" val="4738332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2" Type="http://schemas.openxmlformats.org/officeDocument/2006/relationships/hyperlink" Target="https://computing.hias.hants.gov.uk/course/view.php?id=51"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customXml" Target="../ink/ink4.xml"/><Relationship Id="rId13" Type="http://schemas.openxmlformats.org/officeDocument/2006/relationships/image" Target="../media/image10.png"/><Relationship Id="rId18" Type="http://schemas.openxmlformats.org/officeDocument/2006/relationships/image" Target="../media/image42.png"/><Relationship Id="rId3" Type="http://schemas.openxmlformats.org/officeDocument/2006/relationships/image" Target="../media/image5.png"/><Relationship Id="rId21" Type="http://schemas.openxmlformats.org/officeDocument/2006/relationships/customXml" Target="../ink/ink10.xml"/><Relationship Id="rId7" Type="http://schemas.openxmlformats.org/officeDocument/2006/relationships/image" Target="../media/image7.png"/><Relationship Id="rId12" Type="http://schemas.openxmlformats.org/officeDocument/2006/relationships/customXml" Target="../ink/ink6.xml"/><Relationship Id="rId17" Type="http://schemas.openxmlformats.org/officeDocument/2006/relationships/customXml" Target="../ink/ink8.xml"/><Relationship Id="rId2" Type="http://schemas.openxmlformats.org/officeDocument/2006/relationships/customXml" Target="../ink/ink1.xml"/><Relationship Id="rId16" Type="http://schemas.openxmlformats.org/officeDocument/2006/relationships/image" Target="../media/image2.png"/><Relationship Id="rId20" Type="http://schemas.openxmlformats.org/officeDocument/2006/relationships/image" Target="../media/image43.png"/><Relationship Id="rId1" Type="http://schemas.openxmlformats.org/officeDocument/2006/relationships/slideLayout" Target="../slideLayouts/slideLayout2.xml"/><Relationship Id="rId6" Type="http://schemas.openxmlformats.org/officeDocument/2006/relationships/customXml" Target="../ink/ink3.xml"/><Relationship Id="rId11" Type="http://schemas.openxmlformats.org/officeDocument/2006/relationships/image" Target="../media/image9.png"/><Relationship Id="rId24" Type="http://schemas.openxmlformats.org/officeDocument/2006/relationships/image" Target="../media/image45.png"/><Relationship Id="rId5" Type="http://schemas.openxmlformats.org/officeDocument/2006/relationships/image" Target="../media/image6.png"/><Relationship Id="rId15" Type="http://schemas.openxmlformats.org/officeDocument/2006/relationships/image" Target="../media/image11.png"/><Relationship Id="rId23" Type="http://schemas.openxmlformats.org/officeDocument/2006/relationships/customXml" Target="../ink/ink11.xml"/><Relationship Id="rId10" Type="http://schemas.openxmlformats.org/officeDocument/2006/relationships/customXml" Target="../ink/ink5.xml"/><Relationship Id="rId19" Type="http://schemas.openxmlformats.org/officeDocument/2006/relationships/customXml" Target="../ink/ink9.xml"/><Relationship Id="rId4" Type="http://schemas.openxmlformats.org/officeDocument/2006/relationships/customXml" Target="../ink/ink2.xml"/><Relationship Id="rId9" Type="http://schemas.openxmlformats.org/officeDocument/2006/relationships/image" Target="../media/image8.png"/><Relationship Id="rId14" Type="http://schemas.openxmlformats.org/officeDocument/2006/relationships/customXml" Target="../ink/ink7.xml"/><Relationship Id="rId22" Type="http://schemas.openxmlformats.org/officeDocument/2006/relationships/image" Target="../media/image44.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C622B0-53AF-4A5F-BF84-2439C7127487}"/>
              </a:ext>
            </a:extLst>
          </p:cNvPr>
          <p:cNvSpPr>
            <a:spLocks noGrp="1"/>
          </p:cNvSpPr>
          <p:nvPr>
            <p:ph type="ctrTitle"/>
          </p:nvPr>
        </p:nvSpPr>
        <p:spPr>
          <a:xfrm>
            <a:off x="2209800" y="2543821"/>
            <a:ext cx="3312111" cy="1735216"/>
          </a:xfrm>
          <a:solidFill>
            <a:srgbClr val="0070C0"/>
          </a:solidFill>
        </p:spPr>
        <p:txBody>
          <a:bodyPr/>
          <a:lstStyle/>
          <a:p>
            <a:pPr algn="l"/>
            <a:r>
              <a:rPr lang="en-GB" dirty="0">
                <a:solidFill>
                  <a:schemeClr val="bg1"/>
                </a:solidFill>
              </a:rPr>
              <a:t>Nested Loops</a:t>
            </a:r>
          </a:p>
        </p:txBody>
      </p:sp>
      <p:sp>
        <p:nvSpPr>
          <p:cNvPr id="8" name="TextBox 7">
            <a:extLst>
              <a:ext uri="{FF2B5EF4-FFF2-40B4-BE49-F238E27FC236}">
                <a16:creationId xmlns:a16="http://schemas.microsoft.com/office/drawing/2014/main" id="{A883A72B-56FE-4E1F-9D36-E19527577C4B}"/>
              </a:ext>
            </a:extLst>
          </p:cNvPr>
          <p:cNvSpPr txBox="1"/>
          <p:nvPr/>
        </p:nvSpPr>
        <p:spPr>
          <a:xfrm>
            <a:off x="2209800" y="830623"/>
            <a:ext cx="5562600" cy="874351"/>
          </a:xfrm>
          <a:prstGeom prst="rect">
            <a:avLst/>
          </a:prstGeom>
          <a:solidFill>
            <a:srgbClr val="0070C0"/>
          </a:solidFill>
        </p:spPr>
        <p:txBody>
          <a:bodyPr wrap="square" rtlCol="0" anchor="ctr" anchorCtr="0">
            <a:noAutofit/>
          </a:bodyPr>
          <a:lstStyle/>
          <a:p>
            <a:r>
              <a:rPr lang="en-GB" sz="2800" dirty="0">
                <a:solidFill>
                  <a:schemeClr val="bg1"/>
                </a:solidFill>
              </a:rPr>
              <a:t>Programming Ideas Simplified</a:t>
            </a:r>
          </a:p>
        </p:txBody>
      </p:sp>
      <p:sp>
        <p:nvSpPr>
          <p:cNvPr id="3" name="TextBox 2">
            <a:extLst>
              <a:ext uri="{FF2B5EF4-FFF2-40B4-BE49-F238E27FC236}">
                <a16:creationId xmlns:a16="http://schemas.microsoft.com/office/drawing/2014/main" id="{DAE2F25C-3888-8428-3612-7A80453ED649}"/>
              </a:ext>
            </a:extLst>
          </p:cNvPr>
          <p:cNvSpPr txBox="1"/>
          <p:nvPr/>
        </p:nvSpPr>
        <p:spPr>
          <a:xfrm>
            <a:off x="2209800" y="6241002"/>
            <a:ext cx="7040732" cy="369332"/>
          </a:xfrm>
          <a:prstGeom prst="rect">
            <a:avLst/>
          </a:prstGeom>
          <a:noFill/>
        </p:spPr>
        <p:txBody>
          <a:bodyPr wrap="square" rtlCol="0">
            <a:spAutoFit/>
          </a:bodyPr>
          <a:lstStyle/>
          <a:p>
            <a:r>
              <a:rPr lang="en-GB" dirty="0">
                <a:solidFill>
                  <a:srgbClr val="0070C0"/>
                </a:solidFill>
              </a:rPr>
              <a:t>Terms and condition of use are on the last slide</a:t>
            </a:r>
          </a:p>
        </p:txBody>
      </p:sp>
    </p:spTree>
    <p:extLst>
      <p:ext uri="{BB962C8B-B14F-4D97-AF65-F5344CB8AC3E}">
        <p14:creationId xmlns:p14="http://schemas.microsoft.com/office/powerpoint/2010/main" val="206718951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p:cNvGrpSpPr/>
        <p:nvPr/>
      </p:nvGrpSpPr>
      <p:grpSpPr>
        <a:xfrm>
          <a:off x="0" y="0"/>
          <a:ext cx="0" cy="0"/>
          <a:chOff x="0" y="0"/>
          <a:chExt cx="0" cy="0"/>
        </a:xfrm>
      </p:grpSpPr>
      <p:sp>
        <p:nvSpPr>
          <p:cNvPr id="15" name="Title 1">
            <a:extLst>
              <a:ext uri="{FF2B5EF4-FFF2-40B4-BE49-F238E27FC236}">
                <a16:creationId xmlns:a16="http://schemas.microsoft.com/office/drawing/2014/main" id="{0B9ABFC7-1081-4C0D-BB83-9B3A79469D35}"/>
              </a:ext>
            </a:extLst>
          </p:cNvPr>
          <p:cNvSpPr>
            <a:spLocks noGrp="1"/>
          </p:cNvSpPr>
          <p:nvPr>
            <p:ph type="title"/>
          </p:nvPr>
        </p:nvSpPr>
        <p:spPr>
          <a:xfrm>
            <a:off x="2223426" y="4558"/>
            <a:ext cx="5526780" cy="834015"/>
          </a:xfrm>
          <a:solidFill>
            <a:srgbClr val="0070C0"/>
          </a:solidFill>
        </p:spPr>
        <p:txBody>
          <a:bodyPr anchor="ctr" anchorCtr="0"/>
          <a:lstStyle/>
          <a:p>
            <a:r>
              <a:rPr lang="en-GB" dirty="0">
                <a:solidFill>
                  <a:schemeClr val="bg1"/>
                </a:solidFill>
              </a:rPr>
              <a:t>Nested Loop Algorithm</a:t>
            </a:r>
          </a:p>
        </p:txBody>
      </p:sp>
      <p:sp>
        <p:nvSpPr>
          <p:cNvPr id="4" name="TextBox 3">
            <a:extLst>
              <a:ext uri="{FF2B5EF4-FFF2-40B4-BE49-F238E27FC236}">
                <a16:creationId xmlns:a16="http://schemas.microsoft.com/office/drawing/2014/main" id="{A6F82405-4B43-4BE7-8BB7-B3A36B5092A2}"/>
              </a:ext>
            </a:extLst>
          </p:cNvPr>
          <p:cNvSpPr txBox="1"/>
          <p:nvPr/>
        </p:nvSpPr>
        <p:spPr>
          <a:xfrm>
            <a:off x="2223426" y="1698710"/>
            <a:ext cx="4415913" cy="3970318"/>
          </a:xfrm>
          <a:prstGeom prst="rect">
            <a:avLst/>
          </a:prstGeom>
          <a:noFill/>
        </p:spPr>
        <p:txBody>
          <a:bodyPr wrap="square" rtlCol="0">
            <a:spAutoFit/>
          </a:bodyPr>
          <a:lstStyle/>
          <a:p>
            <a:r>
              <a:rPr lang="en-GB" sz="3600" dirty="0">
                <a:solidFill>
                  <a:schemeClr val="bg1"/>
                </a:solidFill>
              </a:rPr>
              <a:t>Stand</a:t>
            </a:r>
          </a:p>
          <a:p>
            <a:r>
              <a:rPr lang="en-GB" sz="3600" dirty="0">
                <a:solidFill>
                  <a:schemeClr val="bg1"/>
                </a:solidFill>
              </a:rPr>
              <a:t>Loop 3 times</a:t>
            </a:r>
          </a:p>
          <a:p>
            <a:r>
              <a:rPr lang="en-GB" sz="3600" dirty="0">
                <a:solidFill>
                  <a:schemeClr val="bg1"/>
                </a:solidFill>
              </a:rPr>
              <a:t>	bow</a:t>
            </a:r>
          </a:p>
          <a:p>
            <a:r>
              <a:rPr lang="en-GB" sz="3600" dirty="0">
                <a:solidFill>
                  <a:schemeClr val="bg1"/>
                </a:solidFill>
              </a:rPr>
              <a:t>	Loop 2 times</a:t>
            </a:r>
          </a:p>
          <a:p>
            <a:r>
              <a:rPr lang="en-GB" sz="3600" dirty="0">
                <a:solidFill>
                  <a:schemeClr val="bg1"/>
                </a:solidFill>
              </a:rPr>
              <a:t>		wave</a:t>
            </a:r>
          </a:p>
          <a:p>
            <a:r>
              <a:rPr lang="en-GB" sz="3600" dirty="0">
                <a:solidFill>
                  <a:schemeClr val="bg1"/>
                </a:solidFill>
              </a:rPr>
              <a:t>		nod</a:t>
            </a:r>
          </a:p>
          <a:p>
            <a:r>
              <a:rPr lang="en-GB" sz="3600" dirty="0">
                <a:solidFill>
                  <a:schemeClr val="bg1"/>
                </a:solidFill>
              </a:rPr>
              <a:t>Sit</a:t>
            </a:r>
          </a:p>
        </p:txBody>
      </p:sp>
      <p:cxnSp>
        <p:nvCxnSpPr>
          <p:cNvPr id="3" name="Straight Arrow Connector 2">
            <a:extLst>
              <a:ext uri="{FF2B5EF4-FFF2-40B4-BE49-F238E27FC236}">
                <a16:creationId xmlns:a16="http://schemas.microsoft.com/office/drawing/2014/main" id="{E1495079-B67E-4759-BBAB-B966B8AE550D}"/>
              </a:ext>
            </a:extLst>
          </p:cNvPr>
          <p:cNvCxnSpPr>
            <a:cxnSpLocks/>
          </p:cNvCxnSpPr>
          <p:nvPr/>
        </p:nvCxnSpPr>
        <p:spPr>
          <a:xfrm>
            <a:off x="5652567" y="1660125"/>
            <a:ext cx="0" cy="4323232"/>
          </a:xfrm>
          <a:prstGeom prst="straightConnector1">
            <a:avLst/>
          </a:prstGeom>
          <a:ln w="50800">
            <a:solidFill>
              <a:schemeClr val="bg1"/>
            </a:solidFill>
            <a:tailEnd type="triangle"/>
          </a:ln>
        </p:spPr>
        <p:style>
          <a:lnRef idx="1">
            <a:schemeClr val="accent1"/>
          </a:lnRef>
          <a:fillRef idx="0">
            <a:schemeClr val="accent1"/>
          </a:fillRef>
          <a:effectRef idx="0">
            <a:schemeClr val="accent1"/>
          </a:effectRef>
          <a:fontRef idx="minor">
            <a:schemeClr val="tx1"/>
          </a:fontRef>
        </p:style>
      </p:cxnSp>
      <p:sp>
        <p:nvSpPr>
          <p:cNvPr id="5" name="Freeform: Shape 4">
            <a:extLst>
              <a:ext uri="{FF2B5EF4-FFF2-40B4-BE49-F238E27FC236}">
                <a16:creationId xmlns:a16="http://schemas.microsoft.com/office/drawing/2014/main" id="{AAA3D808-354B-4F3D-BC7E-6CCA27593EAB}"/>
              </a:ext>
            </a:extLst>
          </p:cNvPr>
          <p:cNvSpPr/>
          <p:nvPr/>
        </p:nvSpPr>
        <p:spPr>
          <a:xfrm>
            <a:off x="5655365" y="2424677"/>
            <a:ext cx="967993" cy="2901258"/>
          </a:xfrm>
          <a:custGeom>
            <a:avLst/>
            <a:gdLst>
              <a:gd name="connsiteX0" fmla="*/ 0 w 967993"/>
              <a:gd name="connsiteY0" fmla="*/ 2693975 h 2901258"/>
              <a:gd name="connsiteX1" fmla="*/ 178905 w 967993"/>
              <a:gd name="connsiteY1" fmla="*/ 2862940 h 2901258"/>
              <a:gd name="connsiteX2" fmla="*/ 606287 w 967993"/>
              <a:gd name="connsiteY2" fmla="*/ 2813245 h 2901258"/>
              <a:gd name="connsiteX3" fmla="*/ 924339 w 967993"/>
              <a:gd name="connsiteY3" fmla="*/ 1978358 h 2901258"/>
              <a:gd name="connsiteX4" fmla="*/ 964096 w 967993"/>
              <a:gd name="connsiteY4" fmla="*/ 1004323 h 2901258"/>
              <a:gd name="connsiteX5" fmla="*/ 914400 w 967993"/>
              <a:gd name="connsiteY5" fmla="*/ 239010 h 2901258"/>
              <a:gd name="connsiteX6" fmla="*/ 695739 w 967993"/>
              <a:gd name="connsiteY6" fmla="*/ 10410 h 2901258"/>
              <a:gd name="connsiteX7" fmla="*/ 19878 w 967993"/>
              <a:gd name="connsiteY7" fmla="*/ 60106 h 29012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967993" h="2901258">
                <a:moveTo>
                  <a:pt x="0" y="2693975"/>
                </a:moveTo>
                <a:cubicBezTo>
                  <a:pt x="38928" y="2768518"/>
                  <a:pt x="77857" y="2843062"/>
                  <a:pt x="178905" y="2862940"/>
                </a:cubicBezTo>
                <a:cubicBezTo>
                  <a:pt x="279953" y="2882818"/>
                  <a:pt x="482048" y="2960675"/>
                  <a:pt x="606287" y="2813245"/>
                </a:cubicBezTo>
                <a:cubicBezTo>
                  <a:pt x="730526" y="2665815"/>
                  <a:pt x="864704" y="2279845"/>
                  <a:pt x="924339" y="1978358"/>
                </a:cubicBezTo>
                <a:cubicBezTo>
                  <a:pt x="983974" y="1676871"/>
                  <a:pt x="965753" y="1294214"/>
                  <a:pt x="964096" y="1004323"/>
                </a:cubicBezTo>
                <a:cubicBezTo>
                  <a:pt x="962440" y="714432"/>
                  <a:pt x="959126" y="404662"/>
                  <a:pt x="914400" y="239010"/>
                </a:cubicBezTo>
                <a:cubicBezTo>
                  <a:pt x="869674" y="73358"/>
                  <a:pt x="844826" y="40227"/>
                  <a:pt x="695739" y="10410"/>
                </a:cubicBezTo>
                <a:cubicBezTo>
                  <a:pt x="546652" y="-19407"/>
                  <a:pt x="283265" y="20349"/>
                  <a:pt x="19878" y="60106"/>
                </a:cubicBezTo>
              </a:path>
            </a:pathLst>
          </a:custGeom>
          <a:noFill/>
          <a:ln w="50800">
            <a:solidFill>
              <a:schemeClr val="bg1"/>
            </a:solidFill>
            <a:tailEnd type="triangle"/>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Freeform: Shape 6">
            <a:extLst>
              <a:ext uri="{FF2B5EF4-FFF2-40B4-BE49-F238E27FC236}">
                <a16:creationId xmlns:a16="http://schemas.microsoft.com/office/drawing/2014/main" id="{8CC7F7DE-1603-45A1-9EC1-C8ECA9EBF4DD}"/>
              </a:ext>
            </a:extLst>
          </p:cNvPr>
          <p:cNvSpPr/>
          <p:nvPr/>
        </p:nvSpPr>
        <p:spPr>
          <a:xfrm>
            <a:off x="5649770" y="3657600"/>
            <a:ext cx="702365" cy="1409917"/>
          </a:xfrm>
          <a:custGeom>
            <a:avLst/>
            <a:gdLst>
              <a:gd name="connsiteX0" fmla="*/ 0 w 967993"/>
              <a:gd name="connsiteY0" fmla="*/ 2693975 h 2901258"/>
              <a:gd name="connsiteX1" fmla="*/ 178905 w 967993"/>
              <a:gd name="connsiteY1" fmla="*/ 2862940 h 2901258"/>
              <a:gd name="connsiteX2" fmla="*/ 606287 w 967993"/>
              <a:gd name="connsiteY2" fmla="*/ 2813245 h 2901258"/>
              <a:gd name="connsiteX3" fmla="*/ 924339 w 967993"/>
              <a:gd name="connsiteY3" fmla="*/ 1978358 h 2901258"/>
              <a:gd name="connsiteX4" fmla="*/ 964096 w 967993"/>
              <a:gd name="connsiteY4" fmla="*/ 1004323 h 2901258"/>
              <a:gd name="connsiteX5" fmla="*/ 914400 w 967993"/>
              <a:gd name="connsiteY5" fmla="*/ 239010 h 2901258"/>
              <a:gd name="connsiteX6" fmla="*/ 695739 w 967993"/>
              <a:gd name="connsiteY6" fmla="*/ 10410 h 2901258"/>
              <a:gd name="connsiteX7" fmla="*/ 19878 w 967993"/>
              <a:gd name="connsiteY7" fmla="*/ 60106 h 29012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967993" h="2901258">
                <a:moveTo>
                  <a:pt x="0" y="2693975"/>
                </a:moveTo>
                <a:cubicBezTo>
                  <a:pt x="38928" y="2768518"/>
                  <a:pt x="77857" y="2843062"/>
                  <a:pt x="178905" y="2862940"/>
                </a:cubicBezTo>
                <a:cubicBezTo>
                  <a:pt x="279953" y="2882818"/>
                  <a:pt x="482048" y="2960675"/>
                  <a:pt x="606287" y="2813245"/>
                </a:cubicBezTo>
                <a:cubicBezTo>
                  <a:pt x="730526" y="2665815"/>
                  <a:pt x="864704" y="2279845"/>
                  <a:pt x="924339" y="1978358"/>
                </a:cubicBezTo>
                <a:cubicBezTo>
                  <a:pt x="983974" y="1676871"/>
                  <a:pt x="965753" y="1294214"/>
                  <a:pt x="964096" y="1004323"/>
                </a:cubicBezTo>
                <a:cubicBezTo>
                  <a:pt x="962440" y="714432"/>
                  <a:pt x="959126" y="404662"/>
                  <a:pt x="914400" y="239010"/>
                </a:cubicBezTo>
                <a:cubicBezTo>
                  <a:pt x="869674" y="73358"/>
                  <a:pt x="844826" y="40227"/>
                  <a:pt x="695739" y="10410"/>
                </a:cubicBezTo>
                <a:cubicBezTo>
                  <a:pt x="546652" y="-19407"/>
                  <a:pt x="283265" y="20349"/>
                  <a:pt x="19878" y="60106"/>
                </a:cubicBezTo>
              </a:path>
            </a:pathLst>
          </a:custGeom>
          <a:noFill/>
          <a:ln w="50800">
            <a:solidFill>
              <a:srgbClr val="FF9900"/>
            </a:solidFill>
            <a:tailEnd type="triangle"/>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extBox 5">
            <a:extLst>
              <a:ext uri="{FF2B5EF4-FFF2-40B4-BE49-F238E27FC236}">
                <a16:creationId xmlns:a16="http://schemas.microsoft.com/office/drawing/2014/main" id="{B91F0B68-E064-419E-9DDF-50692C410507}"/>
              </a:ext>
            </a:extLst>
          </p:cNvPr>
          <p:cNvSpPr txBox="1"/>
          <p:nvPr/>
        </p:nvSpPr>
        <p:spPr>
          <a:xfrm>
            <a:off x="6023113" y="3260035"/>
            <a:ext cx="526774" cy="369332"/>
          </a:xfrm>
          <a:prstGeom prst="rect">
            <a:avLst/>
          </a:prstGeom>
          <a:noFill/>
        </p:spPr>
        <p:txBody>
          <a:bodyPr wrap="square" rtlCol="0">
            <a:spAutoFit/>
          </a:bodyPr>
          <a:lstStyle/>
          <a:p>
            <a:r>
              <a:rPr lang="en-GB" dirty="0">
                <a:solidFill>
                  <a:schemeClr val="bg1"/>
                </a:solidFill>
              </a:rPr>
              <a:t>2x</a:t>
            </a:r>
          </a:p>
        </p:txBody>
      </p:sp>
      <p:sp>
        <p:nvSpPr>
          <p:cNvPr id="9" name="TextBox 8">
            <a:extLst>
              <a:ext uri="{FF2B5EF4-FFF2-40B4-BE49-F238E27FC236}">
                <a16:creationId xmlns:a16="http://schemas.microsoft.com/office/drawing/2014/main" id="{8A1230A6-9CE0-48E5-9D83-4E57D84D0C53}"/>
              </a:ext>
            </a:extLst>
          </p:cNvPr>
          <p:cNvSpPr txBox="1"/>
          <p:nvPr/>
        </p:nvSpPr>
        <p:spPr>
          <a:xfrm>
            <a:off x="6088748" y="2081584"/>
            <a:ext cx="526774" cy="369332"/>
          </a:xfrm>
          <a:prstGeom prst="rect">
            <a:avLst/>
          </a:prstGeom>
          <a:noFill/>
        </p:spPr>
        <p:txBody>
          <a:bodyPr wrap="square" rtlCol="0">
            <a:spAutoFit/>
          </a:bodyPr>
          <a:lstStyle/>
          <a:p>
            <a:r>
              <a:rPr lang="en-GB" dirty="0">
                <a:solidFill>
                  <a:schemeClr val="bg1"/>
                </a:solidFill>
              </a:rPr>
              <a:t>3x</a:t>
            </a:r>
          </a:p>
        </p:txBody>
      </p:sp>
      <p:sp>
        <p:nvSpPr>
          <p:cNvPr id="8" name="Oval 7">
            <a:extLst>
              <a:ext uri="{FF2B5EF4-FFF2-40B4-BE49-F238E27FC236}">
                <a16:creationId xmlns:a16="http://schemas.microsoft.com/office/drawing/2014/main" id="{C77D252C-EB32-4783-A94A-A00A1CE09756}"/>
              </a:ext>
            </a:extLst>
          </p:cNvPr>
          <p:cNvSpPr/>
          <p:nvPr/>
        </p:nvSpPr>
        <p:spPr>
          <a:xfrm>
            <a:off x="5520561" y="1932485"/>
            <a:ext cx="258418" cy="258418"/>
          </a:xfrm>
          <a:prstGeom prst="ellips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Oval 12">
            <a:extLst>
              <a:ext uri="{FF2B5EF4-FFF2-40B4-BE49-F238E27FC236}">
                <a16:creationId xmlns:a16="http://schemas.microsoft.com/office/drawing/2014/main" id="{E2529DA6-EBB3-4F0F-BE0A-C0EDDE556227}"/>
              </a:ext>
            </a:extLst>
          </p:cNvPr>
          <p:cNvSpPr/>
          <p:nvPr/>
        </p:nvSpPr>
        <p:spPr>
          <a:xfrm>
            <a:off x="5520561" y="3009613"/>
            <a:ext cx="258418" cy="258418"/>
          </a:xfrm>
          <a:prstGeom prst="ellips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Oval 15">
            <a:extLst>
              <a:ext uri="{FF2B5EF4-FFF2-40B4-BE49-F238E27FC236}">
                <a16:creationId xmlns:a16="http://schemas.microsoft.com/office/drawing/2014/main" id="{3393A8E2-4B21-418D-8116-37A9BC8A8261}"/>
              </a:ext>
            </a:extLst>
          </p:cNvPr>
          <p:cNvSpPr/>
          <p:nvPr/>
        </p:nvSpPr>
        <p:spPr>
          <a:xfrm>
            <a:off x="5524334" y="5290441"/>
            <a:ext cx="258418" cy="258418"/>
          </a:xfrm>
          <a:prstGeom prst="ellips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18" name="Straight Connector 17">
            <a:extLst>
              <a:ext uri="{FF2B5EF4-FFF2-40B4-BE49-F238E27FC236}">
                <a16:creationId xmlns:a16="http://schemas.microsoft.com/office/drawing/2014/main" id="{97508628-4CEA-4D82-8133-EACE5BE7DDBD}"/>
              </a:ext>
            </a:extLst>
          </p:cNvPr>
          <p:cNvCxnSpPr>
            <a:stCxn id="7" idx="7"/>
            <a:endCxn id="7" idx="0"/>
          </p:cNvCxnSpPr>
          <p:nvPr/>
        </p:nvCxnSpPr>
        <p:spPr>
          <a:xfrm flipH="1">
            <a:off x="5649770" y="3686810"/>
            <a:ext cx="14423" cy="1279974"/>
          </a:xfrm>
          <a:prstGeom prst="line">
            <a:avLst/>
          </a:prstGeom>
          <a:ln w="50800">
            <a:solidFill>
              <a:srgbClr val="FF9900"/>
            </a:solidFill>
          </a:ln>
        </p:spPr>
        <p:style>
          <a:lnRef idx="1">
            <a:schemeClr val="accent1"/>
          </a:lnRef>
          <a:fillRef idx="0">
            <a:schemeClr val="accent1"/>
          </a:fillRef>
          <a:effectRef idx="0">
            <a:schemeClr val="accent1"/>
          </a:effectRef>
          <a:fontRef idx="minor">
            <a:schemeClr val="tx1"/>
          </a:fontRef>
        </p:style>
      </p:cxnSp>
      <p:sp>
        <p:nvSpPr>
          <p:cNvPr id="11" name="Oval 10">
            <a:extLst>
              <a:ext uri="{FF2B5EF4-FFF2-40B4-BE49-F238E27FC236}">
                <a16:creationId xmlns:a16="http://schemas.microsoft.com/office/drawing/2014/main" id="{45D0C27A-B79A-4741-A29F-5CA274A9F15F}"/>
              </a:ext>
            </a:extLst>
          </p:cNvPr>
          <p:cNvSpPr/>
          <p:nvPr/>
        </p:nvSpPr>
        <p:spPr>
          <a:xfrm>
            <a:off x="5520561" y="4667098"/>
            <a:ext cx="258418" cy="258418"/>
          </a:xfrm>
          <a:prstGeom prst="ellipse">
            <a:avLst/>
          </a:prstGeom>
          <a:solidFill>
            <a:srgbClr val="FF9900"/>
          </a:solidFill>
          <a:ln>
            <a:solidFill>
              <a:srgbClr val="FF99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Oval 11">
            <a:extLst>
              <a:ext uri="{FF2B5EF4-FFF2-40B4-BE49-F238E27FC236}">
                <a16:creationId xmlns:a16="http://schemas.microsoft.com/office/drawing/2014/main" id="{D461BAF9-1264-4760-AFAD-5D196B950C6D}"/>
              </a:ext>
            </a:extLst>
          </p:cNvPr>
          <p:cNvSpPr/>
          <p:nvPr/>
        </p:nvSpPr>
        <p:spPr>
          <a:xfrm>
            <a:off x="5520561" y="4167774"/>
            <a:ext cx="258418" cy="258418"/>
          </a:xfrm>
          <a:prstGeom prst="ellipse">
            <a:avLst/>
          </a:prstGeom>
          <a:solidFill>
            <a:srgbClr val="FF9900"/>
          </a:solidFill>
          <a:ln>
            <a:solidFill>
              <a:srgbClr val="FF99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Rectangle 16">
            <a:extLst>
              <a:ext uri="{FF2B5EF4-FFF2-40B4-BE49-F238E27FC236}">
                <a16:creationId xmlns:a16="http://schemas.microsoft.com/office/drawing/2014/main" id="{2515F964-6524-4023-99CC-4E5D2F6D020E}"/>
              </a:ext>
            </a:extLst>
          </p:cNvPr>
          <p:cNvSpPr/>
          <p:nvPr/>
        </p:nvSpPr>
        <p:spPr>
          <a:xfrm>
            <a:off x="7750206" y="1698710"/>
            <a:ext cx="3341864" cy="1730290"/>
          </a:xfrm>
          <a:prstGeom prst="rect">
            <a:avLst/>
          </a:prstGeom>
          <a:solidFill>
            <a:srgbClr val="FF9900"/>
          </a:solidFill>
          <a:ln>
            <a:solidFill>
              <a:srgbClr val="FF99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600" dirty="0">
                <a:solidFill>
                  <a:srgbClr val="0070C0"/>
                </a:solidFill>
              </a:rPr>
              <a:t>Which loop is the outer loop?</a:t>
            </a:r>
          </a:p>
        </p:txBody>
      </p:sp>
    </p:spTree>
    <p:extLst>
      <p:ext uri="{BB962C8B-B14F-4D97-AF65-F5344CB8AC3E}">
        <p14:creationId xmlns:p14="http://schemas.microsoft.com/office/powerpoint/2010/main" val="145922833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p:cNvGrpSpPr/>
        <p:nvPr/>
      </p:nvGrpSpPr>
      <p:grpSpPr>
        <a:xfrm>
          <a:off x="0" y="0"/>
          <a:ext cx="0" cy="0"/>
          <a:chOff x="0" y="0"/>
          <a:chExt cx="0" cy="0"/>
        </a:xfrm>
      </p:grpSpPr>
      <p:sp>
        <p:nvSpPr>
          <p:cNvPr id="15" name="Title 1">
            <a:extLst>
              <a:ext uri="{FF2B5EF4-FFF2-40B4-BE49-F238E27FC236}">
                <a16:creationId xmlns:a16="http://schemas.microsoft.com/office/drawing/2014/main" id="{0B9ABFC7-1081-4C0D-BB83-9B3A79469D35}"/>
              </a:ext>
            </a:extLst>
          </p:cNvPr>
          <p:cNvSpPr>
            <a:spLocks noGrp="1"/>
          </p:cNvSpPr>
          <p:nvPr>
            <p:ph type="title"/>
          </p:nvPr>
        </p:nvSpPr>
        <p:spPr>
          <a:xfrm>
            <a:off x="2223426" y="4558"/>
            <a:ext cx="5526780" cy="834015"/>
          </a:xfrm>
          <a:solidFill>
            <a:srgbClr val="0070C0"/>
          </a:solidFill>
        </p:spPr>
        <p:txBody>
          <a:bodyPr anchor="ctr" anchorCtr="0"/>
          <a:lstStyle/>
          <a:p>
            <a:r>
              <a:rPr lang="en-GB" dirty="0">
                <a:solidFill>
                  <a:schemeClr val="bg1"/>
                </a:solidFill>
              </a:rPr>
              <a:t>Nested Loop Algorithm</a:t>
            </a:r>
          </a:p>
        </p:txBody>
      </p:sp>
      <p:sp>
        <p:nvSpPr>
          <p:cNvPr id="4" name="TextBox 3">
            <a:extLst>
              <a:ext uri="{FF2B5EF4-FFF2-40B4-BE49-F238E27FC236}">
                <a16:creationId xmlns:a16="http://schemas.microsoft.com/office/drawing/2014/main" id="{A6F82405-4B43-4BE7-8BB7-B3A36B5092A2}"/>
              </a:ext>
            </a:extLst>
          </p:cNvPr>
          <p:cNvSpPr txBox="1"/>
          <p:nvPr/>
        </p:nvSpPr>
        <p:spPr>
          <a:xfrm>
            <a:off x="2223426" y="1698710"/>
            <a:ext cx="4415913" cy="3970318"/>
          </a:xfrm>
          <a:prstGeom prst="rect">
            <a:avLst/>
          </a:prstGeom>
          <a:noFill/>
        </p:spPr>
        <p:txBody>
          <a:bodyPr wrap="square" rtlCol="0">
            <a:spAutoFit/>
          </a:bodyPr>
          <a:lstStyle/>
          <a:p>
            <a:r>
              <a:rPr lang="en-GB" sz="3600" dirty="0">
                <a:solidFill>
                  <a:schemeClr val="bg1"/>
                </a:solidFill>
              </a:rPr>
              <a:t>Stand</a:t>
            </a:r>
          </a:p>
          <a:p>
            <a:r>
              <a:rPr lang="en-GB" sz="3600" dirty="0">
                <a:solidFill>
                  <a:schemeClr val="bg1"/>
                </a:solidFill>
              </a:rPr>
              <a:t>Loop 3 times</a:t>
            </a:r>
          </a:p>
          <a:p>
            <a:r>
              <a:rPr lang="en-GB" sz="3600" dirty="0">
                <a:solidFill>
                  <a:schemeClr val="bg1"/>
                </a:solidFill>
              </a:rPr>
              <a:t>	bow</a:t>
            </a:r>
          </a:p>
          <a:p>
            <a:r>
              <a:rPr lang="en-GB" sz="3600" dirty="0">
                <a:solidFill>
                  <a:schemeClr val="bg1"/>
                </a:solidFill>
              </a:rPr>
              <a:t>	Loop 2 times</a:t>
            </a:r>
          </a:p>
          <a:p>
            <a:r>
              <a:rPr lang="en-GB" sz="3600" dirty="0">
                <a:solidFill>
                  <a:schemeClr val="bg1"/>
                </a:solidFill>
              </a:rPr>
              <a:t>		wave</a:t>
            </a:r>
          </a:p>
          <a:p>
            <a:r>
              <a:rPr lang="en-GB" sz="3600" dirty="0">
                <a:solidFill>
                  <a:schemeClr val="bg1"/>
                </a:solidFill>
              </a:rPr>
              <a:t>		nod</a:t>
            </a:r>
          </a:p>
          <a:p>
            <a:r>
              <a:rPr lang="en-GB" sz="3600" dirty="0">
                <a:solidFill>
                  <a:schemeClr val="bg1"/>
                </a:solidFill>
              </a:rPr>
              <a:t>Sit</a:t>
            </a:r>
          </a:p>
        </p:txBody>
      </p:sp>
      <p:cxnSp>
        <p:nvCxnSpPr>
          <p:cNvPr id="3" name="Straight Arrow Connector 2">
            <a:extLst>
              <a:ext uri="{FF2B5EF4-FFF2-40B4-BE49-F238E27FC236}">
                <a16:creationId xmlns:a16="http://schemas.microsoft.com/office/drawing/2014/main" id="{E1495079-B67E-4759-BBAB-B966B8AE550D}"/>
              </a:ext>
            </a:extLst>
          </p:cNvPr>
          <p:cNvCxnSpPr>
            <a:cxnSpLocks/>
          </p:cNvCxnSpPr>
          <p:nvPr/>
        </p:nvCxnSpPr>
        <p:spPr>
          <a:xfrm>
            <a:off x="5652567" y="1660125"/>
            <a:ext cx="0" cy="4323232"/>
          </a:xfrm>
          <a:prstGeom prst="straightConnector1">
            <a:avLst/>
          </a:prstGeom>
          <a:ln w="50800">
            <a:solidFill>
              <a:schemeClr val="bg1"/>
            </a:solidFill>
            <a:tailEnd type="triangle"/>
          </a:ln>
        </p:spPr>
        <p:style>
          <a:lnRef idx="1">
            <a:schemeClr val="accent1"/>
          </a:lnRef>
          <a:fillRef idx="0">
            <a:schemeClr val="accent1"/>
          </a:fillRef>
          <a:effectRef idx="0">
            <a:schemeClr val="accent1"/>
          </a:effectRef>
          <a:fontRef idx="minor">
            <a:schemeClr val="tx1"/>
          </a:fontRef>
        </p:style>
      </p:cxnSp>
      <p:sp>
        <p:nvSpPr>
          <p:cNvPr id="5" name="Freeform: Shape 4">
            <a:extLst>
              <a:ext uri="{FF2B5EF4-FFF2-40B4-BE49-F238E27FC236}">
                <a16:creationId xmlns:a16="http://schemas.microsoft.com/office/drawing/2014/main" id="{AAA3D808-354B-4F3D-BC7E-6CCA27593EAB}"/>
              </a:ext>
            </a:extLst>
          </p:cNvPr>
          <p:cNvSpPr/>
          <p:nvPr/>
        </p:nvSpPr>
        <p:spPr>
          <a:xfrm>
            <a:off x="5655365" y="2424677"/>
            <a:ext cx="967993" cy="2901258"/>
          </a:xfrm>
          <a:custGeom>
            <a:avLst/>
            <a:gdLst>
              <a:gd name="connsiteX0" fmla="*/ 0 w 967993"/>
              <a:gd name="connsiteY0" fmla="*/ 2693975 h 2901258"/>
              <a:gd name="connsiteX1" fmla="*/ 178905 w 967993"/>
              <a:gd name="connsiteY1" fmla="*/ 2862940 h 2901258"/>
              <a:gd name="connsiteX2" fmla="*/ 606287 w 967993"/>
              <a:gd name="connsiteY2" fmla="*/ 2813245 h 2901258"/>
              <a:gd name="connsiteX3" fmla="*/ 924339 w 967993"/>
              <a:gd name="connsiteY3" fmla="*/ 1978358 h 2901258"/>
              <a:gd name="connsiteX4" fmla="*/ 964096 w 967993"/>
              <a:gd name="connsiteY4" fmla="*/ 1004323 h 2901258"/>
              <a:gd name="connsiteX5" fmla="*/ 914400 w 967993"/>
              <a:gd name="connsiteY5" fmla="*/ 239010 h 2901258"/>
              <a:gd name="connsiteX6" fmla="*/ 695739 w 967993"/>
              <a:gd name="connsiteY6" fmla="*/ 10410 h 2901258"/>
              <a:gd name="connsiteX7" fmla="*/ 19878 w 967993"/>
              <a:gd name="connsiteY7" fmla="*/ 60106 h 29012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967993" h="2901258">
                <a:moveTo>
                  <a:pt x="0" y="2693975"/>
                </a:moveTo>
                <a:cubicBezTo>
                  <a:pt x="38928" y="2768518"/>
                  <a:pt x="77857" y="2843062"/>
                  <a:pt x="178905" y="2862940"/>
                </a:cubicBezTo>
                <a:cubicBezTo>
                  <a:pt x="279953" y="2882818"/>
                  <a:pt x="482048" y="2960675"/>
                  <a:pt x="606287" y="2813245"/>
                </a:cubicBezTo>
                <a:cubicBezTo>
                  <a:pt x="730526" y="2665815"/>
                  <a:pt x="864704" y="2279845"/>
                  <a:pt x="924339" y="1978358"/>
                </a:cubicBezTo>
                <a:cubicBezTo>
                  <a:pt x="983974" y="1676871"/>
                  <a:pt x="965753" y="1294214"/>
                  <a:pt x="964096" y="1004323"/>
                </a:cubicBezTo>
                <a:cubicBezTo>
                  <a:pt x="962440" y="714432"/>
                  <a:pt x="959126" y="404662"/>
                  <a:pt x="914400" y="239010"/>
                </a:cubicBezTo>
                <a:cubicBezTo>
                  <a:pt x="869674" y="73358"/>
                  <a:pt x="844826" y="40227"/>
                  <a:pt x="695739" y="10410"/>
                </a:cubicBezTo>
                <a:cubicBezTo>
                  <a:pt x="546652" y="-19407"/>
                  <a:pt x="283265" y="20349"/>
                  <a:pt x="19878" y="60106"/>
                </a:cubicBezTo>
              </a:path>
            </a:pathLst>
          </a:custGeom>
          <a:noFill/>
          <a:ln w="50800">
            <a:solidFill>
              <a:schemeClr val="bg1"/>
            </a:solidFill>
            <a:tailEnd type="triangle"/>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Freeform: Shape 6">
            <a:extLst>
              <a:ext uri="{FF2B5EF4-FFF2-40B4-BE49-F238E27FC236}">
                <a16:creationId xmlns:a16="http://schemas.microsoft.com/office/drawing/2014/main" id="{8CC7F7DE-1603-45A1-9EC1-C8ECA9EBF4DD}"/>
              </a:ext>
            </a:extLst>
          </p:cNvPr>
          <p:cNvSpPr/>
          <p:nvPr/>
        </p:nvSpPr>
        <p:spPr>
          <a:xfrm>
            <a:off x="5649770" y="3657600"/>
            <a:ext cx="702365" cy="1409917"/>
          </a:xfrm>
          <a:custGeom>
            <a:avLst/>
            <a:gdLst>
              <a:gd name="connsiteX0" fmla="*/ 0 w 967993"/>
              <a:gd name="connsiteY0" fmla="*/ 2693975 h 2901258"/>
              <a:gd name="connsiteX1" fmla="*/ 178905 w 967993"/>
              <a:gd name="connsiteY1" fmla="*/ 2862940 h 2901258"/>
              <a:gd name="connsiteX2" fmla="*/ 606287 w 967993"/>
              <a:gd name="connsiteY2" fmla="*/ 2813245 h 2901258"/>
              <a:gd name="connsiteX3" fmla="*/ 924339 w 967993"/>
              <a:gd name="connsiteY3" fmla="*/ 1978358 h 2901258"/>
              <a:gd name="connsiteX4" fmla="*/ 964096 w 967993"/>
              <a:gd name="connsiteY4" fmla="*/ 1004323 h 2901258"/>
              <a:gd name="connsiteX5" fmla="*/ 914400 w 967993"/>
              <a:gd name="connsiteY5" fmla="*/ 239010 h 2901258"/>
              <a:gd name="connsiteX6" fmla="*/ 695739 w 967993"/>
              <a:gd name="connsiteY6" fmla="*/ 10410 h 2901258"/>
              <a:gd name="connsiteX7" fmla="*/ 19878 w 967993"/>
              <a:gd name="connsiteY7" fmla="*/ 60106 h 29012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967993" h="2901258">
                <a:moveTo>
                  <a:pt x="0" y="2693975"/>
                </a:moveTo>
                <a:cubicBezTo>
                  <a:pt x="38928" y="2768518"/>
                  <a:pt x="77857" y="2843062"/>
                  <a:pt x="178905" y="2862940"/>
                </a:cubicBezTo>
                <a:cubicBezTo>
                  <a:pt x="279953" y="2882818"/>
                  <a:pt x="482048" y="2960675"/>
                  <a:pt x="606287" y="2813245"/>
                </a:cubicBezTo>
                <a:cubicBezTo>
                  <a:pt x="730526" y="2665815"/>
                  <a:pt x="864704" y="2279845"/>
                  <a:pt x="924339" y="1978358"/>
                </a:cubicBezTo>
                <a:cubicBezTo>
                  <a:pt x="983974" y="1676871"/>
                  <a:pt x="965753" y="1294214"/>
                  <a:pt x="964096" y="1004323"/>
                </a:cubicBezTo>
                <a:cubicBezTo>
                  <a:pt x="962440" y="714432"/>
                  <a:pt x="959126" y="404662"/>
                  <a:pt x="914400" y="239010"/>
                </a:cubicBezTo>
                <a:cubicBezTo>
                  <a:pt x="869674" y="73358"/>
                  <a:pt x="844826" y="40227"/>
                  <a:pt x="695739" y="10410"/>
                </a:cubicBezTo>
                <a:cubicBezTo>
                  <a:pt x="546652" y="-19407"/>
                  <a:pt x="283265" y="20349"/>
                  <a:pt x="19878" y="60106"/>
                </a:cubicBezTo>
              </a:path>
            </a:pathLst>
          </a:custGeom>
          <a:noFill/>
          <a:ln w="50800">
            <a:solidFill>
              <a:srgbClr val="FF9900"/>
            </a:solidFill>
            <a:tailEnd type="triangle"/>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extBox 5">
            <a:extLst>
              <a:ext uri="{FF2B5EF4-FFF2-40B4-BE49-F238E27FC236}">
                <a16:creationId xmlns:a16="http://schemas.microsoft.com/office/drawing/2014/main" id="{B91F0B68-E064-419E-9DDF-50692C410507}"/>
              </a:ext>
            </a:extLst>
          </p:cNvPr>
          <p:cNvSpPr txBox="1"/>
          <p:nvPr/>
        </p:nvSpPr>
        <p:spPr>
          <a:xfrm>
            <a:off x="6023113" y="3260035"/>
            <a:ext cx="526774" cy="369332"/>
          </a:xfrm>
          <a:prstGeom prst="rect">
            <a:avLst/>
          </a:prstGeom>
          <a:noFill/>
        </p:spPr>
        <p:txBody>
          <a:bodyPr wrap="square" rtlCol="0">
            <a:spAutoFit/>
          </a:bodyPr>
          <a:lstStyle/>
          <a:p>
            <a:r>
              <a:rPr lang="en-GB" dirty="0">
                <a:solidFill>
                  <a:schemeClr val="bg1"/>
                </a:solidFill>
              </a:rPr>
              <a:t>2x</a:t>
            </a:r>
          </a:p>
        </p:txBody>
      </p:sp>
      <p:sp>
        <p:nvSpPr>
          <p:cNvPr id="9" name="TextBox 8">
            <a:extLst>
              <a:ext uri="{FF2B5EF4-FFF2-40B4-BE49-F238E27FC236}">
                <a16:creationId xmlns:a16="http://schemas.microsoft.com/office/drawing/2014/main" id="{8A1230A6-9CE0-48E5-9D83-4E57D84D0C53}"/>
              </a:ext>
            </a:extLst>
          </p:cNvPr>
          <p:cNvSpPr txBox="1"/>
          <p:nvPr/>
        </p:nvSpPr>
        <p:spPr>
          <a:xfrm>
            <a:off x="6088748" y="2081584"/>
            <a:ext cx="526774" cy="369332"/>
          </a:xfrm>
          <a:prstGeom prst="rect">
            <a:avLst/>
          </a:prstGeom>
          <a:noFill/>
        </p:spPr>
        <p:txBody>
          <a:bodyPr wrap="square" rtlCol="0">
            <a:spAutoFit/>
          </a:bodyPr>
          <a:lstStyle/>
          <a:p>
            <a:r>
              <a:rPr lang="en-GB" dirty="0">
                <a:solidFill>
                  <a:schemeClr val="bg1"/>
                </a:solidFill>
              </a:rPr>
              <a:t>3x</a:t>
            </a:r>
          </a:p>
        </p:txBody>
      </p:sp>
      <p:sp>
        <p:nvSpPr>
          <p:cNvPr id="8" name="Oval 7">
            <a:extLst>
              <a:ext uri="{FF2B5EF4-FFF2-40B4-BE49-F238E27FC236}">
                <a16:creationId xmlns:a16="http://schemas.microsoft.com/office/drawing/2014/main" id="{C77D252C-EB32-4783-A94A-A00A1CE09756}"/>
              </a:ext>
            </a:extLst>
          </p:cNvPr>
          <p:cNvSpPr/>
          <p:nvPr/>
        </p:nvSpPr>
        <p:spPr>
          <a:xfrm>
            <a:off x="5520561" y="1932485"/>
            <a:ext cx="258418" cy="258418"/>
          </a:xfrm>
          <a:prstGeom prst="ellips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Oval 12">
            <a:extLst>
              <a:ext uri="{FF2B5EF4-FFF2-40B4-BE49-F238E27FC236}">
                <a16:creationId xmlns:a16="http://schemas.microsoft.com/office/drawing/2014/main" id="{E2529DA6-EBB3-4F0F-BE0A-C0EDDE556227}"/>
              </a:ext>
            </a:extLst>
          </p:cNvPr>
          <p:cNvSpPr/>
          <p:nvPr/>
        </p:nvSpPr>
        <p:spPr>
          <a:xfrm>
            <a:off x="5520561" y="3009613"/>
            <a:ext cx="258418" cy="258418"/>
          </a:xfrm>
          <a:prstGeom prst="ellips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Oval 15">
            <a:extLst>
              <a:ext uri="{FF2B5EF4-FFF2-40B4-BE49-F238E27FC236}">
                <a16:creationId xmlns:a16="http://schemas.microsoft.com/office/drawing/2014/main" id="{3393A8E2-4B21-418D-8116-37A9BC8A8261}"/>
              </a:ext>
            </a:extLst>
          </p:cNvPr>
          <p:cNvSpPr/>
          <p:nvPr/>
        </p:nvSpPr>
        <p:spPr>
          <a:xfrm>
            <a:off x="5524334" y="5290441"/>
            <a:ext cx="258418" cy="258418"/>
          </a:xfrm>
          <a:prstGeom prst="ellips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18" name="Straight Connector 17">
            <a:extLst>
              <a:ext uri="{FF2B5EF4-FFF2-40B4-BE49-F238E27FC236}">
                <a16:creationId xmlns:a16="http://schemas.microsoft.com/office/drawing/2014/main" id="{97508628-4CEA-4D82-8133-EACE5BE7DDBD}"/>
              </a:ext>
            </a:extLst>
          </p:cNvPr>
          <p:cNvCxnSpPr>
            <a:stCxn id="7" idx="7"/>
            <a:endCxn id="7" idx="0"/>
          </p:cNvCxnSpPr>
          <p:nvPr/>
        </p:nvCxnSpPr>
        <p:spPr>
          <a:xfrm flipH="1">
            <a:off x="5649770" y="3686810"/>
            <a:ext cx="14423" cy="1279974"/>
          </a:xfrm>
          <a:prstGeom prst="line">
            <a:avLst/>
          </a:prstGeom>
          <a:ln w="50800">
            <a:solidFill>
              <a:srgbClr val="FF9900"/>
            </a:solidFill>
          </a:ln>
        </p:spPr>
        <p:style>
          <a:lnRef idx="1">
            <a:schemeClr val="accent1"/>
          </a:lnRef>
          <a:fillRef idx="0">
            <a:schemeClr val="accent1"/>
          </a:fillRef>
          <a:effectRef idx="0">
            <a:schemeClr val="accent1"/>
          </a:effectRef>
          <a:fontRef idx="minor">
            <a:schemeClr val="tx1"/>
          </a:fontRef>
        </p:style>
      </p:cxnSp>
      <p:sp>
        <p:nvSpPr>
          <p:cNvPr id="11" name="Oval 10">
            <a:extLst>
              <a:ext uri="{FF2B5EF4-FFF2-40B4-BE49-F238E27FC236}">
                <a16:creationId xmlns:a16="http://schemas.microsoft.com/office/drawing/2014/main" id="{45D0C27A-B79A-4741-A29F-5CA274A9F15F}"/>
              </a:ext>
            </a:extLst>
          </p:cNvPr>
          <p:cNvSpPr/>
          <p:nvPr/>
        </p:nvSpPr>
        <p:spPr>
          <a:xfrm>
            <a:off x="5520561" y="4667098"/>
            <a:ext cx="258418" cy="258418"/>
          </a:xfrm>
          <a:prstGeom prst="ellipse">
            <a:avLst/>
          </a:prstGeom>
          <a:solidFill>
            <a:srgbClr val="FF9900"/>
          </a:solidFill>
          <a:ln>
            <a:solidFill>
              <a:srgbClr val="FF99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Oval 11">
            <a:extLst>
              <a:ext uri="{FF2B5EF4-FFF2-40B4-BE49-F238E27FC236}">
                <a16:creationId xmlns:a16="http://schemas.microsoft.com/office/drawing/2014/main" id="{D461BAF9-1264-4760-AFAD-5D196B950C6D}"/>
              </a:ext>
            </a:extLst>
          </p:cNvPr>
          <p:cNvSpPr/>
          <p:nvPr/>
        </p:nvSpPr>
        <p:spPr>
          <a:xfrm>
            <a:off x="5520561" y="4167774"/>
            <a:ext cx="258418" cy="258418"/>
          </a:xfrm>
          <a:prstGeom prst="ellipse">
            <a:avLst/>
          </a:prstGeom>
          <a:solidFill>
            <a:srgbClr val="FF9900"/>
          </a:solidFill>
          <a:ln>
            <a:solidFill>
              <a:srgbClr val="FF99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Rectangle 16">
            <a:extLst>
              <a:ext uri="{FF2B5EF4-FFF2-40B4-BE49-F238E27FC236}">
                <a16:creationId xmlns:a16="http://schemas.microsoft.com/office/drawing/2014/main" id="{2515F964-6524-4023-99CC-4E5D2F6D020E}"/>
              </a:ext>
            </a:extLst>
          </p:cNvPr>
          <p:cNvSpPr/>
          <p:nvPr/>
        </p:nvSpPr>
        <p:spPr>
          <a:xfrm>
            <a:off x="7750206" y="1698710"/>
            <a:ext cx="3341864" cy="1730290"/>
          </a:xfrm>
          <a:prstGeom prst="rect">
            <a:avLst/>
          </a:prstGeom>
          <a:solidFill>
            <a:srgbClr val="FF9900"/>
          </a:solidFill>
          <a:ln>
            <a:solidFill>
              <a:srgbClr val="FF99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600" dirty="0">
                <a:solidFill>
                  <a:srgbClr val="0070C0"/>
                </a:solidFill>
              </a:rPr>
              <a:t>Which loop is the outer loop?</a:t>
            </a:r>
          </a:p>
        </p:txBody>
      </p:sp>
      <p:sp>
        <p:nvSpPr>
          <p:cNvPr id="2" name="TextBox 1">
            <a:extLst>
              <a:ext uri="{FF2B5EF4-FFF2-40B4-BE49-F238E27FC236}">
                <a16:creationId xmlns:a16="http://schemas.microsoft.com/office/drawing/2014/main" id="{EC1DFFC4-1284-4366-A1FD-349BA55FB82F}"/>
              </a:ext>
            </a:extLst>
          </p:cNvPr>
          <p:cNvSpPr txBox="1"/>
          <p:nvPr/>
        </p:nvSpPr>
        <p:spPr>
          <a:xfrm>
            <a:off x="7750206" y="4283765"/>
            <a:ext cx="2536794" cy="1077218"/>
          </a:xfrm>
          <a:prstGeom prst="rect">
            <a:avLst/>
          </a:prstGeom>
          <a:noFill/>
        </p:spPr>
        <p:txBody>
          <a:bodyPr wrap="square" rtlCol="0">
            <a:spAutoFit/>
          </a:bodyPr>
          <a:lstStyle/>
          <a:p>
            <a:r>
              <a:rPr lang="en-GB" sz="3200" dirty="0">
                <a:solidFill>
                  <a:schemeClr val="bg1"/>
                </a:solidFill>
              </a:rPr>
              <a:t>ANSWER</a:t>
            </a:r>
            <a:br>
              <a:rPr lang="en-GB" sz="3200" dirty="0">
                <a:solidFill>
                  <a:schemeClr val="bg1"/>
                </a:solidFill>
              </a:rPr>
            </a:br>
            <a:r>
              <a:rPr lang="en-GB" sz="3200" dirty="0">
                <a:solidFill>
                  <a:schemeClr val="bg1"/>
                </a:solidFill>
              </a:rPr>
              <a:t>Loop 3 times</a:t>
            </a:r>
          </a:p>
        </p:txBody>
      </p:sp>
    </p:spTree>
    <p:extLst>
      <p:ext uri="{BB962C8B-B14F-4D97-AF65-F5344CB8AC3E}">
        <p14:creationId xmlns:p14="http://schemas.microsoft.com/office/powerpoint/2010/main" val="409074830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p:cNvGrpSpPr/>
        <p:nvPr/>
      </p:nvGrpSpPr>
      <p:grpSpPr>
        <a:xfrm>
          <a:off x="0" y="0"/>
          <a:ext cx="0" cy="0"/>
          <a:chOff x="0" y="0"/>
          <a:chExt cx="0" cy="0"/>
        </a:xfrm>
      </p:grpSpPr>
      <p:sp>
        <p:nvSpPr>
          <p:cNvPr id="15" name="Title 1">
            <a:extLst>
              <a:ext uri="{FF2B5EF4-FFF2-40B4-BE49-F238E27FC236}">
                <a16:creationId xmlns:a16="http://schemas.microsoft.com/office/drawing/2014/main" id="{0B9ABFC7-1081-4C0D-BB83-9B3A79469D35}"/>
              </a:ext>
            </a:extLst>
          </p:cNvPr>
          <p:cNvSpPr>
            <a:spLocks noGrp="1"/>
          </p:cNvSpPr>
          <p:nvPr>
            <p:ph type="title"/>
          </p:nvPr>
        </p:nvSpPr>
        <p:spPr>
          <a:xfrm>
            <a:off x="2223426" y="4558"/>
            <a:ext cx="5526780" cy="834015"/>
          </a:xfrm>
          <a:solidFill>
            <a:srgbClr val="0070C0"/>
          </a:solidFill>
        </p:spPr>
        <p:txBody>
          <a:bodyPr anchor="ctr" anchorCtr="0"/>
          <a:lstStyle/>
          <a:p>
            <a:r>
              <a:rPr lang="en-GB" dirty="0">
                <a:solidFill>
                  <a:schemeClr val="bg1"/>
                </a:solidFill>
              </a:rPr>
              <a:t>Nested Loop Algorithm</a:t>
            </a:r>
          </a:p>
        </p:txBody>
      </p:sp>
      <p:sp>
        <p:nvSpPr>
          <p:cNvPr id="4" name="TextBox 3">
            <a:extLst>
              <a:ext uri="{FF2B5EF4-FFF2-40B4-BE49-F238E27FC236}">
                <a16:creationId xmlns:a16="http://schemas.microsoft.com/office/drawing/2014/main" id="{A6F82405-4B43-4BE7-8BB7-B3A36B5092A2}"/>
              </a:ext>
            </a:extLst>
          </p:cNvPr>
          <p:cNvSpPr txBox="1"/>
          <p:nvPr/>
        </p:nvSpPr>
        <p:spPr>
          <a:xfrm>
            <a:off x="2223426" y="1698710"/>
            <a:ext cx="4415913" cy="3970318"/>
          </a:xfrm>
          <a:prstGeom prst="rect">
            <a:avLst/>
          </a:prstGeom>
          <a:noFill/>
        </p:spPr>
        <p:txBody>
          <a:bodyPr wrap="square" rtlCol="0">
            <a:spAutoFit/>
          </a:bodyPr>
          <a:lstStyle/>
          <a:p>
            <a:r>
              <a:rPr lang="en-GB" sz="3600" dirty="0">
                <a:solidFill>
                  <a:schemeClr val="bg1"/>
                </a:solidFill>
              </a:rPr>
              <a:t>Stand</a:t>
            </a:r>
          </a:p>
          <a:p>
            <a:r>
              <a:rPr lang="en-GB" sz="3600" dirty="0">
                <a:solidFill>
                  <a:schemeClr val="bg1"/>
                </a:solidFill>
              </a:rPr>
              <a:t>Loop 3 times</a:t>
            </a:r>
          </a:p>
          <a:p>
            <a:r>
              <a:rPr lang="en-GB" sz="3600" dirty="0">
                <a:solidFill>
                  <a:schemeClr val="bg1"/>
                </a:solidFill>
              </a:rPr>
              <a:t>	bow</a:t>
            </a:r>
          </a:p>
          <a:p>
            <a:r>
              <a:rPr lang="en-GB" sz="3600" dirty="0">
                <a:solidFill>
                  <a:schemeClr val="bg1"/>
                </a:solidFill>
              </a:rPr>
              <a:t>	Loop 2 times</a:t>
            </a:r>
          </a:p>
          <a:p>
            <a:r>
              <a:rPr lang="en-GB" sz="3600" dirty="0">
                <a:solidFill>
                  <a:schemeClr val="bg1"/>
                </a:solidFill>
              </a:rPr>
              <a:t>		wave</a:t>
            </a:r>
          </a:p>
          <a:p>
            <a:r>
              <a:rPr lang="en-GB" sz="3600" dirty="0">
                <a:solidFill>
                  <a:schemeClr val="bg1"/>
                </a:solidFill>
              </a:rPr>
              <a:t>		nod</a:t>
            </a:r>
          </a:p>
          <a:p>
            <a:r>
              <a:rPr lang="en-GB" sz="3600" dirty="0">
                <a:solidFill>
                  <a:schemeClr val="bg1"/>
                </a:solidFill>
              </a:rPr>
              <a:t>Sit</a:t>
            </a:r>
          </a:p>
        </p:txBody>
      </p:sp>
      <p:cxnSp>
        <p:nvCxnSpPr>
          <p:cNvPr id="3" name="Straight Arrow Connector 2">
            <a:extLst>
              <a:ext uri="{FF2B5EF4-FFF2-40B4-BE49-F238E27FC236}">
                <a16:creationId xmlns:a16="http://schemas.microsoft.com/office/drawing/2014/main" id="{E1495079-B67E-4759-BBAB-B966B8AE550D}"/>
              </a:ext>
            </a:extLst>
          </p:cNvPr>
          <p:cNvCxnSpPr>
            <a:cxnSpLocks/>
          </p:cNvCxnSpPr>
          <p:nvPr/>
        </p:nvCxnSpPr>
        <p:spPr>
          <a:xfrm>
            <a:off x="5652567" y="1660125"/>
            <a:ext cx="0" cy="4323232"/>
          </a:xfrm>
          <a:prstGeom prst="straightConnector1">
            <a:avLst/>
          </a:prstGeom>
          <a:ln w="50800">
            <a:solidFill>
              <a:schemeClr val="bg1"/>
            </a:solidFill>
            <a:tailEnd type="triangle"/>
          </a:ln>
        </p:spPr>
        <p:style>
          <a:lnRef idx="1">
            <a:schemeClr val="accent1"/>
          </a:lnRef>
          <a:fillRef idx="0">
            <a:schemeClr val="accent1"/>
          </a:fillRef>
          <a:effectRef idx="0">
            <a:schemeClr val="accent1"/>
          </a:effectRef>
          <a:fontRef idx="minor">
            <a:schemeClr val="tx1"/>
          </a:fontRef>
        </p:style>
      </p:cxnSp>
      <p:sp>
        <p:nvSpPr>
          <p:cNvPr id="5" name="Freeform: Shape 4">
            <a:extLst>
              <a:ext uri="{FF2B5EF4-FFF2-40B4-BE49-F238E27FC236}">
                <a16:creationId xmlns:a16="http://schemas.microsoft.com/office/drawing/2014/main" id="{AAA3D808-354B-4F3D-BC7E-6CCA27593EAB}"/>
              </a:ext>
            </a:extLst>
          </p:cNvPr>
          <p:cNvSpPr/>
          <p:nvPr/>
        </p:nvSpPr>
        <p:spPr>
          <a:xfrm>
            <a:off x="5655365" y="2424677"/>
            <a:ext cx="967993" cy="2901258"/>
          </a:xfrm>
          <a:custGeom>
            <a:avLst/>
            <a:gdLst>
              <a:gd name="connsiteX0" fmla="*/ 0 w 967993"/>
              <a:gd name="connsiteY0" fmla="*/ 2693975 h 2901258"/>
              <a:gd name="connsiteX1" fmla="*/ 178905 w 967993"/>
              <a:gd name="connsiteY1" fmla="*/ 2862940 h 2901258"/>
              <a:gd name="connsiteX2" fmla="*/ 606287 w 967993"/>
              <a:gd name="connsiteY2" fmla="*/ 2813245 h 2901258"/>
              <a:gd name="connsiteX3" fmla="*/ 924339 w 967993"/>
              <a:gd name="connsiteY3" fmla="*/ 1978358 h 2901258"/>
              <a:gd name="connsiteX4" fmla="*/ 964096 w 967993"/>
              <a:gd name="connsiteY4" fmla="*/ 1004323 h 2901258"/>
              <a:gd name="connsiteX5" fmla="*/ 914400 w 967993"/>
              <a:gd name="connsiteY5" fmla="*/ 239010 h 2901258"/>
              <a:gd name="connsiteX6" fmla="*/ 695739 w 967993"/>
              <a:gd name="connsiteY6" fmla="*/ 10410 h 2901258"/>
              <a:gd name="connsiteX7" fmla="*/ 19878 w 967993"/>
              <a:gd name="connsiteY7" fmla="*/ 60106 h 29012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967993" h="2901258">
                <a:moveTo>
                  <a:pt x="0" y="2693975"/>
                </a:moveTo>
                <a:cubicBezTo>
                  <a:pt x="38928" y="2768518"/>
                  <a:pt x="77857" y="2843062"/>
                  <a:pt x="178905" y="2862940"/>
                </a:cubicBezTo>
                <a:cubicBezTo>
                  <a:pt x="279953" y="2882818"/>
                  <a:pt x="482048" y="2960675"/>
                  <a:pt x="606287" y="2813245"/>
                </a:cubicBezTo>
                <a:cubicBezTo>
                  <a:pt x="730526" y="2665815"/>
                  <a:pt x="864704" y="2279845"/>
                  <a:pt x="924339" y="1978358"/>
                </a:cubicBezTo>
                <a:cubicBezTo>
                  <a:pt x="983974" y="1676871"/>
                  <a:pt x="965753" y="1294214"/>
                  <a:pt x="964096" y="1004323"/>
                </a:cubicBezTo>
                <a:cubicBezTo>
                  <a:pt x="962440" y="714432"/>
                  <a:pt x="959126" y="404662"/>
                  <a:pt x="914400" y="239010"/>
                </a:cubicBezTo>
                <a:cubicBezTo>
                  <a:pt x="869674" y="73358"/>
                  <a:pt x="844826" y="40227"/>
                  <a:pt x="695739" y="10410"/>
                </a:cubicBezTo>
                <a:cubicBezTo>
                  <a:pt x="546652" y="-19407"/>
                  <a:pt x="283265" y="20349"/>
                  <a:pt x="19878" y="60106"/>
                </a:cubicBezTo>
              </a:path>
            </a:pathLst>
          </a:custGeom>
          <a:noFill/>
          <a:ln w="50800">
            <a:solidFill>
              <a:schemeClr val="bg1"/>
            </a:solidFill>
            <a:tailEnd type="triangle"/>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Freeform: Shape 6">
            <a:extLst>
              <a:ext uri="{FF2B5EF4-FFF2-40B4-BE49-F238E27FC236}">
                <a16:creationId xmlns:a16="http://schemas.microsoft.com/office/drawing/2014/main" id="{8CC7F7DE-1603-45A1-9EC1-C8ECA9EBF4DD}"/>
              </a:ext>
            </a:extLst>
          </p:cNvPr>
          <p:cNvSpPr/>
          <p:nvPr/>
        </p:nvSpPr>
        <p:spPr>
          <a:xfrm>
            <a:off x="5649770" y="3657600"/>
            <a:ext cx="702365" cy="1409917"/>
          </a:xfrm>
          <a:custGeom>
            <a:avLst/>
            <a:gdLst>
              <a:gd name="connsiteX0" fmla="*/ 0 w 967993"/>
              <a:gd name="connsiteY0" fmla="*/ 2693975 h 2901258"/>
              <a:gd name="connsiteX1" fmla="*/ 178905 w 967993"/>
              <a:gd name="connsiteY1" fmla="*/ 2862940 h 2901258"/>
              <a:gd name="connsiteX2" fmla="*/ 606287 w 967993"/>
              <a:gd name="connsiteY2" fmla="*/ 2813245 h 2901258"/>
              <a:gd name="connsiteX3" fmla="*/ 924339 w 967993"/>
              <a:gd name="connsiteY3" fmla="*/ 1978358 h 2901258"/>
              <a:gd name="connsiteX4" fmla="*/ 964096 w 967993"/>
              <a:gd name="connsiteY4" fmla="*/ 1004323 h 2901258"/>
              <a:gd name="connsiteX5" fmla="*/ 914400 w 967993"/>
              <a:gd name="connsiteY5" fmla="*/ 239010 h 2901258"/>
              <a:gd name="connsiteX6" fmla="*/ 695739 w 967993"/>
              <a:gd name="connsiteY6" fmla="*/ 10410 h 2901258"/>
              <a:gd name="connsiteX7" fmla="*/ 19878 w 967993"/>
              <a:gd name="connsiteY7" fmla="*/ 60106 h 29012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967993" h="2901258">
                <a:moveTo>
                  <a:pt x="0" y="2693975"/>
                </a:moveTo>
                <a:cubicBezTo>
                  <a:pt x="38928" y="2768518"/>
                  <a:pt x="77857" y="2843062"/>
                  <a:pt x="178905" y="2862940"/>
                </a:cubicBezTo>
                <a:cubicBezTo>
                  <a:pt x="279953" y="2882818"/>
                  <a:pt x="482048" y="2960675"/>
                  <a:pt x="606287" y="2813245"/>
                </a:cubicBezTo>
                <a:cubicBezTo>
                  <a:pt x="730526" y="2665815"/>
                  <a:pt x="864704" y="2279845"/>
                  <a:pt x="924339" y="1978358"/>
                </a:cubicBezTo>
                <a:cubicBezTo>
                  <a:pt x="983974" y="1676871"/>
                  <a:pt x="965753" y="1294214"/>
                  <a:pt x="964096" y="1004323"/>
                </a:cubicBezTo>
                <a:cubicBezTo>
                  <a:pt x="962440" y="714432"/>
                  <a:pt x="959126" y="404662"/>
                  <a:pt x="914400" y="239010"/>
                </a:cubicBezTo>
                <a:cubicBezTo>
                  <a:pt x="869674" y="73358"/>
                  <a:pt x="844826" y="40227"/>
                  <a:pt x="695739" y="10410"/>
                </a:cubicBezTo>
                <a:cubicBezTo>
                  <a:pt x="546652" y="-19407"/>
                  <a:pt x="283265" y="20349"/>
                  <a:pt x="19878" y="60106"/>
                </a:cubicBezTo>
              </a:path>
            </a:pathLst>
          </a:custGeom>
          <a:noFill/>
          <a:ln w="50800">
            <a:solidFill>
              <a:srgbClr val="FF9900"/>
            </a:solidFill>
            <a:tailEnd type="triangle"/>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extBox 5">
            <a:extLst>
              <a:ext uri="{FF2B5EF4-FFF2-40B4-BE49-F238E27FC236}">
                <a16:creationId xmlns:a16="http://schemas.microsoft.com/office/drawing/2014/main" id="{B91F0B68-E064-419E-9DDF-50692C410507}"/>
              </a:ext>
            </a:extLst>
          </p:cNvPr>
          <p:cNvSpPr txBox="1"/>
          <p:nvPr/>
        </p:nvSpPr>
        <p:spPr>
          <a:xfrm>
            <a:off x="6023113" y="3260035"/>
            <a:ext cx="526774" cy="369332"/>
          </a:xfrm>
          <a:prstGeom prst="rect">
            <a:avLst/>
          </a:prstGeom>
          <a:noFill/>
        </p:spPr>
        <p:txBody>
          <a:bodyPr wrap="square" rtlCol="0">
            <a:spAutoFit/>
          </a:bodyPr>
          <a:lstStyle/>
          <a:p>
            <a:r>
              <a:rPr lang="en-GB" dirty="0">
                <a:solidFill>
                  <a:schemeClr val="bg1"/>
                </a:solidFill>
              </a:rPr>
              <a:t>2x</a:t>
            </a:r>
          </a:p>
        </p:txBody>
      </p:sp>
      <p:sp>
        <p:nvSpPr>
          <p:cNvPr id="9" name="TextBox 8">
            <a:extLst>
              <a:ext uri="{FF2B5EF4-FFF2-40B4-BE49-F238E27FC236}">
                <a16:creationId xmlns:a16="http://schemas.microsoft.com/office/drawing/2014/main" id="{8A1230A6-9CE0-48E5-9D83-4E57D84D0C53}"/>
              </a:ext>
            </a:extLst>
          </p:cNvPr>
          <p:cNvSpPr txBox="1"/>
          <p:nvPr/>
        </p:nvSpPr>
        <p:spPr>
          <a:xfrm>
            <a:off x="6088748" y="2081584"/>
            <a:ext cx="526774" cy="369332"/>
          </a:xfrm>
          <a:prstGeom prst="rect">
            <a:avLst/>
          </a:prstGeom>
          <a:noFill/>
        </p:spPr>
        <p:txBody>
          <a:bodyPr wrap="square" rtlCol="0">
            <a:spAutoFit/>
          </a:bodyPr>
          <a:lstStyle/>
          <a:p>
            <a:r>
              <a:rPr lang="en-GB" dirty="0">
                <a:solidFill>
                  <a:schemeClr val="bg1"/>
                </a:solidFill>
              </a:rPr>
              <a:t>3x</a:t>
            </a:r>
          </a:p>
        </p:txBody>
      </p:sp>
      <p:sp>
        <p:nvSpPr>
          <p:cNvPr id="8" name="Oval 7">
            <a:extLst>
              <a:ext uri="{FF2B5EF4-FFF2-40B4-BE49-F238E27FC236}">
                <a16:creationId xmlns:a16="http://schemas.microsoft.com/office/drawing/2014/main" id="{C77D252C-EB32-4783-A94A-A00A1CE09756}"/>
              </a:ext>
            </a:extLst>
          </p:cNvPr>
          <p:cNvSpPr/>
          <p:nvPr/>
        </p:nvSpPr>
        <p:spPr>
          <a:xfrm>
            <a:off x="5520561" y="1932485"/>
            <a:ext cx="258418" cy="258418"/>
          </a:xfrm>
          <a:prstGeom prst="ellips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Oval 12">
            <a:extLst>
              <a:ext uri="{FF2B5EF4-FFF2-40B4-BE49-F238E27FC236}">
                <a16:creationId xmlns:a16="http://schemas.microsoft.com/office/drawing/2014/main" id="{E2529DA6-EBB3-4F0F-BE0A-C0EDDE556227}"/>
              </a:ext>
            </a:extLst>
          </p:cNvPr>
          <p:cNvSpPr/>
          <p:nvPr/>
        </p:nvSpPr>
        <p:spPr>
          <a:xfrm>
            <a:off x="5520561" y="3009613"/>
            <a:ext cx="258418" cy="258418"/>
          </a:xfrm>
          <a:prstGeom prst="ellips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Oval 15">
            <a:extLst>
              <a:ext uri="{FF2B5EF4-FFF2-40B4-BE49-F238E27FC236}">
                <a16:creationId xmlns:a16="http://schemas.microsoft.com/office/drawing/2014/main" id="{3393A8E2-4B21-418D-8116-37A9BC8A8261}"/>
              </a:ext>
            </a:extLst>
          </p:cNvPr>
          <p:cNvSpPr/>
          <p:nvPr/>
        </p:nvSpPr>
        <p:spPr>
          <a:xfrm>
            <a:off x="5524334" y="5290441"/>
            <a:ext cx="258418" cy="258418"/>
          </a:xfrm>
          <a:prstGeom prst="ellips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18" name="Straight Connector 17">
            <a:extLst>
              <a:ext uri="{FF2B5EF4-FFF2-40B4-BE49-F238E27FC236}">
                <a16:creationId xmlns:a16="http://schemas.microsoft.com/office/drawing/2014/main" id="{97508628-4CEA-4D82-8133-EACE5BE7DDBD}"/>
              </a:ext>
            </a:extLst>
          </p:cNvPr>
          <p:cNvCxnSpPr>
            <a:stCxn id="7" idx="7"/>
            <a:endCxn id="7" idx="0"/>
          </p:cNvCxnSpPr>
          <p:nvPr/>
        </p:nvCxnSpPr>
        <p:spPr>
          <a:xfrm flipH="1">
            <a:off x="5649770" y="3686810"/>
            <a:ext cx="14423" cy="1279974"/>
          </a:xfrm>
          <a:prstGeom prst="line">
            <a:avLst/>
          </a:prstGeom>
          <a:ln w="50800">
            <a:solidFill>
              <a:srgbClr val="FF9900"/>
            </a:solidFill>
          </a:ln>
        </p:spPr>
        <p:style>
          <a:lnRef idx="1">
            <a:schemeClr val="accent1"/>
          </a:lnRef>
          <a:fillRef idx="0">
            <a:schemeClr val="accent1"/>
          </a:fillRef>
          <a:effectRef idx="0">
            <a:schemeClr val="accent1"/>
          </a:effectRef>
          <a:fontRef idx="minor">
            <a:schemeClr val="tx1"/>
          </a:fontRef>
        </p:style>
      </p:cxnSp>
      <p:sp>
        <p:nvSpPr>
          <p:cNvPr id="11" name="Oval 10">
            <a:extLst>
              <a:ext uri="{FF2B5EF4-FFF2-40B4-BE49-F238E27FC236}">
                <a16:creationId xmlns:a16="http://schemas.microsoft.com/office/drawing/2014/main" id="{45D0C27A-B79A-4741-A29F-5CA274A9F15F}"/>
              </a:ext>
            </a:extLst>
          </p:cNvPr>
          <p:cNvSpPr/>
          <p:nvPr/>
        </p:nvSpPr>
        <p:spPr>
          <a:xfrm>
            <a:off x="5520561" y="4667098"/>
            <a:ext cx="258418" cy="258418"/>
          </a:xfrm>
          <a:prstGeom prst="ellipse">
            <a:avLst/>
          </a:prstGeom>
          <a:solidFill>
            <a:srgbClr val="FF9900"/>
          </a:solidFill>
          <a:ln>
            <a:solidFill>
              <a:srgbClr val="FF99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Oval 11">
            <a:extLst>
              <a:ext uri="{FF2B5EF4-FFF2-40B4-BE49-F238E27FC236}">
                <a16:creationId xmlns:a16="http://schemas.microsoft.com/office/drawing/2014/main" id="{D461BAF9-1264-4760-AFAD-5D196B950C6D}"/>
              </a:ext>
            </a:extLst>
          </p:cNvPr>
          <p:cNvSpPr/>
          <p:nvPr/>
        </p:nvSpPr>
        <p:spPr>
          <a:xfrm>
            <a:off x="5520561" y="4167774"/>
            <a:ext cx="258418" cy="258418"/>
          </a:xfrm>
          <a:prstGeom prst="ellipse">
            <a:avLst/>
          </a:prstGeom>
          <a:solidFill>
            <a:srgbClr val="FF9900"/>
          </a:solidFill>
          <a:ln>
            <a:solidFill>
              <a:srgbClr val="FF99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Rectangle 16">
            <a:extLst>
              <a:ext uri="{FF2B5EF4-FFF2-40B4-BE49-F238E27FC236}">
                <a16:creationId xmlns:a16="http://schemas.microsoft.com/office/drawing/2014/main" id="{2515F964-6524-4023-99CC-4E5D2F6D020E}"/>
              </a:ext>
            </a:extLst>
          </p:cNvPr>
          <p:cNvSpPr/>
          <p:nvPr/>
        </p:nvSpPr>
        <p:spPr>
          <a:xfrm>
            <a:off x="7750206" y="1698710"/>
            <a:ext cx="3341864" cy="1730290"/>
          </a:xfrm>
          <a:prstGeom prst="rect">
            <a:avLst/>
          </a:prstGeom>
          <a:solidFill>
            <a:srgbClr val="FF9900"/>
          </a:solidFill>
          <a:ln>
            <a:solidFill>
              <a:srgbClr val="FF99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600" dirty="0">
                <a:solidFill>
                  <a:srgbClr val="0070C0"/>
                </a:solidFill>
              </a:rPr>
              <a:t>Which loop is the inner loop?</a:t>
            </a:r>
          </a:p>
        </p:txBody>
      </p:sp>
    </p:spTree>
    <p:extLst>
      <p:ext uri="{BB962C8B-B14F-4D97-AF65-F5344CB8AC3E}">
        <p14:creationId xmlns:p14="http://schemas.microsoft.com/office/powerpoint/2010/main" val="260825800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p:cNvGrpSpPr/>
        <p:nvPr/>
      </p:nvGrpSpPr>
      <p:grpSpPr>
        <a:xfrm>
          <a:off x="0" y="0"/>
          <a:ext cx="0" cy="0"/>
          <a:chOff x="0" y="0"/>
          <a:chExt cx="0" cy="0"/>
        </a:xfrm>
      </p:grpSpPr>
      <p:sp>
        <p:nvSpPr>
          <p:cNvPr id="15" name="Title 1">
            <a:extLst>
              <a:ext uri="{FF2B5EF4-FFF2-40B4-BE49-F238E27FC236}">
                <a16:creationId xmlns:a16="http://schemas.microsoft.com/office/drawing/2014/main" id="{0B9ABFC7-1081-4C0D-BB83-9B3A79469D35}"/>
              </a:ext>
            </a:extLst>
          </p:cNvPr>
          <p:cNvSpPr>
            <a:spLocks noGrp="1"/>
          </p:cNvSpPr>
          <p:nvPr>
            <p:ph type="title"/>
          </p:nvPr>
        </p:nvSpPr>
        <p:spPr>
          <a:xfrm>
            <a:off x="2223426" y="4558"/>
            <a:ext cx="5526780" cy="834015"/>
          </a:xfrm>
          <a:solidFill>
            <a:srgbClr val="0070C0"/>
          </a:solidFill>
        </p:spPr>
        <p:txBody>
          <a:bodyPr anchor="ctr" anchorCtr="0"/>
          <a:lstStyle/>
          <a:p>
            <a:r>
              <a:rPr lang="en-GB" dirty="0">
                <a:solidFill>
                  <a:schemeClr val="bg1"/>
                </a:solidFill>
              </a:rPr>
              <a:t>Nested Loop Algorithm</a:t>
            </a:r>
          </a:p>
        </p:txBody>
      </p:sp>
      <p:sp>
        <p:nvSpPr>
          <p:cNvPr id="4" name="TextBox 3">
            <a:extLst>
              <a:ext uri="{FF2B5EF4-FFF2-40B4-BE49-F238E27FC236}">
                <a16:creationId xmlns:a16="http://schemas.microsoft.com/office/drawing/2014/main" id="{A6F82405-4B43-4BE7-8BB7-B3A36B5092A2}"/>
              </a:ext>
            </a:extLst>
          </p:cNvPr>
          <p:cNvSpPr txBox="1"/>
          <p:nvPr/>
        </p:nvSpPr>
        <p:spPr>
          <a:xfrm>
            <a:off x="2223426" y="1698710"/>
            <a:ext cx="4415913" cy="3970318"/>
          </a:xfrm>
          <a:prstGeom prst="rect">
            <a:avLst/>
          </a:prstGeom>
          <a:noFill/>
        </p:spPr>
        <p:txBody>
          <a:bodyPr wrap="square" rtlCol="0">
            <a:spAutoFit/>
          </a:bodyPr>
          <a:lstStyle/>
          <a:p>
            <a:r>
              <a:rPr lang="en-GB" sz="3600" dirty="0">
                <a:solidFill>
                  <a:schemeClr val="bg1"/>
                </a:solidFill>
              </a:rPr>
              <a:t>Stand</a:t>
            </a:r>
          </a:p>
          <a:p>
            <a:r>
              <a:rPr lang="en-GB" sz="3600" dirty="0">
                <a:solidFill>
                  <a:schemeClr val="bg1"/>
                </a:solidFill>
              </a:rPr>
              <a:t>Loop 3 times</a:t>
            </a:r>
          </a:p>
          <a:p>
            <a:r>
              <a:rPr lang="en-GB" sz="3600" dirty="0">
                <a:solidFill>
                  <a:schemeClr val="bg1"/>
                </a:solidFill>
              </a:rPr>
              <a:t>	bow</a:t>
            </a:r>
          </a:p>
          <a:p>
            <a:r>
              <a:rPr lang="en-GB" sz="3600" dirty="0">
                <a:solidFill>
                  <a:schemeClr val="bg1"/>
                </a:solidFill>
              </a:rPr>
              <a:t>	Loop 2 times</a:t>
            </a:r>
          </a:p>
          <a:p>
            <a:r>
              <a:rPr lang="en-GB" sz="3600" dirty="0">
                <a:solidFill>
                  <a:schemeClr val="bg1"/>
                </a:solidFill>
              </a:rPr>
              <a:t>		wave</a:t>
            </a:r>
          </a:p>
          <a:p>
            <a:r>
              <a:rPr lang="en-GB" sz="3600" dirty="0">
                <a:solidFill>
                  <a:schemeClr val="bg1"/>
                </a:solidFill>
              </a:rPr>
              <a:t>		nod</a:t>
            </a:r>
          </a:p>
          <a:p>
            <a:r>
              <a:rPr lang="en-GB" sz="3600" dirty="0">
                <a:solidFill>
                  <a:schemeClr val="bg1"/>
                </a:solidFill>
              </a:rPr>
              <a:t>Sit</a:t>
            </a:r>
          </a:p>
        </p:txBody>
      </p:sp>
      <p:cxnSp>
        <p:nvCxnSpPr>
          <p:cNvPr id="3" name="Straight Arrow Connector 2">
            <a:extLst>
              <a:ext uri="{FF2B5EF4-FFF2-40B4-BE49-F238E27FC236}">
                <a16:creationId xmlns:a16="http://schemas.microsoft.com/office/drawing/2014/main" id="{E1495079-B67E-4759-BBAB-B966B8AE550D}"/>
              </a:ext>
            </a:extLst>
          </p:cNvPr>
          <p:cNvCxnSpPr>
            <a:cxnSpLocks/>
          </p:cNvCxnSpPr>
          <p:nvPr/>
        </p:nvCxnSpPr>
        <p:spPr>
          <a:xfrm>
            <a:off x="5652567" y="1660125"/>
            <a:ext cx="0" cy="4323232"/>
          </a:xfrm>
          <a:prstGeom prst="straightConnector1">
            <a:avLst/>
          </a:prstGeom>
          <a:ln w="50800">
            <a:solidFill>
              <a:schemeClr val="bg1"/>
            </a:solidFill>
            <a:tailEnd type="triangle"/>
          </a:ln>
        </p:spPr>
        <p:style>
          <a:lnRef idx="1">
            <a:schemeClr val="accent1"/>
          </a:lnRef>
          <a:fillRef idx="0">
            <a:schemeClr val="accent1"/>
          </a:fillRef>
          <a:effectRef idx="0">
            <a:schemeClr val="accent1"/>
          </a:effectRef>
          <a:fontRef idx="minor">
            <a:schemeClr val="tx1"/>
          </a:fontRef>
        </p:style>
      </p:cxnSp>
      <p:sp>
        <p:nvSpPr>
          <p:cNvPr id="5" name="Freeform: Shape 4">
            <a:extLst>
              <a:ext uri="{FF2B5EF4-FFF2-40B4-BE49-F238E27FC236}">
                <a16:creationId xmlns:a16="http://schemas.microsoft.com/office/drawing/2014/main" id="{AAA3D808-354B-4F3D-BC7E-6CCA27593EAB}"/>
              </a:ext>
            </a:extLst>
          </p:cNvPr>
          <p:cNvSpPr/>
          <p:nvPr/>
        </p:nvSpPr>
        <p:spPr>
          <a:xfrm>
            <a:off x="5655365" y="2424677"/>
            <a:ext cx="967993" cy="2901258"/>
          </a:xfrm>
          <a:custGeom>
            <a:avLst/>
            <a:gdLst>
              <a:gd name="connsiteX0" fmla="*/ 0 w 967993"/>
              <a:gd name="connsiteY0" fmla="*/ 2693975 h 2901258"/>
              <a:gd name="connsiteX1" fmla="*/ 178905 w 967993"/>
              <a:gd name="connsiteY1" fmla="*/ 2862940 h 2901258"/>
              <a:gd name="connsiteX2" fmla="*/ 606287 w 967993"/>
              <a:gd name="connsiteY2" fmla="*/ 2813245 h 2901258"/>
              <a:gd name="connsiteX3" fmla="*/ 924339 w 967993"/>
              <a:gd name="connsiteY3" fmla="*/ 1978358 h 2901258"/>
              <a:gd name="connsiteX4" fmla="*/ 964096 w 967993"/>
              <a:gd name="connsiteY4" fmla="*/ 1004323 h 2901258"/>
              <a:gd name="connsiteX5" fmla="*/ 914400 w 967993"/>
              <a:gd name="connsiteY5" fmla="*/ 239010 h 2901258"/>
              <a:gd name="connsiteX6" fmla="*/ 695739 w 967993"/>
              <a:gd name="connsiteY6" fmla="*/ 10410 h 2901258"/>
              <a:gd name="connsiteX7" fmla="*/ 19878 w 967993"/>
              <a:gd name="connsiteY7" fmla="*/ 60106 h 29012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967993" h="2901258">
                <a:moveTo>
                  <a:pt x="0" y="2693975"/>
                </a:moveTo>
                <a:cubicBezTo>
                  <a:pt x="38928" y="2768518"/>
                  <a:pt x="77857" y="2843062"/>
                  <a:pt x="178905" y="2862940"/>
                </a:cubicBezTo>
                <a:cubicBezTo>
                  <a:pt x="279953" y="2882818"/>
                  <a:pt x="482048" y="2960675"/>
                  <a:pt x="606287" y="2813245"/>
                </a:cubicBezTo>
                <a:cubicBezTo>
                  <a:pt x="730526" y="2665815"/>
                  <a:pt x="864704" y="2279845"/>
                  <a:pt x="924339" y="1978358"/>
                </a:cubicBezTo>
                <a:cubicBezTo>
                  <a:pt x="983974" y="1676871"/>
                  <a:pt x="965753" y="1294214"/>
                  <a:pt x="964096" y="1004323"/>
                </a:cubicBezTo>
                <a:cubicBezTo>
                  <a:pt x="962440" y="714432"/>
                  <a:pt x="959126" y="404662"/>
                  <a:pt x="914400" y="239010"/>
                </a:cubicBezTo>
                <a:cubicBezTo>
                  <a:pt x="869674" y="73358"/>
                  <a:pt x="844826" y="40227"/>
                  <a:pt x="695739" y="10410"/>
                </a:cubicBezTo>
                <a:cubicBezTo>
                  <a:pt x="546652" y="-19407"/>
                  <a:pt x="283265" y="20349"/>
                  <a:pt x="19878" y="60106"/>
                </a:cubicBezTo>
              </a:path>
            </a:pathLst>
          </a:custGeom>
          <a:noFill/>
          <a:ln w="50800">
            <a:solidFill>
              <a:schemeClr val="bg1"/>
            </a:solidFill>
            <a:tailEnd type="triangle"/>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Freeform: Shape 6">
            <a:extLst>
              <a:ext uri="{FF2B5EF4-FFF2-40B4-BE49-F238E27FC236}">
                <a16:creationId xmlns:a16="http://schemas.microsoft.com/office/drawing/2014/main" id="{8CC7F7DE-1603-45A1-9EC1-C8ECA9EBF4DD}"/>
              </a:ext>
            </a:extLst>
          </p:cNvPr>
          <p:cNvSpPr/>
          <p:nvPr/>
        </p:nvSpPr>
        <p:spPr>
          <a:xfrm>
            <a:off x="5649770" y="3657600"/>
            <a:ext cx="702365" cy="1409917"/>
          </a:xfrm>
          <a:custGeom>
            <a:avLst/>
            <a:gdLst>
              <a:gd name="connsiteX0" fmla="*/ 0 w 967993"/>
              <a:gd name="connsiteY0" fmla="*/ 2693975 h 2901258"/>
              <a:gd name="connsiteX1" fmla="*/ 178905 w 967993"/>
              <a:gd name="connsiteY1" fmla="*/ 2862940 h 2901258"/>
              <a:gd name="connsiteX2" fmla="*/ 606287 w 967993"/>
              <a:gd name="connsiteY2" fmla="*/ 2813245 h 2901258"/>
              <a:gd name="connsiteX3" fmla="*/ 924339 w 967993"/>
              <a:gd name="connsiteY3" fmla="*/ 1978358 h 2901258"/>
              <a:gd name="connsiteX4" fmla="*/ 964096 w 967993"/>
              <a:gd name="connsiteY4" fmla="*/ 1004323 h 2901258"/>
              <a:gd name="connsiteX5" fmla="*/ 914400 w 967993"/>
              <a:gd name="connsiteY5" fmla="*/ 239010 h 2901258"/>
              <a:gd name="connsiteX6" fmla="*/ 695739 w 967993"/>
              <a:gd name="connsiteY6" fmla="*/ 10410 h 2901258"/>
              <a:gd name="connsiteX7" fmla="*/ 19878 w 967993"/>
              <a:gd name="connsiteY7" fmla="*/ 60106 h 29012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967993" h="2901258">
                <a:moveTo>
                  <a:pt x="0" y="2693975"/>
                </a:moveTo>
                <a:cubicBezTo>
                  <a:pt x="38928" y="2768518"/>
                  <a:pt x="77857" y="2843062"/>
                  <a:pt x="178905" y="2862940"/>
                </a:cubicBezTo>
                <a:cubicBezTo>
                  <a:pt x="279953" y="2882818"/>
                  <a:pt x="482048" y="2960675"/>
                  <a:pt x="606287" y="2813245"/>
                </a:cubicBezTo>
                <a:cubicBezTo>
                  <a:pt x="730526" y="2665815"/>
                  <a:pt x="864704" y="2279845"/>
                  <a:pt x="924339" y="1978358"/>
                </a:cubicBezTo>
                <a:cubicBezTo>
                  <a:pt x="983974" y="1676871"/>
                  <a:pt x="965753" y="1294214"/>
                  <a:pt x="964096" y="1004323"/>
                </a:cubicBezTo>
                <a:cubicBezTo>
                  <a:pt x="962440" y="714432"/>
                  <a:pt x="959126" y="404662"/>
                  <a:pt x="914400" y="239010"/>
                </a:cubicBezTo>
                <a:cubicBezTo>
                  <a:pt x="869674" y="73358"/>
                  <a:pt x="844826" y="40227"/>
                  <a:pt x="695739" y="10410"/>
                </a:cubicBezTo>
                <a:cubicBezTo>
                  <a:pt x="546652" y="-19407"/>
                  <a:pt x="283265" y="20349"/>
                  <a:pt x="19878" y="60106"/>
                </a:cubicBezTo>
              </a:path>
            </a:pathLst>
          </a:custGeom>
          <a:noFill/>
          <a:ln w="50800">
            <a:solidFill>
              <a:srgbClr val="FF9900"/>
            </a:solidFill>
            <a:tailEnd type="triangle"/>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extBox 5">
            <a:extLst>
              <a:ext uri="{FF2B5EF4-FFF2-40B4-BE49-F238E27FC236}">
                <a16:creationId xmlns:a16="http://schemas.microsoft.com/office/drawing/2014/main" id="{B91F0B68-E064-419E-9DDF-50692C410507}"/>
              </a:ext>
            </a:extLst>
          </p:cNvPr>
          <p:cNvSpPr txBox="1"/>
          <p:nvPr/>
        </p:nvSpPr>
        <p:spPr>
          <a:xfrm>
            <a:off x="6023113" y="3260035"/>
            <a:ext cx="526774" cy="369332"/>
          </a:xfrm>
          <a:prstGeom prst="rect">
            <a:avLst/>
          </a:prstGeom>
          <a:noFill/>
        </p:spPr>
        <p:txBody>
          <a:bodyPr wrap="square" rtlCol="0">
            <a:spAutoFit/>
          </a:bodyPr>
          <a:lstStyle/>
          <a:p>
            <a:r>
              <a:rPr lang="en-GB" dirty="0">
                <a:solidFill>
                  <a:schemeClr val="bg1"/>
                </a:solidFill>
              </a:rPr>
              <a:t>2x</a:t>
            </a:r>
          </a:p>
        </p:txBody>
      </p:sp>
      <p:sp>
        <p:nvSpPr>
          <p:cNvPr id="9" name="TextBox 8">
            <a:extLst>
              <a:ext uri="{FF2B5EF4-FFF2-40B4-BE49-F238E27FC236}">
                <a16:creationId xmlns:a16="http://schemas.microsoft.com/office/drawing/2014/main" id="{8A1230A6-9CE0-48E5-9D83-4E57D84D0C53}"/>
              </a:ext>
            </a:extLst>
          </p:cNvPr>
          <p:cNvSpPr txBox="1"/>
          <p:nvPr/>
        </p:nvSpPr>
        <p:spPr>
          <a:xfrm>
            <a:off x="6088748" y="2081584"/>
            <a:ext cx="526774" cy="369332"/>
          </a:xfrm>
          <a:prstGeom prst="rect">
            <a:avLst/>
          </a:prstGeom>
          <a:noFill/>
        </p:spPr>
        <p:txBody>
          <a:bodyPr wrap="square" rtlCol="0">
            <a:spAutoFit/>
          </a:bodyPr>
          <a:lstStyle/>
          <a:p>
            <a:r>
              <a:rPr lang="en-GB" dirty="0">
                <a:solidFill>
                  <a:schemeClr val="bg1"/>
                </a:solidFill>
              </a:rPr>
              <a:t>3x</a:t>
            </a:r>
          </a:p>
        </p:txBody>
      </p:sp>
      <p:sp>
        <p:nvSpPr>
          <p:cNvPr id="8" name="Oval 7">
            <a:extLst>
              <a:ext uri="{FF2B5EF4-FFF2-40B4-BE49-F238E27FC236}">
                <a16:creationId xmlns:a16="http://schemas.microsoft.com/office/drawing/2014/main" id="{C77D252C-EB32-4783-A94A-A00A1CE09756}"/>
              </a:ext>
            </a:extLst>
          </p:cNvPr>
          <p:cNvSpPr/>
          <p:nvPr/>
        </p:nvSpPr>
        <p:spPr>
          <a:xfrm>
            <a:off x="5520561" y="1932485"/>
            <a:ext cx="258418" cy="258418"/>
          </a:xfrm>
          <a:prstGeom prst="ellips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Oval 12">
            <a:extLst>
              <a:ext uri="{FF2B5EF4-FFF2-40B4-BE49-F238E27FC236}">
                <a16:creationId xmlns:a16="http://schemas.microsoft.com/office/drawing/2014/main" id="{E2529DA6-EBB3-4F0F-BE0A-C0EDDE556227}"/>
              </a:ext>
            </a:extLst>
          </p:cNvPr>
          <p:cNvSpPr/>
          <p:nvPr/>
        </p:nvSpPr>
        <p:spPr>
          <a:xfrm>
            <a:off x="5520561" y="3009613"/>
            <a:ext cx="258418" cy="258418"/>
          </a:xfrm>
          <a:prstGeom prst="ellips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Oval 15">
            <a:extLst>
              <a:ext uri="{FF2B5EF4-FFF2-40B4-BE49-F238E27FC236}">
                <a16:creationId xmlns:a16="http://schemas.microsoft.com/office/drawing/2014/main" id="{3393A8E2-4B21-418D-8116-37A9BC8A8261}"/>
              </a:ext>
            </a:extLst>
          </p:cNvPr>
          <p:cNvSpPr/>
          <p:nvPr/>
        </p:nvSpPr>
        <p:spPr>
          <a:xfrm>
            <a:off x="5524334" y="5290441"/>
            <a:ext cx="258418" cy="258418"/>
          </a:xfrm>
          <a:prstGeom prst="ellips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18" name="Straight Connector 17">
            <a:extLst>
              <a:ext uri="{FF2B5EF4-FFF2-40B4-BE49-F238E27FC236}">
                <a16:creationId xmlns:a16="http://schemas.microsoft.com/office/drawing/2014/main" id="{97508628-4CEA-4D82-8133-EACE5BE7DDBD}"/>
              </a:ext>
            </a:extLst>
          </p:cNvPr>
          <p:cNvCxnSpPr>
            <a:stCxn id="7" idx="7"/>
            <a:endCxn id="7" idx="0"/>
          </p:cNvCxnSpPr>
          <p:nvPr/>
        </p:nvCxnSpPr>
        <p:spPr>
          <a:xfrm flipH="1">
            <a:off x="5649770" y="3686810"/>
            <a:ext cx="14423" cy="1279974"/>
          </a:xfrm>
          <a:prstGeom prst="line">
            <a:avLst/>
          </a:prstGeom>
          <a:ln w="50800">
            <a:solidFill>
              <a:srgbClr val="FF9900"/>
            </a:solidFill>
          </a:ln>
        </p:spPr>
        <p:style>
          <a:lnRef idx="1">
            <a:schemeClr val="accent1"/>
          </a:lnRef>
          <a:fillRef idx="0">
            <a:schemeClr val="accent1"/>
          </a:fillRef>
          <a:effectRef idx="0">
            <a:schemeClr val="accent1"/>
          </a:effectRef>
          <a:fontRef idx="minor">
            <a:schemeClr val="tx1"/>
          </a:fontRef>
        </p:style>
      </p:cxnSp>
      <p:sp>
        <p:nvSpPr>
          <p:cNvPr id="11" name="Oval 10">
            <a:extLst>
              <a:ext uri="{FF2B5EF4-FFF2-40B4-BE49-F238E27FC236}">
                <a16:creationId xmlns:a16="http://schemas.microsoft.com/office/drawing/2014/main" id="{45D0C27A-B79A-4741-A29F-5CA274A9F15F}"/>
              </a:ext>
            </a:extLst>
          </p:cNvPr>
          <p:cNvSpPr/>
          <p:nvPr/>
        </p:nvSpPr>
        <p:spPr>
          <a:xfrm>
            <a:off x="5520561" y="4667098"/>
            <a:ext cx="258418" cy="258418"/>
          </a:xfrm>
          <a:prstGeom prst="ellipse">
            <a:avLst/>
          </a:prstGeom>
          <a:solidFill>
            <a:srgbClr val="FF9900"/>
          </a:solidFill>
          <a:ln>
            <a:solidFill>
              <a:srgbClr val="FF99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Oval 11">
            <a:extLst>
              <a:ext uri="{FF2B5EF4-FFF2-40B4-BE49-F238E27FC236}">
                <a16:creationId xmlns:a16="http://schemas.microsoft.com/office/drawing/2014/main" id="{D461BAF9-1264-4760-AFAD-5D196B950C6D}"/>
              </a:ext>
            </a:extLst>
          </p:cNvPr>
          <p:cNvSpPr/>
          <p:nvPr/>
        </p:nvSpPr>
        <p:spPr>
          <a:xfrm>
            <a:off x="5520561" y="4167774"/>
            <a:ext cx="258418" cy="258418"/>
          </a:xfrm>
          <a:prstGeom prst="ellipse">
            <a:avLst/>
          </a:prstGeom>
          <a:solidFill>
            <a:srgbClr val="FF9900"/>
          </a:solidFill>
          <a:ln>
            <a:solidFill>
              <a:srgbClr val="FF99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Rectangle 16">
            <a:extLst>
              <a:ext uri="{FF2B5EF4-FFF2-40B4-BE49-F238E27FC236}">
                <a16:creationId xmlns:a16="http://schemas.microsoft.com/office/drawing/2014/main" id="{2515F964-6524-4023-99CC-4E5D2F6D020E}"/>
              </a:ext>
            </a:extLst>
          </p:cNvPr>
          <p:cNvSpPr/>
          <p:nvPr/>
        </p:nvSpPr>
        <p:spPr>
          <a:xfrm>
            <a:off x="7750206" y="1698710"/>
            <a:ext cx="3341864" cy="1730290"/>
          </a:xfrm>
          <a:prstGeom prst="rect">
            <a:avLst/>
          </a:prstGeom>
          <a:solidFill>
            <a:srgbClr val="FF9900"/>
          </a:solidFill>
          <a:ln>
            <a:solidFill>
              <a:srgbClr val="FF99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600" dirty="0">
                <a:solidFill>
                  <a:srgbClr val="0070C0"/>
                </a:solidFill>
              </a:rPr>
              <a:t>Which loop is the inner loop?</a:t>
            </a:r>
          </a:p>
        </p:txBody>
      </p:sp>
      <p:sp>
        <p:nvSpPr>
          <p:cNvPr id="19" name="TextBox 18">
            <a:extLst>
              <a:ext uri="{FF2B5EF4-FFF2-40B4-BE49-F238E27FC236}">
                <a16:creationId xmlns:a16="http://schemas.microsoft.com/office/drawing/2014/main" id="{277AD013-F88B-488C-BF6E-92B04F42A313}"/>
              </a:ext>
            </a:extLst>
          </p:cNvPr>
          <p:cNvSpPr txBox="1"/>
          <p:nvPr/>
        </p:nvSpPr>
        <p:spPr>
          <a:xfrm>
            <a:off x="7750206" y="4283765"/>
            <a:ext cx="2536794" cy="1077218"/>
          </a:xfrm>
          <a:prstGeom prst="rect">
            <a:avLst/>
          </a:prstGeom>
          <a:noFill/>
        </p:spPr>
        <p:txBody>
          <a:bodyPr wrap="square" rtlCol="0">
            <a:spAutoFit/>
          </a:bodyPr>
          <a:lstStyle/>
          <a:p>
            <a:r>
              <a:rPr lang="en-GB" sz="3200" dirty="0">
                <a:solidFill>
                  <a:schemeClr val="bg1"/>
                </a:solidFill>
              </a:rPr>
              <a:t>ANSWER</a:t>
            </a:r>
            <a:br>
              <a:rPr lang="en-GB" sz="3200" dirty="0">
                <a:solidFill>
                  <a:schemeClr val="bg1"/>
                </a:solidFill>
              </a:rPr>
            </a:br>
            <a:r>
              <a:rPr lang="en-GB" sz="3200" dirty="0">
                <a:solidFill>
                  <a:schemeClr val="bg1"/>
                </a:solidFill>
              </a:rPr>
              <a:t>Loop 2 times</a:t>
            </a:r>
          </a:p>
        </p:txBody>
      </p:sp>
    </p:spTree>
    <p:extLst>
      <p:ext uri="{BB962C8B-B14F-4D97-AF65-F5344CB8AC3E}">
        <p14:creationId xmlns:p14="http://schemas.microsoft.com/office/powerpoint/2010/main" val="371480392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p:cNvGrpSpPr/>
        <p:nvPr/>
      </p:nvGrpSpPr>
      <p:grpSpPr>
        <a:xfrm>
          <a:off x="0" y="0"/>
          <a:ext cx="0" cy="0"/>
          <a:chOff x="0" y="0"/>
          <a:chExt cx="0" cy="0"/>
        </a:xfrm>
      </p:grpSpPr>
      <p:sp>
        <p:nvSpPr>
          <p:cNvPr id="15" name="Title 1">
            <a:extLst>
              <a:ext uri="{FF2B5EF4-FFF2-40B4-BE49-F238E27FC236}">
                <a16:creationId xmlns:a16="http://schemas.microsoft.com/office/drawing/2014/main" id="{0B9ABFC7-1081-4C0D-BB83-9B3A79469D35}"/>
              </a:ext>
            </a:extLst>
          </p:cNvPr>
          <p:cNvSpPr>
            <a:spLocks noGrp="1"/>
          </p:cNvSpPr>
          <p:nvPr>
            <p:ph type="title"/>
          </p:nvPr>
        </p:nvSpPr>
        <p:spPr>
          <a:xfrm>
            <a:off x="2223426" y="4558"/>
            <a:ext cx="5526780" cy="834015"/>
          </a:xfrm>
          <a:solidFill>
            <a:srgbClr val="0070C0"/>
          </a:solidFill>
        </p:spPr>
        <p:txBody>
          <a:bodyPr anchor="ctr" anchorCtr="0"/>
          <a:lstStyle/>
          <a:p>
            <a:r>
              <a:rPr lang="en-GB" dirty="0">
                <a:solidFill>
                  <a:schemeClr val="bg1"/>
                </a:solidFill>
              </a:rPr>
              <a:t>Nested Loop Algorithm</a:t>
            </a:r>
          </a:p>
        </p:txBody>
      </p:sp>
      <p:sp>
        <p:nvSpPr>
          <p:cNvPr id="4" name="TextBox 3">
            <a:extLst>
              <a:ext uri="{FF2B5EF4-FFF2-40B4-BE49-F238E27FC236}">
                <a16:creationId xmlns:a16="http://schemas.microsoft.com/office/drawing/2014/main" id="{A6F82405-4B43-4BE7-8BB7-B3A36B5092A2}"/>
              </a:ext>
            </a:extLst>
          </p:cNvPr>
          <p:cNvSpPr txBox="1"/>
          <p:nvPr/>
        </p:nvSpPr>
        <p:spPr>
          <a:xfrm>
            <a:off x="2223426" y="1698710"/>
            <a:ext cx="4415913" cy="3970318"/>
          </a:xfrm>
          <a:prstGeom prst="rect">
            <a:avLst/>
          </a:prstGeom>
          <a:noFill/>
        </p:spPr>
        <p:txBody>
          <a:bodyPr wrap="square" rtlCol="0">
            <a:spAutoFit/>
          </a:bodyPr>
          <a:lstStyle/>
          <a:p>
            <a:r>
              <a:rPr lang="en-GB" sz="3600" dirty="0">
                <a:solidFill>
                  <a:schemeClr val="bg1"/>
                </a:solidFill>
              </a:rPr>
              <a:t>Stand</a:t>
            </a:r>
          </a:p>
          <a:p>
            <a:r>
              <a:rPr lang="en-GB" sz="3600" dirty="0">
                <a:solidFill>
                  <a:schemeClr val="bg1"/>
                </a:solidFill>
              </a:rPr>
              <a:t>Loop 3 times</a:t>
            </a:r>
          </a:p>
          <a:p>
            <a:r>
              <a:rPr lang="en-GB" sz="3600" dirty="0">
                <a:solidFill>
                  <a:schemeClr val="bg1"/>
                </a:solidFill>
              </a:rPr>
              <a:t>	bow</a:t>
            </a:r>
          </a:p>
          <a:p>
            <a:r>
              <a:rPr lang="en-GB" sz="3600" dirty="0">
                <a:solidFill>
                  <a:schemeClr val="bg1"/>
                </a:solidFill>
              </a:rPr>
              <a:t>	Loop 2 times</a:t>
            </a:r>
          </a:p>
          <a:p>
            <a:r>
              <a:rPr lang="en-GB" sz="3600" dirty="0">
                <a:solidFill>
                  <a:schemeClr val="bg1"/>
                </a:solidFill>
              </a:rPr>
              <a:t>		wave</a:t>
            </a:r>
          </a:p>
          <a:p>
            <a:r>
              <a:rPr lang="en-GB" sz="3600" dirty="0">
                <a:solidFill>
                  <a:schemeClr val="bg1"/>
                </a:solidFill>
              </a:rPr>
              <a:t>		nod</a:t>
            </a:r>
          </a:p>
          <a:p>
            <a:r>
              <a:rPr lang="en-GB" sz="3600" dirty="0">
                <a:solidFill>
                  <a:schemeClr val="bg1"/>
                </a:solidFill>
              </a:rPr>
              <a:t>Sit</a:t>
            </a:r>
          </a:p>
        </p:txBody>
      </p:sp>
      <p:cxnSp>
        <p:nvCxnSpPr>
          <p:cNvPr id="3" name="Straight Arrow Connector 2">
            <a:extLst>
              <a:ext uri="{FF2B5EF4-FFF2-40B4-BE49-F238E27FC236}">
                <a16:creationId xmlns:a16="http://schemas.microsoft.com/office/drawing/2014/main" id="{E1495079-B67E-4759-BBAB-B966B8AE550D}"/>
              </a:ext>
            </a:extLst>
          </p:cNvPr>
          <p:cNvCxnSpPr>
            <a:cxnSpLocks/>
          </p:cNvCxnSpPr>
          <p:nvPr/>
        </p:nvCxnSpPr>
        <p:spPr>
          <a:xfrm>
            <a:off x="5652567" y="1660125"/>
            <a:ext cx="0" cy="4323232"/>
          </a:xfrm>
          <a:prstGeom prst="straightConnector1">
            <a:avLst/>
          </a:prstGeom>
          <a:ln w="50800">
            <a:solidFill>
              <a:schemeClr val="bg1"/>
            </a:solidFill>
            <a:tailEnd type="triangle"/>
          </a:ln>
        </p:spPr>
        <p:style>
          <a:lnRef idx="1">
            <a:schemeClr val="accent1"/>
          </a:lnRef>
          <a:fillRef idx="0">
            <a:schemeClr val="accent1"/>
          </a:fillRef>
          <a:effectRef idx="0">
            <a:schemeClr val="accent1"/>
          </a:effectRef>
          <a:fontRef idx="minor">
            <a:schemeClr val="tx1"/>
          </a:fontRef>
        </p:style>
      </p:cxnSp>
      <p:sp>
        <p:nvSpPr>
          <p:cNvPr id="5" name="Freeform: Shape 4">
            <a:extLst>
              <a:ext uri="{FF2B5EF4-FFF2-40B4-BE49-F238E27FC236}">
                <a16:creationId xmlns:a16="http://schemas.microsoft.com/office/drawing/2014/main" id="{AAA3D808-354B-4F3D-BC7E-6CCA27593EAB}"/>
              </a:ext>
            </a:extLst>
          </p:cNvPr>
          <p:cNvSpPr/>
          <p:nvPr/>
        </p:nvSpPr>
        <p:spPr>
          <a:xfrm>
            <a:off x="5655365" y="2424677"/>
            <a:ext cx="967993" cy="2901258"/>
          </a:xfrm>
          <a:custGeom>
            <a:avLst/>
            <a:gdLst>
              <a:gd name="connsiteX0" fmla="*/ 0 w 967993"/>
              <a:gd name="connsiteY0" fmla="*/ 2693975 h 2901258"/>
              <a:gd name="connsiteX1" fmla="*/ 178905 w 967993"/>
              <a:gd name="connsiteY1" fmla="*/ 2862940 h 2901258"/>
              <a:gd name="connsiteX2" fmla="*/ 606287 w 967993"/>
              <a:gd name="connsiteY2" fmla="*/ 2813245 h 2901258"/>
              <a:gd name="connsiteX3" fmla="*/ 924339 w 967993"/>
              <a:gd name="connsiteY3" fmla="*/ 1978358 h 2901258"/>
              <a:gd name="connsiteX4" fmla="*/ 964096 w 967993"/>
              <a:gd name="connsiteY4" fmla="*/ 1004323 h 2901258"/>
              <a:gd name="connsiteX5" fmla="*/ 914400 w 967993"/>
              <a:gd name="connsiteY5" fmla="*/ 239010 h 2901258"/>
              <a:gd name="connsiteX6" fmla="*/ 695739 w 967993"/>
              <a:gd name="connsiteY6" fmla="*/ 10410 h 2901258"/>
              <a:gd name="connsiteX7" fmla="*/ 19878 w 967993"/>
              <a:gd name="connsiteY7" fmla="*/ 60106 h 29012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967993" h="2901258">
                <a:moveTo>
                  <a:pt x="0" y="2693975"/>
                </a:moveTo>
                <a:cubicBezTo>
                  <a:pt x="38928" y="2768518"/>
                  <a:pt x="77857" y="2843062"/>
                  <a:pt x="178905" y="2862940"/>
                </a:cubicBezTo>
                <a:cubicBezTo>
                  <a:pt x="279953" y="2882818"/>
                  <a:pt x="482048" y="2960675"/>
                  <a:pt x="606287" y="2813245"/>
                </a:cubicBezTo>
                <a:cubicBezTo>
                  <a:pt x="730526" y="2665815"/>
                  <a:pt x="864704" y="2279845"/>
                  <a:pt x="924339" y="1978358"/>
                </a:cubicBezTo>
                <a:cubicBezTo>
                  <a:pt x="983974" y="1676871"/>
                  <a:pt x="965753" y="1294214"/>
                  <a:pt x="964096" y="1004323"/>
                </a:cubicBezTo>
                <a:cubicBezTo>
                  <a:pt x="962440" y="714432"/>
                  <a:pt x="959126" y="404662"/>
                  <a:pt x="914400" y="239010"/>
                </a:cubicBezTo>
                <a:cubicBezTo>
                  <a:pt x="869674" y="73358"/>
                  <a:pt x="844826" y="40227"/>
                  <a:pt x="695739" y="10410"/>
                </a:cubicBezTo>
                <a:cubicBezTo>
                  <a:pt x="546652" y="-19407"/>
                  <a:pt x="283265" y="20349"/>
                  <a:pt x="19878" y="60106"/>
                </a:cubicBezTo>
              </a:path>
            </a:pathLst>
          </a:custGeom>
          <a:noFill/>
          <a:ln w="50800">
            <a:solidFill>
              <a:schemeClr val="bg1"/>
            </a:solidFill>
            <a:tailEnd type="triangle"/>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Freeform: Shape 6">
            <a:extLst>
              <a:ext uri="{FF2B5EF4-FFF2-40B4-BE49-F238E27FC236}">
                <a16:creationId xmlns:a16="http://schemas.microsoft.com/office/drawing/2014/main" id="{8CC7F7DE-1603-45A1-9EC1-C8ECA9EBF4DD}"/>
              </a:ext>
            </a:extLst>
          </p:cNvPr>
          <p:cNvSpPr/>
          <p:nvPr/>
        </p:nvSpPr>
        <p:spPr>
          <a:xfrm>
            <a:off x="5649770" y="3657600"/>
            <a:ext cx="702365" cy="1409917"/>
          </a:xfrm>
          <a:custGeom>
            <a:avLst/>
            <a:gdLst>
              <a:gd name="connsiteX0" fmla="*/ 0 w 967993"/>
              <a:gd name="connsiteY0" fmla="*/ 2693975 h 2901258"/>
              <a:gd name="connsiteX1" fmla="*/ 178905 w 967993"/>
              <a:gd name="connsiteY1" fmla="*/ 2862940 h 2901258"/>
              <a:gd name="connsiteX2" fmla="*/ 606287 w 967993"/>
              <a:gd name="connsiteY2" fmla="*/ 2813245 h 2901258"/>
              <a:gd name="connsiteX3" fmla="*/ 924339 w 967993"/>
              <a:gd name="connsiteY3" fmla="*/ 1978358 h 2901258"/>
              <a:gd name="connsiteX4" fmla="*/ 964096 w 967993"/>
              <a:gd name="connsiteY4" fmla="*/ 1004323 h 2901258"/>
              <a:gd name="connsiteX5" fmla="*/ 914400 w 967993"/>
              <a:gd name="connsiteY5" fmla="*/ 239010 h 2901258"/>
              <a:gd name="connsiteX6" fmla="*/ 695739 w 967993"/>
              <a:gd name="connsiteY6" fmla="*/ 10410 h 2901258"/>
              <a:gd name="connsiteX7" fmla="*/ 19878 w 967993"/>
              <a:gd name="connsiteY7" fmla="*/ 60106 h 29012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967993" h="2901258">
                <a:moveTo>
                  <a:pt x="0" y="2693975"/>
                </a:moveTo>
                <a:cubicBezTo>
                  <a:pt x="38928" y="2768518"/>
                  <a:pt x="77857" y="2843062"/>
                  <a:pt x="178905" y="2862940"/>
                </a:cubicBezTo>
                <a:cubicBezTo>
                  <a:pt x="279953" y="2882818"/>
                  <a:pt x="482048" y="2960675"/>
                  <a:pt x="606287" y="2813245"/>
                </a:cubicBezTo>
                <a:cubicBezTo>
                  <a:pt x="730526" y="2665815"/>
                  <a:pt x="864704" y="2279845"/>
                  <a:pt x="924339" y="1978358"/>
                </a:cubicBezTo>
                <a:cubicBezTo>
                  <a:pt x="983974" y="1676871"/>
                  <a:pt x="965753" y="1294214"/>
                  <a:pt x="964096" y="1004323"/>
                </a:cubicBezTo>
                <a:cubicBezTo>
                  <a:pt x="962440" y="714432"/>
                  <a:pt x="959126" y="404662"/>
                  <a:pt x="914400" y="239010"/>
                </a:cubicBezTo>
                <a:cubicBezTo>
                  <a:pt x="869674" y="73358"/>
                  <a:pt x="844826" y="40227"/>
                  <a:pt x="695739" y="10410"/>
                </a:cubicBezTo>
                <a:cubicBezTo>
                  <a:pt x="546652" y="-19407"/>
                  <a:pt x="283265" y="20349"/>
                  <a:pt x="19878" y="60106"/>
                </a:cubicBezTo>
              </a:path>
            </a:pathLst>
          </a:custGeom>
          <a:noFill/>
          <a:ln w="50800">
            <a:solidFill>
              <a:srgbClr val="FF9900"/>
            </a:solidFill>
            <a:tailEnd type="triangle"/>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extBox 5">
            <a:extLst>
              <a:ext uri="{FF2B5EF4-FFF2-40B4-BE49-F238E27FC236}">
                <a16:creationId xmlns:a16="http://schemas.microsoft.com/office/drawing/2014/main" id="{B91F0B68-E064-419E-9DDF-50692C410507}"/>
              </a:ext>
            </a:extLst>
          </p:cNvPr>
          <p:cNvSpPr txBox="1"/>
          <p:nvPr/>
        </p:nvSpPr>
        <p:spPr>
          <a:xfrm>
            <a:off x="6023113" y="3260035"/>
            <a:ext cx="526774" cy="369332"/>
          </a:xfrm>
          <a:prstGeom prst="rect">
            <a:avLst/>
          </a:prstGeom>
          <a:noFill/>
        </p:spPr>
        <p:txBody>
          <a:bodyPr wrap="square" rtlCol="0">
            <a:spAutoFit/>
          </a:bodyPr>
          <a:lstStyle/>
          <a:p>
            <a:r>
              <a:rPr lang="en-GB" dirty="0">
                <a:solidFill>
                  <a:schemeClr val="bg1"/>
                </a:solidFill>
              </a:rPr>
              <a:t>2x</a:t>
            </a:r>
          </a:p>
        </p:txBody>
      </p:sp>
      <p:sp>
        <p:nvSpPr>
          <p:cNvPr id="9" name="TextBox 8">
            <a:extLst>
              <a:ext uri="{FF2B5EF4-FFF2-40B4-BE49-F238E27FC236}">
                <a16:creationId xmlns:a16="http://schemas.microsoft.com/office/drawing/2014/main" id="{8A1230A6-9CE0-48E5-9D83-4E57D84D0C53}"/>
              </a:ext>
            </a:extLst>
          </p:cNvPr>
          <p:cNvSpPr txBox="1"/>
          <p:nvPr/>
        </p:nvSpPr>
        <p:spPr>
          <a:xfrm>
            <a:off x="6088748" y="2081584"/>
            <a:ext cx="526774" cy="369332"/>
          </a:xfrm>
          <a:prstGeom prst="rect">
            <a:avLst/>
          </a:prstGeom>
          <a:noFill/>
        </p:spPr>
        <p:txBody>
          <a:bodyPr wrap="square" rtlCol="0">
            <a:spAutoFit/>
          </a:bodyPr>
          <a:lstStyle/>
          <a:p>
            <a:r>
              <a:rPr lang="en-GB" dirty="0">
                <a:solidFill>
                  <a:schemeClr val="bg1"/>
                </a:solidFill>
              </a:rPr>
              <a:t>3x</a:t>
            </a:r>
          </a:p>
        </p:txBody>
      </p:sp>
      <p:sp>
        <p:nvSpPr>
          <p:cNvPr id="8" name="Oval 7">
            <a:extLst>
              <a:ext uri="{FF2B5EF4-FFF2-40B4-BE49-F238E27FC236}">
                <a16:creationId xmlns:a16="http://schemas.microsoft.com/office/drawing/2014/main" id="{C77D252C-EB32-4783-A94A-A00A1CE09756}"/>
              </a:ext>
            </a:extLst>
          </p:cNvPr>
          <p:cNvSpPr/>
          <p:nvPr/>
        </p:nvSpPr>
        <p:spPr>
          <a:xfrm>
            <a:off x="5520561" y="1932485"/>
            <a:ext cx="258418" cy="258418"/>
          </a:xfrm>
          <a:prstGeom prst="ellips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Oval 12">
            <a:extLst>
              <a:ext uri="{FF2B5EF4-FFF2-40B4-BE49-F238E27FC236}">
                <a16:creationId xmlns:a16="http://schemas.microsoft.com/office/drawing/2014/main" id="{E2529DA6-EBB3-4F0F-BE0A-C0EDDE556227}"/>
              </a:ext>
            </a:extLst>
          </p:cNvPr>
          <p:cNvSpPr/>
          <p:nvPr/>
        </p:nvSpPr>
        <p:spPr>
          <a:xfrm>
            <a:off x="5520561" y="3009613"/>
            <a:ext cx="258418" cy="258418"/>
          </a:xfrm>
          <a:prstGeom prst="ellips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Oval 15">
            <a:extLst>
              <a:ext uri="{FF2B5EF4-FFF2-40B4-BE49-F238E27FC236}">
                <a16:creationId xmlns:a16="http://schemas.microsoft.com/office/drawing/2014/main" id="{3393A8E2-4B21-418D-8116-37A9BC8A8261}"/>
              </a:ext>
            </a:extLst>
          </p:cNvPr>
          <p:cNvSpPr/>
          <p:nvPr/>
        </p:nvSpPr>
        <p:spPr>
          <a:xfrm>
            <a:off x="5524334" y="5290441"/>
            <a:ext cx="258418" cy="258418"/>
          </a:xfrm>
          <a:prstGeom prst="ellips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18" name="Straight Connector 17">
            <a:extLst>
              <a:ext uri="{FF2B5EF4-FFF2-40B4-BE49-F238E27FC236}">
                <a16:creationId xmlns:a16="http://schemas.microsoft.com/office/drawing/2014/main" id="{97508628-4CEA-4D82-8133-EACE5BE7DDBD}"/>
              </a:ext>
            </a:extLst>
          </p:cNvPr>
          <p:cNvCxnSpPr>
            <a:stCxn id="7" idx="7"/>
            <a:endCxn id="7" idx="0"/>
          </p:cNvCxnSpPr>
          <p:nvPr/>
        </p:nvCxnSpPr>
        <p:spPr>
          <a:xfrm flipH="1">
            <a:off x="5649770" y="3686810"/>
            <a:ext cx="14423" cy="1279974"/>
          </a:xfrm>
          <a:prstGeom prst="line">
            <a:avLst/>
          </a:prstGeom>
          <a:ln w="50800">
            <a:solidFill>
              <a:srgbClr val="FF9900"/>
            </a:solidFill>
          </a:ln>
        </p:spPr>
        <p:style>
          <a:lnRef idx="1">
            <a:schemeClr val="accent1"/>
          </a:lnRef>
          <a:fillRef idx="0">
            <a:schemeClr val="accent1"/>
          </a:fillRef>
          <a:effectRef idx="0">
            <a:schemeClr val="accent1"/>
          </a:effectRef>
          <a:fontRef idx="minor">
            <a:schemeClr val="tx1"/>
          </a:fontRef>
        </p:style>
      </p:cxnSp>
      <p:sp>
        <p:nvSpPr>
          <p:cNvPr id="11" name="Oval 10">
            <a:extLst>
              <a:ext uri="{FF2B5EF4-FFF2-40B4-BE49-F238E27FC236}">
                <a16:creationId xmlns:a16="http://schemas.microsoft.com/office/drawing/2014/main" id="{45D0C27A-B79A-4741-A29F-5CA274A9F15F}"/>
              </a:ext>
            </a:extLst>
          </p:cNvPr>
          <p:cNvSpPr/>
          <p:nvPr/>
        </p:nvSpPr>
        <p:spPr>
          <a:xfrm>
            <a:off x="5520561" y="4667098"/>
            <a:ext cx="258418" cy="258418"/>
          </a:xfrm>
          <a:prstGeom prst="ellipse">
            <a:avLst/>
          </a:prstGeom>
          <a:solidFill>
            <a:srgbClr val="FF9900"/>
          </a:solidFill>
          <a:ln>
            <a:solidFill>
              <a:srgbClr val="FF99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Oval 11">
            <a:extLst>
              <a:ext uri="{FF2B5EF4-FFF2-40B4-BE49-F238E27FC236}">
                <a16:creationId xmlns:a16="http://schemas.microsoft.com/office/drawing/2014/main" id="{D461BAF9-1264-4760-AFAD-5D196B950C6D}"/>
              </a:ext>
            </a:extLst>
          </p:cNvPr>
          <p:cNvSpPr/>
          <p:nvPr/>
        </p:nvSpPr>
        <p:spPr>
          <a:xfrm>
            <a:off x="5520561" y="4167774"/>
            <a:ext cx="258418" cy="258418"/>
          </a:xfrm>
          <a:prstGeom prst="ellipse">
            <a:avLst/>
          </a:prstGeom>
          <a:solidFill>
            <a:srgbClr val="FF9900"/>
          </a:solidFill>
          <a:ln>
            <a:solidFill>
              <a:srgbClr val="FF99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Rectangle 16">
            <a:extLst>
              <a:ext uri="{FF2B5EF4-FFF2-40B4-BE49-F238E27FC236}">
                <a16:creationId xmlns:a16="http://schemas.microsoft.com/office/drawing/2014/main" id="{2515F964-6524-4023-99CC-4E5D2F6D020E}"/>
              </a:ext>
            </a:extLst>
          </p:cNvPr>
          <p:cNvSpPr/>
          <p:nvPr/>
        </p:nvSpPr>
        <p:spPr>
          <a:xfrm>
            <a:off x="7750206" y="1698710"/>
            <a:ext cx="3341864" cy="1730290"/>
          </a:xfrm>
          <a:prstGeom prst="rect">
            <a:avLst/>
          </a:prstGeom>
          <a:solidFill>
            <a:srgbClr val="FF9900"/>
          </a:solidFill>
          <a:ln>
            <a:solidFill>
              <a:srgbClr val="FF99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600" dirty="0">
                <a:solidFill>
                  <a:srgbClr val="0070C0"/>
                </a:solidFill>
              </a:rPr>
              <a:t>How many times will they nod?</a:t>
            </a:r>
          </a:p>
        </p:txBody>
      </p:sp>
    </p:spTree>
    <p:extLst>
      <p:ext uri="{BB962C8B-B14F-4D97-AF65-F5344CB8AC3E}">
        <p14:creationId xmlns:p14="http://schemas.microsoft.com/office/powerpoint/2010/main" val="213300214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p:cNvGrpSpPr/>
        <p:nvPr/>
      </p:nvGrpSpPr>
      <p:grpSpPr>
        <a:xfrm>
          <a:off x="0" y="0"/>
          <a:ext cx="0" cy="0"/>
          <a:chOff x="0" y="0"/>
          <a:chExt cx="0" cy="0"/>
        </a:xfrm>
      </p:grpSpPr>
      <p:sp>
        <p:nvSpPr>
          <p:cNvPr id="15" name="Title 1">
            <a:extLst>
              <a:ext uri="{FF2B5EF4-FFF2-40B4-BE49-F238E27FC236}">
                <a16:creationId xmlns:a16="http://schemas.microsoft.com/office/drawing/2014/main" id="{0B9ABFC7-1081-4C0D-BB83-9B3A79469D35}"/>
              </a:ext>
            </a:extLst>
          </p:cNvPr>
          <p:cNvSpPr>
            <a:spLocks noGrp="1"/>
          </p:cNvSpPr>
          <p:nvPr>
            <p:ph type="title"/>
          </p:nvPr>
        </p:nvSpPr>
        <p:spPr>
          <a:xfrm>
            <a:off x="2223426" y="4558"/>
            <a:ext cx="5526780" cy="834015"/>
          </a:xfrm>
          <a:solidFill>
            <a:srgbClr val="0070C0"/>
          </a:solidFill>
        </p:spPr>
        <p:txBody>
          <a:bodyPr anchor="ctr" anchorCtr="0"/>
          <a:lstStyle/>
          <a:p>
            <a:r>
              <a:rPr lang="en-GB" dirty="0">
                <a:solidFill>
                  <a:schemeClr val="bg1"/>
                </a:solidFill>
              </a:rPr>
              <a:t>Nested Loop Algorithm</a:t>
            </a:r>
          </a:p>
        </p:txBody>
      </p:sp>
      <p:sp>
        <p:nvSpPr>
          <p:cNvPr id="4" name="TextBox 3">
            <a:extLst>
              <a:ext uri="{FF2B5EF4-FFF2-40B4-BE49-F238E27FC236}">
                <a16:creationId xmlns:a16="http://schemas.microsoft.com/office/drawing/2014/main" id="{A6F82405-4B43-4BE7-8BB7-B3A36B5092A2}"/>
              </a:ext>
            </a:extLst>
          </p:cNvPr>
          <p:cNvSpPr txBox="1"/>
          <p:nvPr/>
        </p:nvSpPr>
        <p:spPr>
          <a:xfrm>
            <a:off x="2223426" y="1698710"/>
            <a:ext cx="4415913" cy="3970318"/>
          </a:xfrm>
          <a:prstGeom prst="rect">
            <a:avLst/>
          </a:prstGeom>
          <a:noFill/>
        </p:spPr>
        <p:txBody>
          <a:bodyPr wrap="square" rtlCol="0">
            <a:spAutoFit/>
          </a:bodyPr>
          <a:lstStyle/>
          <a:p>
            <a:r>
              <a:rPr lang="en-GB" sz="3600" dirty="0">
                <a:solidFill>
                  <a:schemeClr val="bg1"/>
                </a:solidFill>
              </a:rPr>
              <a:t>Stand</a:t>
            </a:r>
          </a:p>
          <a:p>
            <a:r>
              <a:rPr lang="en-GB" sz="3600" dirty="0">
                <a:solidFill>
                  <a:schemeClr val="bg1"/>
                </a:solidFill>
              </a:rPr>
              <a:t>Loop 3 times</a:t>
            </a:r>
          </a:p>
          <a:p>
            <a:r>
              <a:rPr lang="en-GB" sz="3600" dirty="0">
                <a:solidFill>
                  <a:schemeClr val="bg1"/>
                </a:solidFill>
              </a:rPr>
              <a:t>	bow</a:t>
            </a:r>
          </a:p>
          <a:p>
            <a:r>
              <a:rPr lang="en-GB" sz="3600" dirty="0">
                <a:solidFill>
                  <a:schemeClr val="bg1"/>
                </a:solidFill>
              </a:rPr>
              <a:t>	Loop 2 times</a:t>
            </a:r>
          </a:p>
          <a:p>
            <a:r>
              <a:rPr lang="en-GB" sz="3600" dirty="0">
                <a:solidFill>
                  <a:schemeClr val="bg1"/>
                </a:solidFill>
              </a:rPr>
              <a:t>		wave</a:t>
            </a:r>
          </a:p>
          <a:p>
            <a:r>
              <a:rPr lang="en-GB" sz="3600" dirty="0">
                <a:solidFill>
                  <a:schemeClr val="bg1"/>
                </a:solidFill>
              </a:rPr>
              <a:t>		nod</a:t>
            </a:r>
          </a:p>
          <a:p>
            <a:r>
              <a:rPr lang="en-GB" sz="3600" dirty="0">
                <a:solidFill>
                  <a:schemeClr val="bg1"/>
                </a:solidFill>
              </a:rPr>
              <a:t>Sit</a:t>
            </a:r>
          </a:p>
        </p:txBody>
      </p:sp>
      <p:cxnSp>
        <p:nvCxnSpPr>
          <p:cNvPr id="3" name="Straight Arrow Connector 2">
            <a:extLst>
              <a:ext uri="{FF2B5EF4-FFF2-40B4-BE49-F238E27FC236}">
                <a16:creationId xmlns:a16="http://schemas.microsoft.com/office/drawing/2014/main" id="{E1495079-B67E-4759-BBAB-B966B8AE550D}"/>
              </a:ext>
            </a:extLst>
          </p:cNvPr>
          <p:cNvCxnSpPr>
            <a:cxnSpLocks/>
          </p:cNvCxnSpPr>
          <p:nvPr/>
        </p:nvCxnSpPr>
        <p:spPr>
          <a:xfrm>
            <a:off x="5652567" y="1660125"/>
            <a:ext cx="0" cy="4323232"/>
          </a:xfrm>
          <a:prstGeom prst="straightConnector1">
            <a:avLst/>
          </a:prstGeom>
          <a:ln w="50800">
            <a:solidFill>
              <a:schemeClr val="bg1"/>
            </a:solidFill>
            <a:tailEnd type="triangle"/>
          </a:ln>
        </p:spPr>
        <p:style>
          <a:lnRef idx="1">
            <a:schemeClr val="accent1"/>
          </a:lnRef>
          <a:fillRef idx="0">
            <a:schemeClr val="accent1"/>
          </a:fillRef>
          <a:effectRef idx="0">
            <a:schemeClr val="accent1"/>
          </a:effectRef>
          <a:fontRef idx="minor">
            <a:schemeClr val="tx1"/>
          </a:fontRef>
        </p:style>
      </p:cxnSp>
      <p:sp>
        <p:nvSpPr>
          <p:cNvPr id="5" name="Freeform: Shape 4">
            <a:extLst>
              <a:ext uri="{FF2B5EF4-FFF2-40B4-BE49-F238E27FC236}">
                <a16:creationId xmlns:a16="http://schemas.microsoft.com/office/drawing/2014/main" id="{AAA3D808-354B-4F3D-BC7E-6CCA27593EAB}"/>
              </a:ext>
            </a:extLst>
          </p:cNvPr>
          <p:cNvSpPr/>
          <p:nvPr/>
        </p:nvSpPr>
        <p:spPr>
          <a:xfrm>
            <a:off x="5655365" y="2424677"/>
            <a:ext cx="967993" cy="2901258"/>
          </a:xfrm>
          <a:custGeom>
            <a:avLst/>
            <a:gdLst>
              <a:gd name="connsiteX0" fmla="*/ 0 w 967993"/>
              <a:gd name="connsiteY0" fmla="*/ 2693975 h 2901258"/>
              <a:gd name="connsiteX1" fmla="*/ 178905 w 967993"/>
              <a:gd name="connsiteY1" fmla="*/ 2862940 h 2901258"/>
              <a:gd name="connsiteX2" fmla="*/ 606287 w 967993"/>
              <a:gd name="connsiteY2" fmla="*/ 2813245 h 2901258"/>
              <a:gd name="connsiteX3" fmla="*/ 924339 w 967993"/>
              <a:gd name="connsiteY3" fmla="*/ 1978358 h 2901258"/>
              <a:gd name="connsiteX4" fmla="*/ 964096 w 967993"/>
              <a:gd name="connsiteY4" fmla="*/ 1004323 h 2901258"/>
              <a:gd name="connsiteX5" fmla="*/ 914400 w 967993"/>
              <a:gd name="connsiteY5" fmla="*/ 239010 h 2901258"/>
              <a:gd name="connsiteX6" fmla="*/ 695739 w 967993"/>
              <a:gd name="connsiteY6" fmla="*/ 10410 h 2901258"/>
              <a:gd name="connsiteX7" fmla="*/ 19878 w 967993"/>
              <a:gd name="connsiteY7" fmla="*/ 60106 h 29012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967993" h="2901258">
                <a:moveTo>
                  <a:pt x="0" y="2693975"/>
                </a:moveTo>
                <a:cubicBezTo>
                  <a:pt x="38928" y="2768518"/>
                  <a:pt x="77857" y="2843062"/>
                  <a:pt x="178905" y="2862940"/>
                </a:cubicBezTo>
                <a:cubicBezTo>
                  <a:pt x="279953" y="2882818"/>
                  <a:pt x="482048" y="2960675"/>
                  <a:pt x="606287" y="2813245"/>
                </a:cubicBezTo>
                <a:cubicBezTo>
                  <a:pt x="730526" y="2665815"/>
                  <a:pt x="864704" y="2279845"/>
                  <a:pt x="924339" y="1978358"/>
                </a:cubicBezTo>
                <a:cubicBezTo>
                  <a:pt x="983974" y="1676871"/>
                  <a:pt x="965753" y="1294214"/>
                  <a:pt x="964096" y="1004323"/>
                </a:cubicBezTo>
                <a:cubicBezTo>
                  <a:pt x="962440" y="714432"/>
                  <a:pt x="959126" y="404662"/>
                  <a:pt x="914400" y="239010"/>
                </a:cubicBezTo>
                <a:cubicBezTo>
                  <a:pt x="869674" y="73358"/>
                  <a:pt x="844826" y="40227"/>
                  <a:pt x="695739" y="10410"/>
                </a:cubicBezTo>
                <a:cubicBezTo>
                  <a:pt x="546652" y="-19407"/>
                  <a:pt x="283265" y="20349"/>
                  <a:pt x="19878" y="60106"/>
                </a:cubicBezTo>
              </a:path>
            </a:pathLst>
          </a:custGeom>
          <a:noFill/>
          <a:ln w="50800">
            <a:solidFill>
              <a:schemeClr val="bg1"/>
            </a:solidFill>
            <a:tailEnd type="triangle"/>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Freeform: Shape 6">
            <a:extLst>
              <a:ext uri="{FF2B5EF4-FFF2-40B4-BE49-F238E27FC236}">
                <a16:creationId xmlns:a16="http://schemas.microsoft.com/office/drawing/2014/main" id="{8CC7F7DE-1603-45A1-9EC1-C8ECA9EBF4DD}"/>
              </a:ext>
            </a:extLst>
          </p:cNvPr>
          <p:cNvSpPr/>
          <p:nvPr/>
        </p:nvSpPr>
        <p:spPr>
          <a:xfrm>
            <a:off x="5649770" y="3657600"/>
            <a:ext cx="702365" cy="1409917"/>
          </a:xfrm>
          <a:custGeom>
            <a:avLst/>
            <a:gdLst>
              <a:gd name="connsiteX0" fmla="*/ 0 w 967993"/>
              <a:gd name="connsiteY0" fmla="*/ 2693975 h 2901258"/>
              <a:gd name="connsiteX1" fmla="*/ 178905 w 967993"/>
              <a:gd name="connsiteY1" fmla="*/ 2862940 h 2901258"/>
              <a:gd name="connsiteX2" fmla="*/ 606287 w 967993"/>
              <a:gd name="connsiteY2" fmla="*/ 2813245 h 2901258"/>
              <a:gd name="connsiteX3" fmla="*/ 924339 w 967993"/>
              <a:gd name="connsiteY3" fmla="*/ 1978358 h 2901258"/>
              <a:gd name="connsiteX4" fmla="*/ 964096 w 967993"/>
              <a:gd name="connsiteY4" fmla="*/ 1004323 h 2901258"/>
              <a:gd name="connsiteX5" fmla="*/ 914400 w 967993"/>
              <a:gd name="connsiteY5" fmla="*/ 239010 h 2901258"/>
              <a:gd name="connsiteX6" fmla="*/ 695739 w 967993"/>
              <a:gd name="connsiteY6" fmla="*/ 10410 h 2901258"/>
              <a:gd name="connsiteX7" fmla="*/ 19878 w 967993"/>
              <a:gd name="connsiteY7" fmla="*/ 60106 h 29012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967993" h="2901258">
                <a:moveTo>
                  <a:pt x="0" y="2693975"/>
                </a:moveTo>
                <a:cubicBezTo>
                  <a:pt x="38928" y="2768518"/>
                  <a:pt x="77857" y="2843062"/>
                  <a:pt x="178905" y="2862940"/>
                </a:cubicBezTo>
                <a:cubicBezTo>
                  <a:pt x="279953" y="2882818"/>
                  <a:pt x="482048" y="2960675"/>
                  <a:pt x="606287" y="2813245"/>
                </a:cubicBezTo>
                <a:cubicBezTo>
                  <a:pt x="730526" y="2665815"/>
                  <a:pt x="864704" y="2279845"/>
                  <a:pt x="924339" y="1978358"/>
                </a:cubicBezTo>
                <a:cubicBezTo>
                  <a:pt x="983974" y="1676871"/>
                  <a:pt x="965753" y="1294214"/>
                  <a:pt x="964096" y="1004323"/>
                </a:cubicBezTo>
                <a:cubicBezTo>
                  <a:pt x="962440" y="714432"/>
                  <a:pt x="959126" y="404662"/>
                  <a:pt x="914400" y="239010"/>
                </a:cubicBezTo>
                <a:cubicBezTo>
                  <a:pt x="869674" y="73358"/>
                  <a:pt x="844826" y="40227"/>
                  <a:pt x="695739" y="10410"/>
                </a:cubicBezTo>
                <a:cubicBezTo>
                  <a:pt x="546652" y="-19407"/>
                  <a:pt x="283265" y="20349"/>
                  <a:pt x="19878" y="60106"/>
                </a:cubicBezTo>
              </a:path>
            </a:pathLst>
          </a:custGeom>
          <a:noFill/>
          <a:ln w="50800">
            <a:solidFill>
              <a:srgbClr val="FF9900"/>
            </a:solidFill>
            <a:tailEnd type="triangle"/>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extBox 5">
            <a:extLst>
              <a:ext uri="{FF2B5EF4-FFF2-40B4-BE49-F238E27FC236}">
                <a16:creationId xmlns:a16="http://schemas.microsoft.com/office/drawing/2014/main" id="{B91F0B68-E064-419E-9DDF-50692C410507}"/>
              </a:ext>
            </a:extLst>
          </p:cNvPr>
          <p:cNvSpPr txBox="1"/>
          <p:nvPr/>
        </p:nvSpPr>
        <p:spPr>
          <a:xfrm>
            <a:off x="6023113" y="3260035"/>
            <a:ext cx="526774" cy="369332"/>
          </a:xfrm>
          <a:prstGeom prst="rect">
            <a:avLst/>
          </a:prstGeom>
          <a:noFill/>
        </p:spPr>
        <p:txBody>
          <a:bodyPr wrap="square" rtlCol="0">
            <a:spAutoFit/>
          </a:bodyPr>
          <a:lstStyle/>
          <a:p>
            <a:r>
              <a:rPr lang="en-GB" dirty="0">
                <a:solidFill>
                  <a:schemeClr val="bg1"/>
                </a:solidFill>
              </a:rPr>
              <a:t>2x</a:t>
            </a:r>
          </a:p>
        </p:txBody>
      </p:sp>
      <p:sp>
        <p:nvSpPr>
          <p:cNvPr id="9" name="TextBox 8">
            <a:extLst>
              <a:ext uri="{FF2B5EF4-FFF2-40B4-BE49-F238E27FC236}">
                <a16:creationId xmlns:a16="http://schemas.microsoft.com/office/drawing/2014/main" id="{8A1230A6-9CE0-48E5-9D83-4E57D84D0C53}"/>
              </a:ext>
            </a:extLst>
          </p:cNvPr>
          <p:cNvSpPr txBox="1"/>
          <p:nvPr/>
        </p:nvSpPr>
        <p:spPr>
          <a:xfrm>
            <a:off x="6088748" y="2081584"/>
            <a:ext cx="526774" cy="369332"/>
          </a:xfrm>
          <a:prstGeom prst="rect">
            <a:avLst/>
          </a:prstGeom>
          <a:noFill/>
        </p:spPr>
        <p:txBody>
          <a:bodyPr wrap="square" rtlCol="0">
            <a:spAutoFit/>
          </a:bodyPr>
          <a:lstStyle/>
          <a:p>
            <a:r>
              <a:rPr lang="en-GB" dirty="0">
                <a:solidFill>
                  <a:schemeClr val="bg1"/>
                </a:solidFill>
              </a:rPr>
              <a:t>3x</a:t>
            </a:r>
          </a:p>
        </p:txBody>
      </p:sp>
      <p:sp>
        <p:nvSpPr>
          <p:cNvPr id="8" name="Oval 7">
            <a:extLst>
              <a:ext uri="{FF2B5EF4-FFF2-40B4-BE49-F238E27FC236}">
                <a16:creationId xmlns:a16="http://schemas.microsoft.com/office/drawing/2014/main" id="{C77D252C-EB32-4783-A94A-A00A1CE09756}"/>
              </a:ext>
            </a:extLst>
          </p:cNvPr>
          <p:cNvSpPr/>
          <p:nvPr/>
        </p:nvSpPr>
        <p:spPr>
          <a:xfrm>
            <a:off x="5520561" y="1932485"/>
            <a:ext cx="258418" cy="258418"/>
          </a:xfrm>
          <a:prstGeom prst="ellips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Oval 12">
            <a:extLst>
              <a:ext uri="{FF2B5EF4-FFF2-40B4-BE49-F238E27FC236}">
                <a16:creationId xmlns:a16="http://schemas.microsoft.com/office/drawing/2014/main" id="{E2529DA6-EBB3-4F0F-BE0A-C0EDDE556227}"/>
              </a:ext>
            </a:extLst>
          </p:cNvPr>
          <p:cNvSpPr/>
          <p:nvPr/>
        </p:nvSpPr>
        <p:spPr>
          <a:xfrm>
            <a:off x="5520561" y="3009613"/>
            <a:ext cx="258418" cy="258418"/>
          </a:xfrm>
          <a:prstGeom prst="ellips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Oval 15">
            <a:extLst>
              <a:ext uri="{FF2B5EF4-FFF2-40B4-BE49-F238E27FC236}">
                <a16:creationId xmlns:a16="http://schemas.microsoft.com/office/drawing/2014/main" id="{3393A8E2-4B21-418D-8116-37A9BC8A8261}"/>
              </a:ext>
            </a:extLst>
          </p:cNvPr>
          <p:cNvSpPr/>
          <p:nvPr/>
        </p:nvSpPr>
        <p:spPr>
          <a:xfrm>
            <a:off x="5524334" y="5290441"/>
            <a:ext cx="258418" cy="258418"/>
          </a:xfrm>
          <a:prstGeom prst="ellips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18" name="Straight Connector 17">
            <a:extLst>
              <a:ext uri="{FF2B5EF4-FFF2-40B4-BE49-F238E27FC236}">
                <a16:creationId xmlns:a16="http://schemas.microsoft.com/office/drawing/2014/main" id="{97508628-4CEA-4D82-8133-EACE5BE7DDBD}"/>
              </a:ext>
            </a:extLst>
          </p:cNvPr>
          <p:cNvCxnSpPr>
            <a:stCxn id="7" idx="7"/>
            <a:endCxn id="7" idx="0"/>
          </p:cNvCxnSpPr>
          <p:nvPr/>
        </p:nvCxnSpPr>
        <p:spPr>
          <a:xfrm flipH="1">
            <a:off x="5649770" y="3686810"/>
            <a:ext cx="14423" cy="1279974"/>
          </a:xfrm>
          <a:prstGeom prst="line">
            <a:avLst/>
          </a:prstGeom>
          <a:ln w="50800">
            <a:solidFill>
              <a:srgbClr val="FF9900"/>
            </a:solidFill>
          </a:ln>
        </p:spPr>
        <p:style>
          <a:lnRef idx="1">
            <a:schemeClr val="accent1"/>
          </a:lnRef>
          <a:fillRef idx="0">
            <a:schemeClr val="accent1"/>
          </a:fillRef>
          <a:effectRef idx="0">
            <a:schemeClr val="accent1"/>
          </a:effectRef>
          <a:fontRef idx="minor">
            <a:schemeClr val="tx1"/>
          </a:fontRef>
        </p:style>
      </p:cxnSp>
      <p:sp>
        <p:nvSpPr>
          <p:cNvPr id="11" name="Oval 10">
            <a:extLst>
              <a:ext uri="{FF2B5EF4-FFF2-40B4-BE49-F238E27FC236}">
                <a16:creationId xmlns:a16="http://schemas.microsoft.com/office/drawing/2014/main" id="{45D0C27A-B79A-4741-A29F-5CA274A9F15F}"/>
              </a:ext>
            </a:extLst>
          </p:cNvPr>
          <p:cNvSpPr/>
          <p:nvPr/>
        </p:nvSpPr>
        <p:spPr>
          <a:xfrm>
            <a:off x="5520561" y="4667098"/>
            <a:ext cx="258418" cy="258418"/>
          </a:xfrm>
          <a:prstGeom prst="ellipse">
            <a:avLst/>
          </a:prstGeom>
          <a:solidFill>
            <a:srgbClr val="FF9900"/>
          </a:solidFill>
          <a:ln>
            <a:solidFill>
              <a:srgbClr val="FF99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Oval 11">
            <a:extLst>
              <a:ext uri="{FF2B5EF4-FFF2-40B4-BE49-F238E27FC236}">
                <a16:creationId xmlns:a16="http://schemas.microsoft.com/office/drawing/2014/main" id="{D461BAF9-1264-4760-AFAD-5D196B950C6D}"/>
              </a:ext>
            </a:extLst>
          </p:cNvPr>
          <p:cNvSpPr/>
          <p:nvPr/>
        </p:nvSpPr>
        <p:spPr>
          <a:xfrm>
            <a:off x="5520561" y="4167774"/>
            <a:ext cx="258418" cy="258418"/>
          </a:xfrm>
          <a:prstGeom prst="ellipse">
            <a:avLst/>
          </a:prstGeom>
          <a:solidFill>
            <a:srgbClr val="FF9900"/>
          </a:solidFill>
          <a:ln>
            <a:solidFill>
              <a:srgbClr val="FF99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Rectangle 16">
            <a:extLst>
              <a:ext uri="{FF2B5EF4-FFF2-40B4-BE49-F238E27FC236}">
                <a16:creationId xmlns:a16="http://schemas.microsoft.com/office/drawing/2014/main" id="{2515F964-6524-4023-99CC-4E5D2F6D020E}"/>
              </a:ext>
            </a:extLst>
          </p:cNvPr>
          <p:cNvSpPr/>
          <p:nvPr/>
        </p:nvSpPr>
        <p:spPr>
          <a:xfrm>
            <a:off x="7750206" y="1698710"/>
            <a:ext cx="3341864" cy="1730290"/>
          </a:xfrm>
          <a:prstGeom prst="rect">
            <a:avLst/>
          </a:prstGeom>
          <a:solidFill>
            <a:srgbClr val="FF9900"/>
          </a:solidFill>
          <a:ln>
            <a:solidFill>
              <a:srgbClr val="FF99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600" dirty="0">
                <a:solidFill>
                  <a:srgbClr val="0070C0"/>
                </a:solidFill>
              </a:rPr>
              <a:t>How many times will they nod?</a:t>
            </a:r>
          </a:p>
        </p:txBody>
      </p:sp>
      <p:sp>
        <p:nvSpPr>
          <p:cNvPr id="19" name="TextBox 18">
            <a:extLst>
              <a:ext uri="{FF2B5EF4-FFF2-40B4-BE49-F238E27FC236}">
                <a16:creationId xmlns:a16="http://schemas.microsoft.com/office/drawing/2014/main" id="{277AD013-F88B-488C-BF6E-92B04F42A313}"/>
              </a:ext>
            </a:extLst>
          </p:cNvPr>
          <p:cNvSpPr txBox="1"/>
          <p:nvPr/>
        </p:nvSpPr>
        <p:spPr>
          <a:xfrm>
            <a:off x="7750206" y="4283765"/>
            <a:ext cx="2974116" cy="1077218"/>
          </a:xfrm>
          <a:prstGeom prst="rect">
            <a:avLst/>
          </a:prstGeom>
          <a:noFill/>
        </p:spPr>
        <p:txBody>
          <a:bodyPr wrap="square" rtlCol="0">
            <a:spAutoFit/>
          </a:bodyPr>
          <a:lstStyle/>
          <a:p>
            <a:r>
              <a:rPr lang="en-GB" sz="3200" dirty="0">
                <a:solidFill>
                  <a:schemeClr val="bg1"/>
                </a:solidFill>
              </a:rPr>
              <a:t>ANSWER</a:t>
            </a:r>
            <a:br>
              <a:rPr lang="en-GB" sz="3200" dirty="0">
                <a:solidFill>
                  <a:schemeClr val="bg1"/>
                </a:solidFill>
              </a:rPr>
            </a:br>
            <a:r>
              <a:rPr lang="en-GB" sz="3200" dirty="0">
                <a:solidFill>
                  <a:schemeClr val="bg1"/>
                </a:solidFill>
              </a:rPr>
              <a:t>2 x 3 = 6 times</a:t>
            </a:r>
          </a:p>
        </p:txBody>
      </p:sp>
    </p:spTree>
    <p:extLst>
      <p:ext uri="{BB962C8B-B14F-4D97-AF65-F5344CB8AC3E}">
        <p14:creationId xmlns:p14="http://schemas.microsoft.com/office/powerpoint/2010/main" val="10526022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le 1">
            <a:extLst>
              <a:ext uri="{FF2B5EF4-FFF2-40B4-BE49-F238E27FC236}">
                <a16:creationId xmlns:a16="http://schemas.microsoft.com/office/drawing/2014/main" id="{0B9ABFC7-1081-4C0D-BB83-9B3A79469D35}"/>
              </a:ext>
            </a:extLst>
          </p:cNvPr>
          <p:cNvSpPr>
            <a:spLocks noGrp="1"/>
          </p:cNvSpPr>
          <p:nvPr>
            <p:ph type="title"/>
          </p:nvPr>
        </p:nvSpPr>
        <p:spPr>
          <a:xfrm>
            <a:off x="2223426" y="4558"/>
            <a:ext cx="5526780" cy="834015"/>
          </a:xfrm>
          <a:solidFill>
            <a:srgbClr val="0070C0"/>
          </a:solidFill>
        </p:spPr>
        <p:txBody>
          <a:bodyPr anchor="ctr" anchorCtr="0"/>
          <a:lstStyle/>
          <a:p>
            <a:r>
              <a:rPr lang="en-GB" dirty="0">
                <a:solidFill>
                  <a:schemeClr val="bg1"/>
                </a:solidFill>
              </a:rPr>
              <a:t>Nested Loop Algorithm</a:t>
            </a:r>
          </a:p>
        </p:txBody>
      </p:sp>
      <p:sp>
        <p:nvSpPr>
          <p:cNvPr id="4" name="TextBox 3">
            <a:extLst>
              <a:ext uri="{FF2B5EF4-FFF2-40B4-BE49-F238E27FC236}">
                <a16:creationId xmlns:a16="http://schemas.microsoft.com/office/drawing/2014/main" id="{A6F82405-4B43-4BE7-8BB7-B3A36B5092A2}"/>
              </a:ext>
            </a:extLst>
          </p:cNvPr>
          <p:cNvSpPr txBox="1"/>
          <p:nvPr/>
        </p:nvSpPr>
        <p:spPr>
          <a:xfrm>
            <a:off x="2223426" y="1698710"/>
            <a:ext cx="4415913" cy="3970318"/>
          </a:xfrm>
          <a:prstGeom prst="rect">
            <a:avLst/>
          </a:prstGeom>
          <a:noFill/>
        </p:spPr>
        <p:txBody>
          <a:bodyPr wrap="square" rtlCol="0">
            <a:spAutoFit/>
          </a:bodyPr>
          <a:lstStyle/>
          <a:p>
            <a:r>
              <a:rPr lang="en-GB" sz="3600" dirty="0">
                <a:solidFill>
                  <a:srgbClr val="0070C0"/>
                </a:solidFill>
              </a:rPr>
              <a:t>Stand</a:t>
            </a:r>
          </a:p>
          <a:p>
            <a:r>
              <a:rPr lang="en-GB" sz="3600" dirty="0">
                <a:solidFill>
                  <a:srgbClr val="0070C0"/>
                </a:solidFill>
              </a:rPr>
              <a:t>Loop 3 times</a:t>
            </a:r>
          </a:p>
          <a:p>
            <a:r>
              <a:rPr lang="en-GB" sz="3600" dirty="0">
                <a:solidFill>
                  <a:srgbClr val="0070C0"/>
                </a:solidFill>
              </a:rPr>
              <a:t>	bow</a:t>
            </a:r>
          </a:p>
          <a:p>
            <a:r>
              <a:rPr lang="en-GB" sz="3600" dirty="0">
                <a:solidFill>
                  <a:srgbClr val="0070C0"/>
                </a:solidFill>
              </a:rPr>
              <a:t>	Loop 2 times</a:t>
            </a:r>
          </a:p>
          <a:p>
            <a:r>
              <a:rPr lang="en-GB" sz="3600" dirty="0">
                <a:solidFill>
                  <a:srgbClr val="0070C0"/>
                </a:solidFill>
              </a:rPr>
              <a:t>		wave</a:t>
            </a:r>
          </a:p>
          <a:p>
            <a:r>
              <a:rPr lang="en-GB" sz="3600" dirty="0">
                <a:solidFill>
                  <a:srgbClr val="0070C0"/>
                </a:solidFill>
              </a:rPr>
              <a:t>		nod</a:t>
            </a:r>
          </a:p>
          <a:p>
            <a:r>
              <a:rPr lang="en-GB" sz="3600" dirty="0">
                <a:solidFill>
                  <a:srgbClr val="0070C0"/>
                </a:solidFill>
              </a:rPr>
              <a:t>Sit</a:t>
            </a:r>
          </a:p>
        </p:txBody>
      </p:sp>
      <p:cxnSp>
        <p:nvCxnSpPr>
          <p:cNvPr id="3" name="Straight Arrow Connector 2">
            <a:extLst>
              <a:ext uri="{FF2B5EF4-FFF2-40B4-BE49-F238E27FC236}">
                <a16:creationId xmlns:a16="http://schemas.microsoft.com/office/drawing/2014/main" id="{E1495079-B67E-4759-BBAB-B966B8AE550D}"/>
              </a:ext>
            </a:extLst>
          </p:cNvPr>
          <p:cNvCxnSpPr>
            <a:cxnSpLocks/>
          </p:cNvCxnSpPr>
          <p:nvPr/>
        </p:nvCxnSpPr>
        <p:spPr>
          <a:xfrm>
            <a:off x="5652567" y="1660125"/>
            <a:ext cx="0" cy="4323232"/>
          </a:xfrm>
          <a:prstGeom prst="straightConnector1">
            <a:avLst/>
          </a:prstGeom>
          <a:ln w="508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5" name="Freeform: Shape 4">
            <a:extLst>
              <a:ext uri="{FF2B5EF4-FFF2-40B4-BE49-F238E27FC236}">
                <a16:creationId xmlns:a16="http://schemas.microsoft.com/office/drawing/2014/main" id="{AAA3D808-354B-4F3D-BC7E-6CCA27593EAB}"/>
              </a:ext>
            </a:extLst>
          </p:cNvPr>
          <p:cNvSpPr/>
          <p:nvPr/>
        </p:nvSpPr>
        <p:spPr>
          <a:xfrm>
            <a:off x="5655365" y="2424677"/>
            <a:ext cx="967993" cy="2901258"/>
          </a:xfrm>
          <a:custGeom>
            <a:avLst/>
            <a:gdLst>
              <a:gd name="connsiteX0" fmla="*/ 0 w 967993"/>
              <a:gd name="connsiteY0" fmla="*/ 2693975 h 2901258"/>
              <a:gd name="connsiteX1" fmla="*/ 178905 w 967993"/>
              <a:gd name="connsiteY1" fmla="*/ 2862940 h 2901258"/>
              <a:gd name="connsiteX2" fmla="*/ 606287 w 967993"/>
              <a:gd name="connsiteY2" fmla="*/ 2813245 h 2901258"/>
              <a:gd name="connsiteX3" fmla="*/ 924339 w 967993"/>
              <a:gd name="connsiteY3" fmla="*/ 1978358 h 2901258"/>
              <a:gd name="connsiteX4" fmla="*/ 964096 w 967993"/>
              <a:gd name="connsiteY4" fmla="*/ 1004323 h 2901258"/>
              <a:gd name="connsiteX5" fmla="*/ 914400 w 967993"/>
              <a:gd name="connsiteY5" fmla="*/ 239010 h 2901258"/>
              <a:gd name="connsiteX6" fmla="*/ 695739 w 967993"/>
              <a:gd name="connsiteY6" fmla="*/ 10410 h 2901258"/>
              <a:gd name="connsiteX7" fmla="*/ 19878 w 967993"/>
              <a:gd name="connsiteY7" fmla="*/ 60106 h 29012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967993" h="2901258">
                <a:moveTo>
                  <a:pt x="0" y="2693975"/>
                </a:moveTo>
                <a:cubicBezTo>
                  <a:pt x="38928" y="2768518"/>
                  <a:pt x="77857" y="2843062"/>
                  <a:pt x="178905" y="2862940"/>
                </a:cubicBezTo>
                <a:cubicBezTo>
                  <a:pt x="279953" y="2882818"/>
                  <a:pt x="482048" y="2960675"/>
                  <a:pt x="606287" y="2813245"/>
                </a:cubicBezTo>
                <a:cubicBezTo>
                  <a:pt x="730526" y="2665815"/>
                  <a:pt x="864704" y="2279845"/>
                  <a:pt x="924339" y="1978358"/>
                </a:cubicBezTo>
                <a:cubicBezTo>
                  <a:pt x="983974" y="1676871"/>
                  <a:pt x="965753" y="1294214"/>
                  <a:pt x="964096" y="1004323"/>
                </a:cubicBezTo>
                <a:cubicBezTo>
                  <a:pt x="962440" y="714432"/>
                  <a:pt x="959126" y="404662"/>
                  <a:pt x="914400" y="239010"/>
                </a:cubicBezTo>
                <a:cubicBezTo>
                  <a:pt x="869674" y="73358"/>
                  <a:pt x="844826" y="40227"/>
                  <a:pt x="695739" y="10410"/>
                </a:cubicBezTo>
                <a:cubicBezTo>
                  <a:pt x="546652" y="-19407"/>
                  <a:pt x="283265" y="20349"/>
                  <a:pt x="19878" y="60106"/>
                </a:cubicBezTo>
              </a:path>
            </a:pathLst>
          </a:custGeom>
          <a:noFill/>
          <a:ln w="50800">
            <a:solidFill>
              <a:schemeClr val="tx1"/>
            </a:solidFill>
            <a:tailEnd type="triangle"/>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Freeform: Shape 6">
            <a:extLst>
              <a:ext uri="{FF2B5EF4-FFF2-40B4-BE49-F238E27FC236}">
                <a16:creationId xmlns:a16="http://schemas.microsoft.com/office/drawing/2014/main" id="{8CC7F7DE-1603-45A1-9EC1-C8ECA9EBF4DD}"/>
              </a:ext>
            </a:extLst>
          </p:cNvPr>
          <p:cNvSpPr/>
          <p:nvPr/>
        </p:nvSpPr>
        <p:spPr>
          <a:xfrm>
            <a:off x="5649770" y="3657600"/>
            <a:ext cx="702365" cy="1409917"/>
          </a:xfrm>
          <a:custGeom>
            <a:avLst/>
            <a:gdLst>
              <a:gd name="connsiteX0" fmla="*/ 0 w 967993"/>
              <a:gd name="connsiteY0" fmla="*/ 2693975 h 2901258"/>
              <a:gd name="connsiteX1" fmla="*/ 178905 w 967993"/>
              <a:gd name="connsiteY1" fmla="*/ 2862940 h 2901258"/>
              <a:gd name="connsiteX2" fmla="*/ 606287 w 967993"/>
              <a:gd name="connsiteY2" fmla="*/ 2813245 h 2901258"/>
              <a:gd name="connsiteX3" fmla="*/ 924339 w 967993"/>
              <a:gd name="connsiteY3" fmla="*/ 1978358 h 2901258"/>
              <a:gd name="connsiteX4" fmla="*/ 964096 w 967993"/>
              <a:gd name="connsiteY4" fmla="*/ 1004323 h 2901258"/>
              <a:gd name="connsiteX5" fmla="*/ 914400 w 967993"/>
              <a:gd name="connsiteY5" fmla="*/ 239010 h 2901258"/>
              <a:gd name="connsiteX6" fmla="*/ 695739 w 967993"/>
              <a:gd name="connsiteY6" fmla="*/ 10410 h 2901258"/>
              <a:gd name="connsiteX7" fmla="*/ 19878 w 967993"/>
              <a:gd name="connsiteY7" fmla="*/ 60106 h 29012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967993" h="2901258">
                <a:moveTo>
                  <a:pt x="0" y="2693975"/>
                </a:moveTo>
                <a:cubicBezTo>
                  <a:pt x="38928" y="2768518"/>
                  <a:pt x="77857" y="2843062"/>
                  <a:pt x="178905" y="2862940"/>
                </a:cubicBezTo>
                <a:cubicBezTo>
                  <a:pt x="279953" y="2882818"/>
                  <a:pt x="482048" y="2960675"/>
                  <a:pt x="606287" y="2813245"/>
                </a:cubicBezTo>
                <a:cubicBezTo>
                  <a:pt x="730526" y="2665815"/>
                  <a:pt x="864704" y="2279845"/>
                  <a:pt x="924339" y="1978358"/>
                </a:cubicBezTo>
                <a:cubicBezTo>
                  <a:pt x="983974" y="1676871"/>
                  <a:pt x="965753" y="1294214"/>
                  <a:pt x="964096" y="1004323"/>
                </a:cubicBezTo>
                <a:cubicBezTo>
                  <a:pt x="962440" y="714432"/>
                  <a:pt x="959126" y="404662"/>
                  <a:pt x="914400" y="239010"/>
                </a:cubicBezTo>
                <a:cubicBezTo>
                  <a:pt x="869674" y="73358"/>
                  <a:pt x="844826" y="40227"/>
                  <a:pt x="695739" y="10410"/>
                </a:cubicBezTo>
                <a:cubicBezTo>
                  <a:pt x="546652" y="-19407"/>
                  <a:pt x="283265" y="20349"/>
                  <a:pt x="19878" y="60106"/>
                </a:cubicBezTo>
              </a:path>
            </a:pathLst>
          </a:custGeom>
          <a:noFill/>
          <a:ln w="50800">
            <a:solidFill>
              <a:srgbClr val="FF9900"/>
            </a:solidFill>
            <a:tailEnd type="triangle"/>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extBox 5">
            <a:extLst>
              <a:ext uri="{FF2B5EF4-FFF2-40B4-BE49-F238E27FC236}">
                <a16:creationId xmlns:a16="http://schemas.microsoft.com/office/drawing/2014/main" id="{B91F0B68-E064-419E-9DDF-50692C410507}"/>
              </a:ext>
            </a:extLst>
          </p:cNvPr>
          <p:cNvSpPr txBox="1"/>
          <p:nvPr/>
        </p:nvSpPr>
        <p:spPr>
          <a:xfrm>
            <a:off x="6023113" y="3260035"/>
            <a:ext cx="526774" cy="369332"/>
          </a:xfrm>
          <a:prstGeom prst="rect">
            <a:avLst/>
          </a:prstGeom>
          <a:noFill/>
        </p:spPr>
        <p:txBody>
          <a:bodyPr wrap="square" rtlCol="0">
            <a:spAutoFit/>
          </a:bodyPr>
          <a:lstStyle/>
          <a:p>
            <a:r>
              <a:rPr lang="en-GB" dirty="0"/>
              <a:t>2x</a:t>
            </a:r>
          </a:p>
        </p:txBody>
      </p:sp>
      <p:sp>
        <p:nvSpPr>
          <p:cNvPr id="9" name="TextBox 8">
            <a:extLst>
              <a:ext uri="{FF2B5EF4-FFF2-40B4-BE49-F238E27FC236}">
                <a16:creationId xmlns:a16="http://schemas.microsoft.com/office/drawing/2014/main" id="{8A1230A6-9CE0-48E5-9D83-4E57D84D0C53}"/>
              </a:ext>
            </a:extLst>
          </p:cNvPr>
          <p:cNvSpPr txBox="1"/>
          <p:nvPr/>
        </p:nvSpPr>
        <p:spPr>
          <a:xfrm>
            <a:off x="6088748" y="2081584"/>
            <a:ext cx="526774" cy="369332"/>
          </a:xfrm>
          <a:prstGeom prst="rect">
            <a:avLst/>
          </a:prstGeom>
          <a:noFill/>
        </p:spPr>
        <p:txBody>
          <a:bodyPr wrap="square" rtlCol="0">
            <a:spAutoFit/>
          </a:bodyPr>
          <a:lstStyle/>
          <a:p>
            <a:r>
              <a:rPr lang="en-GB" dirty="0"/>
              <a:t>3x</a:t>
            </a:r>
          </a:p>
        </p:txBody>
      </p:sp>
      <p:sp>
        <p:nvSpPr>
          <p:cNvPr id="8" name="Oval 7">
            <a:extLst>
              <a:ext uri="{FF2B5EF4-FFF2-40B4-BE49-F238E27FC236}">
                <a16:creationId xmlns:a16="http://schemas.microsoft.com/office/drawing/2014/main" id="{C77D252C-EB32-4783-A94A-A00A1CE09756}"/>
              </a:ext>
            </a:extLst>
          </p:cNvPr>
          <p:cNvSpPr/>
          <p:nvPr/>
        </p:nvSpPr>
        <p:spPr>
          <a:xfrm>
            <a:off x="5520561" y="1932485"/>
            <a:ext cx="258418" cy="258418"/>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Oval 12">
            <a:extLst>
              <a:ext uri="{FF2B5EF4-FFF2-40B4-BE49-F238E27FC236}">
                <a16:creationId xmlns:a16="http://schemas.microsoft.com/office/drawing/2014/main" id="{E2529DA6-EBB3-4F0F-BE0A-C0EDDE556227}"/>
              </a:ext>
            </a:extLst>
          </p:cNvPr>
          <p:cNvSpPr/>
          <p:nvPr/>
        </p:nvSpPr>
        <p:spPr>
          <a:xfrm>
            <a:off x="5520561" y="3009613"/>
            <a:ext cx="258418" cy="258418"/>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Oval 15">
            <a:extLst>
              <a:ext uri="{FF2B5EF4-FFF2-40B4-BE49-F238E27FC236}">
                <a16:creationId xmlns:a16="http://schemas.microsoft.com/office/drawing/2014/main" id="{3393A8E2-4B21-418D-8116-37A9BC8A8261}"/>
              </a:ext>
            </a:extLst>
          </p:cNvPr>
          <p:cNvSpPr/>
          <p:nvPr/>
        </p:nvSpPr>
        <p:spPr>
          <a:xfrm>
            <a:off x="5524334" y="5290441"/>
            <a:ext cx="258418" cy="258418"/>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18" name="Straight Connector 17">
            <a:extLst>
              <a:ext uri="{FF2B5EF4-FFF2-40B4-BE49-F238E27FC236}">
                <a16:creationId xmlns:a16="http://schemas.microsoft.com/office/drawing/2014/main" id="{97508628-4CEA-4D82-8133-EACE5BE7DDBD}"/>
              </a:ext>
            </a:extLst>
          </p:cNvPr>
          <p:cNvCxnSpPr>
            <a:stCxn id="7" idx="7"/>
            <a:endCxn id="7" idx="0"/>
          </p:cNvCxnSpPr>
          <p:nvPr/>
        </p:nvCxnSpPr>
        <p:spPr>
          <a:xfrm flipH="1">
            <a:off x="5649770" y="3686810"/>
            <a:ext cx="14423" cy="1279974"/>
          </a:xfrm>
          <a:prstGeom prst="line">
            <a:avLst/>
          </a:prstGeom>
          <a:ln w="50800">
            <a:solidFill>
              <a:srgbClr val="FF9900"/>
            </a:solidFill>
          </a:ln>
        </p:spPr>
        <p:style>
          <a:lnRef idx="1">
            <a:schemeClr val="accent1"/>
          </a:lnRef>
          <a:fillRef idx="0">
            <a:schemeClr val="accent1"/>
          </a:fillRef>
          <a:effectRef idx="0">
            <a:schemeClr val="accent1"/>
          </a:effectRef>
          <a:fontRef idx="minor">
            <a:schemeClr val="tx1"/>
          </a:fontRef>
        </p:style>
      </p:cxnSp>
      <p:sp>
        <p:nvSpPr>
          <p:cNvPr id="11" name="Oval 10">
            <a:extLst>
              <a:ext uri="{FF2B5EF4-FFF2-40B4-BE49-F238E27FC236}">
                <a16:creationId xmlns:a16="http://schemas.microsoft.com/office/drawing/2014/main" id="{45D0C27A-B79A-4741-A29F-5CA274A9F15F}"/>
              </a:ext>
            </a:extLst>
          </p:cNvPr>
          <p:cNvSpPr/>
          <p:nvPr/>
        </p:nvSpPr>
        <p:spPr>
          <a:xfrm>
            <a:off x="5520561" y="4667098"/>
            <a:ext cx="258418" cy="258418"/>
          </a:xfrm>
          <a:prstGeom prst="ellipse">
            <a:avLst/>
          </a:prstGeom>
          <a:solidFill>
            <a:srgbClr val="FF9900"/>
          </a:solidFill>
          <a:ln>
            <a:solidFill>
              <a:srgbClr val="FF99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Oval 11">
            <a:extLst>
              <a:ext uri="{FF2B5EF4-FFF2-40B4-BE49-F238E27FC236}">
                <a16:creationId xmlns:a16="http://schemas.microsoft.com/office/drawing/2014/main" id="{D461BAF9-1264-4760-AFAD-5D196B950C6D}"/>
              </a:ext>
            </a:extLst>
          </p:cNvPr>
          <p:cNvSpPr/>
          <p:nvPr/>
        </p:nvSpPr>
        <p:spPr>
          <a:xfrm>
            <a:off x="5520561" y="4167774"/>
            <a:ext cx="258418" cy="258418"/>
          </a:xfrm>
          <a:prstGeom prst="ellipse">
            <a:avLst/>
          </a:prstGeom>
          <a:solidFill>
            <a:srgbClr val="FF9900"/>
          </a:solidFill>
          <a:ln>
            <a:solidFill>
              <a:srgbClr val="FF99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Rectangle 16">
            <a:extLst>
              <a:ext uri="{FF2B5EF4-FFF2-40B4-BE49-F238E27FC236}">
                <a16:creationId xmlns:a16="http://schemas.microsoft.com/office/drawing/2014/main" id="{2515F964-6524-4023-99CC-4E5D2F6D020E}"/>
              </a:ext>
            </a:extLst>
          </p:cNvPr>
          <p:cNvSpPr/>
          <p:nvPr/>
        </p:nvSpPr>
        <p:spPr>
          <a:xfrm>
            <a:off x="7750206" y="1698710"/>
            <a:ext cx="3341864" cy="1730290"/>
          </a:xfrm>
          <a:prstGeom prst="rect">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600" dirty="0"/>
              <a:t>Write your own nested loop algorithm </a:t>
            </a:r>
          </a:p>
        </p:txBody>
      </p:sp>
    </p:spTree>
    <p:extLst>
      <p:ext uri="{BB962C8B-B14F-4D97-AF65-F5344CB8AC3E}">
        <p14:creationId xmlns:p14="http://schemas.microsoft.com/office/powerpoint/2010/main" val="74631681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le 1">
            <a:extLst>
              <a:ext uri="{FF2B5EF4-FFF2-40B4-BE49-F238E27FC236}">
                <a16:creationId xmlns:a16="http://schemas.microsoft.com/office/drawing/2014/main" id="{0B9ABFC7-1081-4C0D-BB83-9B3A79469D35}"/>
              </a:ext>
            </a:extLst>
          </p:cNvPr>
          <p:cNvSpPr>
            <a:spLocks noGrp="1"/>
          </p:cNvSpPr>
          <p:nvPr>
            <p:ph type="title"/>
          </p:nvPr>
        </p:nvSpPr>
        <p:spPr>
          <a:xfrm>
            <a:off x="2223426" y="4558"/>
            <a:ext cx="5526780" cy="834015"/>
          </a:xfrm>
          <a:solidFill>
            <a:srgbClr val="0070C0"/>
          </a:solidFill>
        </p:spPr>
        <p:txBody>
          <a:bodyPr anchor="ctr" anchorCtr="0"/>
          <a:lstStyle/>
          <a:p>
            <a:r>
              <a:rPr lang="en-GB" dirty="0">
                <a:solidFill>
                  <a:schemeClr val="bg1"/>
                </a:solidFill>
              </a:rPr>
              <a:t>Nested Loop in code</a:t>
            </a:r>
          </a:p>
        </p:txBody>
      </p:sp>
      <p:grpSp>
        <p:nvGrpSpPr>
          <p:cNvPr id="21" name="Group 20">
            <a:extLst>
              <a:ext uri="{FF2B5EF4-FFF2-40B4-BE49-F238E27FC236}">
                <a16:creationId xmlns:a16="http://schemas.microsoft.com/office/drawing/2014/main" id="{32E4629B-7576-4DA3-9BCB-4254C9048ECE}"/>
              </a:ext>
            </a:extLst>
          </p:cNvPr>
          <p:cNvGrpSpPr/>
          <p:nvPr/>
        </p:nvGrpSpPr>
        <p:grpSpPr>
          <a:xfrm>
            <a:off x="3378016" y="1628744"/>
            <a:ext cx="3217600" cy="4616981"/>
            <a:chOff x="2185235" y="1648622"/>
            <a:chExt cx="3217600" cy="4616981"/>
          </a:xfrm>
        </p:grpSpPr>
        <p:pic>
          <p:nvPicPr>
            <p:cNvPr id="10" name="Picture 9" descr="Graphical user interface, application&#10;&#10;Description automatically generated">
              <a:extLst>
                <a:ext uri="{FF2B5EF4-FFF2-40B4-BE49-F238E27FC236}">
                  <a16:creationId xmlns:a16="http://schemas.microsoft.com/office/drawing/2014/main" id="{2FF56CDE-E983-4D78-A675-5C4E8C71384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185235" y="1758339"/>
              <a:ext cx="3091189" cy="4507264"/>
            </a:xfrm>
            <a:prstGeom prst="rect">
              <a:avLst/>
            </a:prstGeom>
          </p:spPr>
        </p:pic>
        <p:grpSp>
          <p:nvGrpSpPr>
            <p:cNvPr id="20" name="Group 19">
              <a:extLst>
                <a:ext uri="{FF2B5EF4-FFF2-40B4-BE49-F238E27FC236}">
                  <a16:creationId xmlns:a16="http://schemas.microsoft.com/office/drawing/2014/main" id="{492CDC6B-3C19-4EB8-A5A4-2B10FD86E10E}"/>
                </a:ext>
              </a:extLst>
            </p:cNvPr>
            <p:cNvGrpSpPr/>
            <p:nvPr/>
          </p:nvGrpSpPr>
          <p:grpSpPr>
            <a:xfrm>
              <a:off x="4257261" y="1648622"/>
              <a:ext cx="1145574" cy="4323232"/>
              <a:chOff x="6096000" y="1678440"/>
              <a:chExt cx="1145574" cy="4323232"/>
            </a:xfrm>
          </p:grpSpPr>
          <p:cxnSp>
            <p:nvCxnSpPr>
              <p:cNvPr id="3" name="Straight Arrow Connector 2">
                <a:extLst>
                  <a:ext uri="{FF2B5EF4-FFF2-40B4-BE49-F238E27FC236}">
                    <a16:creationId xmlns:a16="http://schemas.microsoft.com/office/drawing/2014/main" id="{E1495079-B67E-4759-BBAB-B966B8AE550D}"/>
                  </a:ext>
                </a:extLst>
              </p:cNvPr>
              <p:cNvCxnSpPr>
                <a:cxnSpLocks/>
              </p:cNvCxnSpPr>
              <p:nvPr/>
            </p:nvCxnSpPr>
            <p:spPr>
              <a:xfrm>
                <a:off x="6228006" y="1678440"/>
                <a:ext cx="0" cy="4323232"/>
              </a:xfrm>
              <a:prstGeom prst="straightConnector1">
                <a:avLst/>
              </a:prstGeom>
              <a:ln w="508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5" name="Freeform: Shape 4">
                <a:extLst>
                  <a:ext uri="{FF2B5EF4-FFF2-40B4-BE49-F238E27FC236}">
                    <a16:creationId xmlns:a16="http://schemas.microsoft.com/office/drawing/2014/main" id="{AAA3D808-354B-4F3D-BC7E-6CCA27593EAB}"/>
                  </a:ext>
                </a:extLst>
              </p:cNvPr>
              <p:cNvSpPr/>
              <p:nvPr/>
            </p:nvSpPr>
            <p:spPr>
              <a:xfrm>
                <a:off x="6230804" y="2301142"/>
                <a:ext cx="967993" cy="3558680"/>
              </a:xfrm>
              <a:custGeom>
                <a:avLst/>
                <a:gdLst>
                  <a:gd name="connsiteX0" fmla="*/ 0 w 967993"/>
                  <a:gd name="connsiteY0" fmla="*/ 2693975 h 2901258"/>
                  <a:gd name="connsiteX1" fmla="*/ 178905 w 967993"/>
                  <a:gd name="connsiteY1" fmla="*/ 2862940 h 2901258"/>
                  <a:gd name="connsiteX2" fmla="*/ 606287 w 967993"/>
                  <a:gd name="connsiteY2" fmla="*/ 2813245 h 2901258"/>
                  <a:gd name="connsiteX3" fmla="*/ 924339 w 967993"/>
                  <a:gd name="connsiteY3" fmla="*/ 1978358 h 2901258"/>
                  <a:gd name="connsiteX4" fmla="*/ 964096 w 967993"/>
                  <a:gd name="connsiteY4" fmla="*/ 1004323 h 2901258"/>
                  <a:gd name="connsiteX5" fmla="*/ 914400 w 967993"/>
                  <a:gd name="connsiteY5" fmla="*/ 239010 h 2901258"/>
                  <a:gd name="connsiteX6" fmla="*/ 695739 w 967993"/>
                  <a:gd name="connsiteY6" fmla="*/ 10410 h 2901258"/>
                  <a:gd name="connsiteX7" fmla="*/ 19878 w 967993"/>
                  <a:gd name="connsiteY7" fmla="*/ 60106 h 29012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967993" h="2901258">
                    <a:moveTo>
                      <a:pt x="0" y="2693975"/>
                    </a:moveTo>
                    <a:cubicBezTo>
                      <a:pt x="38928" y="2768518"/>
                      <a:pt x="77857" y="2843062"/>
                      <a:pt x="178905" y="2862940"/>
                    </a:cubicBezTo>
                    <a:cubicBezTo>
                      <a:pt x="279953" y="2882818"/>
                      <a:pt x="482048" y="2960675"/>
                      <a:pt x="606287" y="2813245"/>
                    </a:cubicBezTo>
                    <a:cubicBezTo>
                      <a:pt x="730526" y="2665815"/>
                      <a:pt x="864704" y="2279845"/>
                      <a:pt x="924339" y="1978358"/>
                    </a:cubicBezTo>
                    <a:cubicBezTo>
                      <a:pt x="983974" y="1676871"/>
                      <a:pt x="965753" y="1294214"/>
                      <a:pt x="964096" y="1004323"/>
                    </a:cubicBezTo>
                    <a:cubicBezTo>
                      <a:pt x="962440" y="714432"/>
                      <a:pt x="959126" y="404662"/>
                      <a:pt x="914400" y="239010"/>
                    </a:cubicBezTo>
                    <a:cubicBezTo>
                      <a:pt x="869674" y="73358"/>
                      <a:pt x="844826" y="40227"/>
                      <a:pt x="695739" y="10410"/>
                    </a:cubicBezTo>
                    <a:cubicBezTo>
                      <a:pt x="546652" y="-19407"/>
                      <a:pt x="283265" y="20349"/>
                      <a:pt x="19878" y="60106"/>
                    </a:cubicBezTo>
                  </a:path>
                </a:pathLst>
              </a:custGeom>
              <a:noFill/>
              <a:ln w="50800">
                <a:solidFill>
                  <a:schemeClr val="tx1"/>
                </a:solidFill>
                <a:tailEnd type="triangle"/>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Freeform: Shape 6">
                <a:extLst>
                  <a:ext uri="{FF2B5EF4-FFF2-40B4-BE49-F238E27FC236}">
                    <a16:creationId xmlns:a16="http://schemas.microsoft.com/office/drawing/2014/main" id="{8CC7F7DE-1603-45A1-9EC1-C8ECA9EBF4DD}"/>
                  </a:ext>
                </a:extLst>
              </p:cNvPr>
              <p:cNvSpPr/>
              <p:nvPr/>
            </p:nvSpPr>
            <p:spPr>
              <a:xfrm>
                <a:off x="6225209" y="3675915"/>
                <a:ext cx="702365" cy="1669002"/>
              </a:xfrm>
              <a:custGeom>
                <a:avLst/>
                <a:gdLst>
                  <a:gd name="connsiteX0" fmla="*/ 0 w 967993"/>
                  <a:gd name="connsiteY0" fmla="*/ 2693975 h 2901258"/>
                  <a:gd name="connsiteX1" fmla="*/ 178905 w 967993"/>
                  <a:gd name="connsiteY1" fmla="*/ 2862940 h 2901258"/>
                  <a:gd name="connsiteX2" fmla="*/ 606287 w 967993"/>
                  <a:gd name="connsiteY2" fmla="*/ 2813245 h 2901258"/>
                  <a:gd name="connsiteX3" fmla="*/ 924339 w 967993"/>
                  <a:gd name="connsiteY3" fmla="*/ 1978358 h 2901258"/>
                  <a:gd name="connsiteX4" fmla="*/ 964096 w 967993"/>
                  <a:gd name="connsiteY4" fmla="*/ 1004323 h 2901258"/>
                  <a:gd name="connsiteX5" fmla="*/ 914400 w 967993"/>
                  <a:gd name="connsiteY5" fmla="*/ 239010 h 2901258"/>
                  <a:gd name="connsiteX6" fmla="*/ 695739 w 967993"/>
                  <a:gd name="connsiteY6" fmla="*/ 10410 h 2901258"/>
                  <a:gd name="connsiteX7" fmla="*/ 19878 w 967993"/>
                  <a:gd name="connsiteY7" fmla="*/ 60106 h 29012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967993" h="2901258">
                    <a:moveTo>
                      <a:pt x="0" y="2693975"/>
                    </a:moveTo>
                    <a:cubicBezTo>
                      <a:pt x="38928" y="2768518"/>
                      <a:pt x="77857" y="2843062"/>
                      <a:pt x="178905" y="2862940"/>
                    </a:cubicBezTo>
                    <a:cubicBezTo>
                      <a:pt x="279953" y="2882818"/>
                      <a:pt x="482048" y="2960675"/>
                      <a:pt x="606287" y="2813245"/>
                    </a:cubicBezTo>
                    <a:cubicBezTo>
                      <a:pt x="730526" y="2665815"/>
                      <a:pt x="864704" y="2279845"/>
                      <a:pt x="924339" y="1978358"/>
                    </a:cubicBezTo>
                    <a:cubicBezTo>
                      <a:pt x="983974" y="1676871"/>
                      <a:pt x="965753" y="1294214"/>
                      <a:pt x="964096" y="1004323"/>
                    </a:cubicBezTo>
                    <a:cubicBezTo>
                      <a:pt x="962440" y="714432"/>
                      <a:pt x="959126" y="404662"/>
                      <a:pt x="914400" y="239010"/>
                    </a:cubicBezTo>
                    <a:cubicBezTo>
                      <a:pt x="869674" y="73358"/>
                      <a:pt x="844826" y="40227"/>
                      <a:pt x="695739" y="10410"/>
                    </a:cubicBezTo>
                    <a:cubicBezTo>
                      <a:pt x="546652" y="-19407"/>
                      <a:pt x="283265" y="20349"/>
                      <a:pt x="19878" y="60106"/>
                    </a:cubicBezTo>
                  </a:path>
                </a:pathLst>
              </a:custGeom>
              <a:noFill/>
              <a:ln w="50800">
                <a:solidFill>
                  <a:schemeClr val="tx1"/>
                </a:solidFill>
                <a:tailEnd type="triangle"/>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extBox 5">
                <a:extLst>
                  <a:ext uri="{FF2B5EF4-FFF2-40B4-BE49-F238E27FC236}">
                    <a16:creationId xmlns:a16="http://schemas.microsoft.com/office/drawing/2014/main" id="{B91F0B68-E064-419E-9DDF-50692C410507}"/>
                  </a:ext>
                </a:extLst>
              </p:cNvPr>
              <p:cNvSpPr txBox="1"/>
              <p:nvPr/>
            </p:nvSpPr>
            <p:spPr>
              <a:xfrm>
                <a:off x="6598552" y="3278350"/>
                <a:ext cx="526774" cy="369332"/>
              </a:xfrm>
              <a:prstGeom prst="rect">
                <a:avLst/>
              </a:prstGeom>
              <a:noFill/>
              <a:ln>
                <a:noFill/>
              </a:ln>
            </p:spPr>
            <p:txBody>
              <a:bodyPr wrap="square" rtlCol="0">
                <a:spAutoFit/>
              </a:bodyPr>
              <a:lstStyle/>
              <a:p>
                <a:r>
                  <a:rPr lang="en-GB" dirty="0"/>
                  <a:t>4x</a:t>
                </a:r>
              </a:p>
            </p:txBody>
          </p:sp>
          <p:sp>
            <p:nvSpPr>
              <p:cNvPr id="9" name="TextBox 8">
                <a:extLst>
                  <a:ext uri="{FF2B5EF4-FFF2-40B4-BE49-F238E27FC236}">
                    <a16:creationId xmlns:a16="http://schemas.microsoft.com/office/drawing/2014/main" id="{8A1230A6-9CE0-48E5-9D83-4E57D84D0C53}"/>
                  </a:ext>
                </a:extLst>
              </p:cNvPr>
              <p:cNvSpPr txBox="1"/>
              <p:nvPr/>
            </p:nvSpPr>
            <p:spPr>
              <a:xfrm>
                <a:off x="6714800" y="1931810"/>
                <a:ext cx="526774" cy="369332"/>
              </a:xfrm>
              <a:prstGeom prst="rect">
                <a:avLst/>
              </a:prstGeom>
              <a:noFill/>
              <a:ln>
                <a:noFill/>
              </a:ln>
            </p:spPr>
            <p:txBody>
              <a:bodyPr wrap="square" rtlCol="0">
                <a:spAutoFit/>
              </a:bodyPr>
              <a:lstStyle/>
              <a:p>
                <a:r>
                  <a:rPr lang="en-GB" dirty="0"/>
                  <a:t>3x</a:t>
                </a:r>
              </a:p>
            </p:txBody>
          </p:sp>
          <p:sp>
            <p:nvSpPr>
              <p:cNvPr id="13" name="Oval 12">
                <a:extLst>
                  <a:ext uri="{FF2B5EF4-FFF2-40B4-BE49-F238E27FC236}">
                    <a16:creationId xmlns:a16="http://schemas.microsoft.com/office/drawing/2014/main" id="{E2529DA6-EBB3-4F0F-BE0A-C0EDDE556227}"/>
                  </a:ext>
                </a:extLst>
              </p:cNvPr>
              <p:cNvSpPr/>
              <p:nvPr/>
            </p:nvSpPr>
            <p:spPr>
              <a:xfrm>
                <a:off x="6096000" y="3027928"/>
                <a:ext cx="258418" cy="258418"/>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18" name="Straight Connector 17">
                <a:extLst>
                  <a:ext uri="{FF2B5EF4-FFF2-40B4-BE49-F238E27FC236}">
                    <a16:creationId xmlns:a16="http://schemas.microsoft.com/office/drawing/2014/main" id="{97508628-4CEA-4D82-8133-EACE5BE7DDBD}"/>
                  </a:ext>
                </a:extLst>
              </p:cNvPr>
              <p:cNvCxnSpPr>
                <a:cxnSpLocks/>
                <a:stCxn id="7" idx="7"/>
                <a:endCxn id="7" idx="0"/>
              </p:cNvCxnSpPr>
              <p:nvPr/>
            </p:nvCxnSpPr>
            <p:spPr>
              <a:xfrm flipH="1">
                <a:off x="6225209" y="3710492"/>
                <a:ext cx="14423" cy="1515182"/>
              </a:xfrm>
              <a:prstGeom prst="line">
                <a:avLst/>
              </a:prstGeom>
              <a:ln w="50800">
                <a:solidFill>
                  <a:schemeClr val="tx1"/>
                </a:solidFill>
              </a:ln>
            </p:spPr>
            <p:style>
              <a:lnRef idx="1">
                <a:schemeClr val="accent1"/>
              </a:lnRef>
              <a:fillRef idx="0">
                <a:schemeClr val="accent1"/>
              </a:fillRef>
              <a:effectRef idx="0">
                <a:schemeClr val="accent1"/>
              </a:effectRef>
              <a:fontRef idx="minor">
                <a:schemeClr val="tx1"/>
              </a:fontRef>
            </p:style>
          </p:cxnSp>
          <p:sp>
            <p:nvSpPr>
              <p:cNvPr id="12" name="Oval 11">
                <a:extLst>
                  <a:ext uri="{FF2B5EF4-FFF2-40B4-BE49-F238E27FC236}">
                    <a16:creationId xmlns:a16="http://schemas.microsoft.com/office/drawing/2014/main" id="{D461BAF9-1264-4760-AFAD-5D196B950C6D}"/>
                  </a:ext>
                </a:extLst>
              </p:cNvPr>
              <p:cNvSpPr/>
              <p:nvPr/>
            </p:nvSpPr>
            <p:spPr>
              <a:xfrm>
                <a:off x="6110423" y="4519269"/>
                <a:ext cx="258418" cy="258418"/>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spTree>
    <p:extLst>
      <p:ext uri="{BB962C8B-B14F-4D97-AF65-F5344CB8AC3E}">
        <p14:creationId xmlns:p14="http://schemas.microsoft.com/office/powerpoint/2010/main" val="428728692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le 1">
            <a:extLst>
              <a:ext uri="{FF2B5EF4-FFF2-40B4-BE49-F238E27FC236}">
                <a16:creationId xmlns:a16="http://schemas.microsoft.com/office/drawing/2014/main" id="{0B9ABFC7-1081-4C0D-BB83-9B3A79469D35}"/>
              </a:ext>
            </a:extLst>
          </p:cNvPr>
          <p:cNvSpPr>
            <a:spLocks noGrp="1"/>
          </p:cNvSpPr>
          <p:nvPr>
            <p:ph type="title"/>
          </p:nvPr>
        </p:nvSpPr>
        <p:spPr>
          <a:xfrm>
            <a:off x="2223426" y="4558"/>
            <a:ext cx="7738832" cy="834015"/>
          </a:xfrm>
          <a:solidFill>
            <a:srgbClr val="0070C0"/>
          </a:solidFill>
        </p:spPr>
        <p:txBody>
          <a:bodyPr anchor="ctr" anchorCtr="0"/>
          <a:lstStyle/>
          <a:p>
            <a:r>
              <a:rPr lang="en-GB" dirty="0">
                <a:solidFill>
                  <a:schemeClr val="bg1"/>
                </a:solidFill>
              </a:rPr>
              <a:t>Nested loop knowledge</a:t>
            </a:r>
          </a:p>
        </p:txBody>
      </p:sp>
      <p:pic>
        <p:nvPicPr>
          <p:cNvPr id="25" name="Picture 24" descr="A picture containing diagram&#10;&#10;Description automatically generated">
            <a:extLst>
              <a:ext uri="{FF2B5EF4-FFF2-40B4-BE49-F238E27FC236}">
                <a16:creationId xmlns:a16="http://schemas.microsoft.com/office/drawing/2014/main" id="{7B4B92FD-88BF-436C-AE60-776A98B6236B}"/>
              </a:ext>
            </a:extLst>
          </p:cNvPr>
          <p:cNvPicPr>
            <a:picLocks noChangeAspect="1"/>
          </p:cNvPicPr>
          <p:nvPr/>
        </p:nvPicPr>
        <p:blipFill rotWithShape="1">
          <a:blip r:embed="rId2">
            <a:extLst>
              <a:ext uri="{28A0092B-C50C-407E-A947-70E740481C1C}">
                <a14:useLocalDpi xmlns:a14="http://schemas.microsoft.com/office/drawing/2010/main" val="0"/>
              </a:ext>
            </a:extLst>
          </a:blip>
          <a:srcRect l="29322" b="-10816"/>
          <a:stretch/>
        </p:blipFill>
        <p:spPr>
          <a:xfrm>
            <a:off x="9126245" y="6130754"/>
            <a:ext cx="2941929" cy="580763"/>
          </a:xfrm>
          <a:prstGeom prst="rect">
            <a:avLst/>
          </a:prstGeom>
        </p:spPr>
      </p:pic>
      <p:sp>
        <p:nvSpPr>
          <p:cNvPr id="26" name="TextBox 25">
            <a:extLst>
              <a:ext uri="{FF2B5EF4-FFF2-40B4-BE49-F238E27FC236}">
                <a16:creationId xmlns:a16="http://schemas.microsoft.com/office/drawing/2014/main" id="{FE706210-7ED3-4110-8213-D6F25695EA4D}"/>
              </a:ext>
            </a:extLst>
          </p:cNvPr>
          <p:cNvSpPr txBox="1"/>
          <p:nvPr/>
        </p:nvSpPr>
        <p:spPr>
          <a:xfrm>
            <a:off x="8183894" y="6249852"/>
            <a:ext cx="1133058" cy="461665"/>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2400" dirty="0">
                <a:latin typeface="Calibri" panose="020F0502020204030204" pitchFamily="34" charset="0"/>
                <a:cs typeface="Calibri" panose="020F0502020204030204" pitchFamily="34" charset="0"/>
              </a:rPr>
              <a:t>©HIAS</a:t>
            </a:r>
            <a:endParaRPr lang="en-GB" sz="2400" dirty="0"/>
          </a:p>
        </p:txBody>
      </p:sp>
      <p:sp>
        <p:nvSpPr>
          <p:cNvPr id="4" name="TextBox 3">
            <a:extLst>
              <a:ext uri="{FF2B5EF4-FFF2-40B4-BE49-F238E27FC236}">
                <a16:creationId xmlns:a16="http://schemas.microsoft.com/office/drawing/2014/main" id="{17DE9385-BBE4-4AF9-898F-A38C09CCA32D}"/>
              </a:ext>
            </a:extLst>
          </p:cNvPr>
          <p:cNvSpPr txBox="1"/>
          <p:nvPr/>
        </p:nvSpPr>
        <p:spPr>
          <a:xfrm>
            <a:off x="2223426" y="1658905"/>
            <a:ext cx="7738832" cy="2246769"/>
          </a:xfrm>
          <a:prstGeom prst="rect">
            <a:avLst/>
          </a:prstGeom>
          <a:noFill/>
        </p:spPr>
        <p:txBody>
          <a:bodyPr wrap="square" rtlCol="0">
            <a:spAutoFit/>
          </a:bodyPr>
          <a:lstStyle/>
          <a:p>
            <a:r>
              <a:rPr lang="en-GB" sz="2800" b="1" dirty="0">
                <a:solidFill>
                  <a:srgbClr val="0070C0"/>
                </a:solidFill>
              </a:rPr>
              <a:t>A nested loop is</a:t>
            </a:r>
          </a:p>
          <a:p>
            <a:r>
              <a:rPr lang="en-GB" sz="2800" dirty="0">
                <a:solidFill>
                  <a:srgbClr val="0070C0"/>
                </a:solidFill>
              </a:rPr>
              <a:t>One loop inside another loop</a:t>
            </a:r>
          </a:p>
          <a:p>
            <a:r>
              <a:rPr lang="en-GB" sz="2800" b="1" dirty="0">
                <a:solidFill>
                  <a:srgbClr val="0070C0"/>
                </a:solidFill>
              </a:rPr>
              <a:t>Nested loops </a:t>
            </a:r>
          </a:p>
          <a:p>
            <a:pPr marL="285750" indent="-285750">
              <a:buFont typeface="Arial" panose="020B0604020202020204" pitchFamily="34" charset="0"/>
              <a:buChar char="•"/>
            </a:pPr>
            <a:r>
              <a:rPr lang="en-GB" sz="2800" dirty="0">
                <a:solidFill>
                  <a:srgbClr val="0070C0"/>
                </a:solidFill>
              </a:rPr>
              <a:t>Actions can be inside multiple loops</a:t>
            </a:r>
          </a:p>
          <a:p>
            <a:pPr marL="285750" indent="-285750">
              <a:buFont typeface="Arial" panose="020B0604020202020204" pitchFamily="34" charset="0"/>
              <a:buChar char="•"/>
            </a:pPr>
            <a:r>
              <a:rPr lang="en-GB" sz="2800" dirty="0">
                <a:solidFill>
                  <a:srgbClr val="0070C0"/>
                </a:solidFill>
              </a:rPr>
              <a:t>Number of actions = loop A count x loop B count</a:t>
            </a:r>
            <a:endParaRPr lang="en-GB" dirty="0"/>
          </a:p>
        </p:txBody>
      </p:sp>
    </p:spTree>
    <p:extLst>
      <p:ext uri="{BB962C8B-B14F-4D97-AF65-F5344CB8AC3E}">
        <p14:creationId xmlns:p14="http://schemas.microsoft.com/office/powerpoint/2010/main" val="129494184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9CE01C-723E-D5E7-9376-5E870BA8C2D6}"/>
              </a:ext>
            </a:extLst>
          </p:cNvPr>
          <p:cNvSpPr>
            <a:spLocks noGrp="1"/>
          </p:cNvSpPr>
          <p:nvPr>
            <p:ph type="title"/>
          </p:nvPr>
        </p:nvSpPr>
        <p:spPr>
          <a:xfrm>
            <a:off x="838200" y="754602"/>
            <a:ext cx="10515600" cy="936086"/>
          </a:xfrm>
        </p:spPr>
        <p:txBody>
          <a:bodyPr/>
          <a:lstStyle/>
          <a:p>
            <a:r>
              <a:rPr lang="en-GB" b="1" dirty="0">
                <a:solidFill>
                  <a:srgbClr val="0070C0"/>
                </a:solidFill>
              </a:rPr>
              <a:t>Terms of use</a:t>
            </a:r>
          </a:p>
        </p:txBody>
      </p:sp>
      <p:sp>
        <p:nvSpPr>
          <p:cNvPr id="3" name="Content Placeholder 2">
            <a:extLst>
              <a:ext uri="{FF2B5EF4-FFF2-40B4-BE49-F238E27FC236}">
                <a16:creationId xmlns:a16="http://schemas.microsoft.com/office/drawing/2014/main" id="{CFCBB25A-ECA6-6C4C-E77B-228679703B51}"/>
              </a:ext>
            </a:extLst>
          </p:cNvPr>
          <p:cNvSpPr>
            <a:spLocks noGrp="1"/>
          </p:cNvSpPr>
          <p:nvPr>
            <p:ph idx="1"/>
          </p:nvPr>
        </p:nvSpPr>
        <p:spPr/>
        <p:txBody>
          <a:bodyPr/>
          <a:lstStyle/>
          <a:p>
            <a:pPr marL="0" indent="0" algn="l">
              <a:buNone/>
            </a:pPr>
            <a:r>
              <a:rPr lang="en-GB" b="0" i="0" dirty="0">
                <a:solidFill>
                  <a:srgbClr val="0070C0"/>
                </a:solidFill>
                <a:effectLst/>
                <a:latin typeface="Times New Roman" panose="02020603050405020304" pitchFamily="18" charset="0"/>
              </a:rPr>
              <a:t>Slides are provided in PDF and PowerPoint Formats and teachers who purchased the book are authorized to adapt the resources within their school or on closed learning platforms such as Seesaw, Google Classroom or Teams as long as they are not shared outside the school community.</a:t>
            </a:r>
          </a:p>
          <a:p>
            <a:pPr marL="0" indent="0" algn="l">
              <a:buNone/>
            </a:pPr>
            <a:endParaRPr lang="en-GB" dirty="0">
              <a:solidFill>
                <a:srgbClr val="0070C0"/>
              </a:solidFill>
              <a:latin typeface="Times New Roman" panose="02020603050405020304" pitchFamily="18" charset="0"/>
            </a:endParaRPr>
          </a:p>
          <a:p>
            <a:pPr marL="0" indent="0" algn="l">
              <a:buNone/>
            </a:pPr>
            <a:r>
              <a:rPr lang="en-GB" b="0" i="0" dirty="0">
                <a:solidFill>
                  <a:srgbClr val="0070C0"/>
                </a:solidFill>
                <a:effectLst/>
                <a:latin typeface="Times New Roman" panose="02020603050405020304" pitchFamily="18" charset="0"/>
              </a:rPr>
              <a:t>Further book resources can be found here</a:t>
            </a:r>
          </a:p>
          <a:p>
            <a:pPr marL="0" indent="0" algn="l">
              <a:buNone/>
            </a:pPr>
            <a:r>
              <a:rPr lang="en-GB" b="0" i="0" dirty="0">
                <a:solidFill>
                  <a:srgbClr val="0070C0"/>
                </a:solidFill>
                <a:effectLst/>
                <a:latin typeface="Times New Roman" panose="02020603050405020304" pitchFamily="18" charset="0"/>
                <a:hlinkClick r:id="rId2"/>
              </a:rPr>
              <a:t>https://computing.hias.hants.gov.uk/course/view.php?id=51</a:t>
            </a:r>
            <a:r>
              <a:rPr lang="en-GB" dirty="0">
                <a:solidFill>
                  <a:srgbClr val="0070C0"/>
                </a:solidFill>
                <a:latin typeface="Times New Roman" panose="02020603050405020304" pitchFamily="18" charset="0"/>
              </a:rPr>
              <a:t> </a:t>
            </a:r>
            <a:r>
              <a:rPr lang="en-GB" b="0" i="0" dirty="0">
                <a:solidFill>
                  <a:srgbClr val="0070C0"/>
                </a:solidFill>
                <a:effectLst/>
                <a:latin typeface="Times New Roman" panose="02020603050405020304" pitchFamily="18" charset="0"/>
              </a:rPr>
              <a:t> </a:t>
            </a:r>
          </a:p>
          <a:p>
            <a:pPr marL="0" indent="0">
              <a:buNone/>
            </a:pPr>
            <a:endParaRPr lang="en-GB" dirty="0"/>
          </a:p>
        </p:txBody>
      </p:sp>
    </p:spTree>
    <p:extLst>
      <p:ext uri="{BB962C8B-B14F-4D97-AF65-F5344CB8AC3E}">
        <p14:creationId xmlns:p14="http://schemas.microsoft.com/office/powerpoint/2010/main" val="7906928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6" name="Group 45">
            <a:extLst>
              <a:ext uri="{FF2B5EF4-FFF2-40B4-BE49-F238E27FC236}">
                <a16:creationId xmlns:a16="http://schemas.microsoft.com/office/drawing/2014/main" id="{3C851410-3B3E-482E-BB43-B261B0DA9564}"/>
              </a:ext>
            </a:extLst>
          </p:cNvPr>
          <p:cNvGrpSpPr/>
          <p:nvPr/>
        </p:nvGrpSpPr>
        <p:grpSpPr>
          <a:xfrm>
            <a:off x="7662162" y="5565645"/>
            <a:ext cx="657142" cy="1051329"/>
            <a:chOff x="7736161" y="5229225"/>
            <a:chExt cx="657142" cy="1051329"/>
          </a:xfrm>
        </p:grpSpPr>
        <p:cxnSp>
          <p:nvCxnSpPr>
            <p:cNvPr id="42" name="Straight Connector 41">
              <a:extLst>
                <a:ext uri="{FF2B5EF4-FFF2-40B4-BE49-F238E27FC236}">
                  <a16:creationId xmlns:a16="http://schemas.microsoft.com/office/drawing/2014/main" id="{EF9D6093-CC51-4F1D-8CFE-F8E969B4E62F}"/>
                </a:ext>
              </a:extLst>
            </p:cNvPr>
            <p:cNvCxnSpPr/>
            <p:nvPr/>
          </p:nvCxnSpPr>
          <p:spPr>
            <a:xfrm>
              <a:off x="7895395" y="5229225"/>
              <a:ext cx="0" cy="876300"/>
            </a:xfrm>
            <a:prstGeom prst="line">
              <a:avLst/>
            </a:prstGeom>
            <a:ln w="50800"/>
          </p:spPr>
          <p:style>
            <a:lnRef idx="1">
              <a:schemeClr val="accent1"/>
            </a:lnRef>
            <a:fillRef idx="0">
              <a:schemeClr val="accent1"/>
            </a:fillRef>
            <a:effectRef idx="0">
              <a:schemeClr val="accent1"/>
            </a:effectRef>
            <a:fontRef idx="minor">
              <a:schemeClr val="tx1"/>
            </a:fontRef>
          </p:style>
        </p:cxnSp>
        <p:sp>
          <p:nvSpPr>
            <p:cNvPr id="43" name="Freeform: Shape 42">
              <a:extLst>
                <a:ext uri="{FF2B5EF4-FFF2-40B4-BE49-F238E27FC236}">
                  <a16:creationId xmlns:a16="http://schemas.microsoft.com/office/drawing/2014/main" id="{EE7E25E4-5D7C-4861-92A0-85905A06806A}"/>
                </a:ext>
              </a:extLst>
            </p:cNvPr>
            <p:cNvSpPr/>
            <p:nvPr/>
          </p:nvSpPr>
          <p:spPr>
            <a:xfrm>
              <a:off x="7896225" y="5577336"/>
              <a:ext cx="497078" cy="703218"/>
            </a:xfrm>
            <a:custGeom>
              <a:avLst/>
              <a:gdLst>
                <a:gd name="connsiteX0" fmla="*/ 0 w 497078"/>
                <a:gd name="connsiteY0" fmla="*/ 509139 h 703218"/>
                <a:gd name="connsiteX1" fmla="*/ 104775 w 497078"/>
                <a:gd name="connsiteY1" fmla="*/ 690114 h 703218"/>
                <a:gd name="connsiteX2" fmla="*/ 447675 w 497078"/>
                <a:gd name="connsiteY2" fmla="*/ 652014 h 703218"/>
                <a:gd name="connsiteX3" fmla="*/ 495300 w 497078"/>
                <a:gd name="connsiteY3" fmla="*/ 356739 h 703218"/>
                <a:gd name="connsiteX4" fmla="*/ 457200 w 497078"/>
                <a:gd name="connsiteY4" fmla="*/ 51939 h 703218"/>
                <a:gd name="connsiteX5" fmla="*/ 200025 w 497078"/>
                <a:gd name="connsiteY5" fmla="*/ 4314 h 703218"/>
                <a:gd name="connsiteX6" fmla="*/ 66675 w 497078"/>
                <a:gd name="connsiteY6" fmla="*/ 99564 h 7032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97078" h="703218">
                  <a:moveTo>
                    <a:pt x="0" y="509139"/>
                  </a:moveTo>
                  <a:cubicBezTo>
                    <a:pt x="15081" y="587720"/>
                    <a:pt x="30163" y="666302"/>
                    <a:pt x="104775" y="690114"/>
                  </a:cubicBezTo>
                  <a:cubicBezTo>
                    <a:pt x="179387" y="713926"/>
                    <a:pt x="382588" y="707576"/>
                    <a:pt x="447675" y="652014"/>
                  </a:cubicBezTo>
                  <a:cubicBezTo>
                    <a:pt x="512762" y="596452"/>
                    <a:pt x="493713" y="456751"/>
                    <a:pt x="495300" y="356739"/>
                  </a:cubicBezTo>
                  <a:cubicBezTo>
                    <a:pt x="496887" y="256727"/>
                    <a:pt x="506413" y="110676"/>
                    <a:pt x="457200" y="51939"/>
                  </a:cubicBezTo>
                  <a:cubicBezTo>
                    <a:pt x="407988" y="-6799"/>
                    <a:pt x="265112" y="-3623"/>
                    <a:pt x="200025" y="4314"/>
                  </a:cubicBezTo>
                  <a:cubicBezTo>
                    <a:pt x="134938" y="12251"/>
                    <a:pt x="100806" y="55907"/>
                    <a:pt x="66675" y="99564"/>
                  </a:cubicBezTo>
                </a:path>
              </a:pathLst>
            </a:custGeom>
            <a:noFill/>
            <a:ln w="50800">
              <a:solidFill>
                <a:srgbClr val="0070C0"/>
              </a:solidFill>
              <a:tailEnd type="triangle"/>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4" name="Oval 43">
              <a:extLst>
                <a:ext uri="{FF2B5EF4-FFF2-40B4-BE49-F238E27FC236}">
                  <a16:creationId xmlns:a16="http://schemas.microsoft.com/office/drawing/2014/main" id="{8FC1A2B2-65FB-44AD-97FA-BED9F9C8DDF4}"/>
                </a:ext>
              </a:extLst>
            </p:cNvPr>
            <p:cNvSpPr/>
            <p:nvPr/>
          </p:nvSpPr>
          <p:spPr>
            <a:xfrm>
              <a:off x="7736161" y="5784666"/>
              <a:ext cx="266700" cy="25717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45" name="Group 44">
            <a:extLst>
              <a:ext uri="{FF2B5EF4-FFF2-40B4-BE49-F238E27FC236}">
                <a16:creationId xmlns:a16="http://schemas.microsoft.com/office/drawing/2014/main" id="{0A125824-7BB9-4225-8307-DF0F208C034E}"/>
              </a:ext>
            </a:extLst>
          </p:cNvPr>
          <p:cNvGrpSpPr/>
          <p:nvPr/>
        </p:nvGrpSpPr>
        <p:grpSpPr>
          <a:xfrm>
            <a:off x="6812204" y="3794003"/>
            <a:ext cx="1182224" cy="1659618"/>
            <a:chOff x="7616124" y="3257565"/>
            <a:chExt cx="1182224" cy="1659618"/>
          </a:xfrm>
        </p:grpSpPr>
        <p:cxnSp>
          <p:nvCxnSpPr>
            <p:cNvPr id="33" name="Straight Arrow Connector 32">
              <a:extLst>
                <a:ext uri="{FF2B5EF4-FFF2-40B4-BE49-F238E27FC236}">
                  <a16:creationId xmlns:a16="http://schemas.microsoft.com/office/drawing/2014/main" id="{37992E7D-20FC-403D-858C-3BA9D84B21B0}"/>
                </a:ext>
              </a:extLst>
            </p:cNvPr>
            <p:cNvCxnSpPr>
              <a:cxnSpLocks/>
            </p:cNvCxnSpPr>
            <p:nvPr/>
          </p:nvCxnSpPr>
          <p:spPr>
            <a:xfrm>
              <a:off x="7749474" y="3257565"/>
              <a:ext cx="0" cy="1659618"/>
            </a:xfrm>
            <a:prstGeom prst="straightConnector1">
              <a:avLst/>
            </a:prstGeom>
            <a:ln w="50800">
              <a:tailEnd type="triangle"/>
            </a:ln>
          </p:spPr>
          <p:style>
            <a:lnRef idx="1">
              <a:schemeClr val="accent1"/>
            </a:lnRef>
            <a:fillRef idx="0">
              <a:schemeClr val="accent1"/>
            </a:fillRef>
            <a:effectRef idx="0">
              <a:schemeClr val="accent1"/>
            </a:effectRef>
            <a:fontRef idx="minor">
              <a:schemeClr val="tx1"/>
            </a:fontRef>
          </p:style>
        </p:cxnSp>
        <p:sp>
          <p:nvSpPr>
            <p:cNvPr id="35" name="Freeform: Shape 34">
              <a:extLst>
                <a:ext uri="{FF2B5EF4-FFF2-40B4-BE49-F238E27FC236}">
                  <a16:creationId xmlns:a16="http://schemas.microsoft.com/office/drawing/2014/main" id="{49375734-449E-4361-B1FD-3E5BE8F223D0}"/>
                </a:ext>
              </a:extLst>
            </p:cNvPr>
            <p:cNvSpPr/>
            <p:nvPr/>
          </p:nvSpPr>
          <p:spPr>
            <a:xfrm>
              <a:off x="7753350" y="3762045"/>
              <a:ext cx="522499" cy="819220"/>
            </a:xfrm>
            <a:custGeom>
              <a:avLst/>
              <a:gdLst>
                <a:gd name="connsiteX0" fmla="*/ 0 w 522499"/>
                <a:gd name="connsiteY0" fmla="*/ 628980 h 819220"/>
                <a:gd name="connsiteX1" fmla="*/ 114300 w 522499"/>
                <a:gd name="connsiteY1" fmla="*/ 800430 h 819220"/>
                <a:gd name="connsiteX2" fmla="*/ 400050 w 522499"/>
                <a:gd name="connsiteY2" fmla="*/ 771855 h 819220"/>
                <a:gd name="connsiteX3" fmla="*/ 514350 w 522499"/>
                <a:gd name="connsiteY3" fmla="*/ 419430 h 819220"/>
                <a:gd name="connsiteX4" fmla="*/ 485775 w 522499"/>
                <a:gd name="connsiteY4" fmla="*/ 86055 h 819220"/>
                <a:gd name="connsiteX5" fmla="*/ 266700 w 522499"/>
                <a:gd name="connsiteY5" fmla="*/ 330 h 819220"/>
                <a:gd name="connsiteX6" fmla="*/ 47625 w 522499"/>
                <a:gd name="connsiteY6" fmla="*/ 105105 h 819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22499" h="819220">
                  <a:moveTo>
                    <a:pt x="0" y="628980"/>
                  </a:moveTo>
                  <a:cubicBezTo>
                    <a:pt x="23812" y="702799"/>
                    <a:pt x="47625" y="776618"/>
                    <a:pt x="114300" y="800430"/>
                  </a:cubicBezTo>
                  <a:cubicBezTo>
                    <a:pt x="180975" y="824243"/>
                    <a:pt x="333375" y="835355"/>
                    <a:pt x="400050" y="771855"/>
                  </a:cubicBezTo>
                  <a:cubicBezTo>
                    <a:pt x="466725" y="708355"/>
                    <a:pt x="500062" y="533730"/>
                    <a:pt x="514350" y="419430"/>
                  </a:cubicBezTo>
                  <a:cubicBezTo>
                    <a:pt x="528638" y="305130"/>
                    <a:pt x="527050" y="155905"/>
                    <a:pt x="485775" y="86055"/>
                  </a:cubicBezTo>
                  <a:cubicBezTo>
                    <a:pt x="444500" y="16205"/>
                    <a:pt x="339725" y="-2845"/>
                    <a:pt x="266700" y="330"/>
                  </a:cubicBezTo>
                  <a:cubicBezTo>
                    <a:pt x="193675" y="3505"/>
                    <a:pt x="120650" y="54305"/>
                    <a:pt x="47625" y="105105"/>
                  </a:cubicBezTo>
                </a:path>
              </a:pathLst>
            </a:custGeom>
            <a:noFill/>
            <a:ln w="50800">
              <a:solidFill>
                <a:srgbClr val="0070C0"/>
              </a:solidFill>
              <a:tailEnd type="triangle"/>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6" name="TextBox 35">
              <a:extLst>
                <a:ext uri="{FF2B5EF4-FFF2-40B4-BE49-F238E27FC236}">
                  <a16:creationId xmlns:a16="http://schemas.microsoft.com/office/drawing/2014/main" id="{E3FAA4A5-B6DD-46C3-82C0-B644F3625EB5}"/>
                </a:ext>
              </a:extLst>
            </p:cNvPr>
            <p:cNvSpPr txBox="1"/>
            <p:nvPr/>
          </p:nvSpPr>
          <p:spPr>
            <a:xfrm>
              <a:off x="8275849" y="3838575"/>
              <a:ext cx="522499" cy="369332"/>
            </a:xfrm>
            <a:prstGeom prst="rect">
              <a:avLst/>
            </a:prstGeom>
            <a:noFill/>
          </p:spPr>
          <p:txBody>
            <a:bodyPr wrap="square" rtlCol="0">
              <a:spAutoFit/>
            </a:bodyPr>
            <a:lstStyle/>
            <a:p>
              <a:r>
                <a:rPr lang="en-GB" dirty="0">
                  <a:solidFill>
                    <a:srgbClr val="0070C0"/>
                  </a:solidFill>
                </a:rPr>
                <a:t>x7</a:t>
              </a:r>
            </a:p>
          </p:txBody>
        </p:sp>
        <p:sp>
          <p:nvSpPr>
            <p:cNvPr id="38" name="Oval 37">
              <a:extLst>
                <a:ext uri="{FF2B5EF4-FFF2-40B4-BE49-F238E27FC236}">
                  <a16:creationId xmlns:a16="http://schemas.microsoft.com/office/drawing/2014/main" id="{49C189D5-482E-4302-9AAB-833F7918A43E}"/>
                </a:ext>
              </a:extLst>
            </p:cNvPr>
            <p:cNvSpPr/>
            <p:nvPr/>
          </p:nvSpPr>
          <p:spPr>
            <a:xfrm>
              <a:off x="7616124" y="4023241"/>
              <a:ext cx="266700" cy="25717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4" name="TextBox 3">
            <a:extLst>
              <a:ext uri="{FF2B5EF4-FFF2-40B4-BE49-F238E27FC236}">
                <a16:creationId xmlns:a16="http://schemas.microsoft.com/office/drawing/2014/main" id="{D8D5B92D-F720-44C9-9324-8BD582A17849}"/>
              </a:ext>
            </a:extLst>
          </p:cNvPr>
          <p:cNvSpPr txBox="1"/>
          <p:nvPr/>
        </p:nvSpPr>
        <p:spPr>
          <a:xfrm>
            <a:off x="-7028" y="-1"/>
            <a:ext cx="4439576" cy="874351"/>
          </a:xfrm>
          <a:prstGeom prst="rect">
            <a:avLst/>
          </a:prstGeom>
          <a:solidFill>
            <a:srgbClr val="FF9900"/>
          </a:solidFill>
        </p:spPr>
        <p:txBody>
          <a:bodyPr wrap="square" rtlCol="0" anchor="ctr" anchorCtr="0">
            <a:noAutofit/>
          </a:bodyPr>
          <a:lstStyle/>
          <a:p>
            <a:r>
              <a:rPr lang="en-GB" sz="4400" dirty="0">
                <a:solidFill>
                  <a:schemeClr val="bg1"/>
                </a:solidFill>
              </a:rPr>
              <a:t>Prior Knowledge</a:t>
            </a:r>
          </a:p>
        </p:txBody>
      </p:sp>
      <p:sp>
        <p:nvSpPr>
          <p:cNvPr id="14" name="TextBox 13">
            <a:extLst>
              <a:ext uri="{FF2B5EF4-FFF2-40B4-BE49-F238E27FC236}">
                <a16:creationId xmlns:a16="http://schemas.microsoft.com/office/drawing/2014/main" id="{0D1DAC68-0421-4F23-96BC-7EBB2635BA02}"/>
              </a:ext>
            </a:extLst>
          </p:cNvPr>
          <p:cNvSpPr txBox="1"/>
          <p:nvPr/>
        </p:nvSpPr>
        <p:spPr>
          <a:xfrm>
            <a:off x="1852" y="874350"/>
            <a:ext cx="3338374" cy="874351"/>
          </a:xfrm>
          <a:prstGeom prst="rect">
            <a:avLst/>
          </a:prstGeom>
          <a:noFill/>
          <a:ln>
            <a:noFill/>
          </a:ln>
        </p:spPr>
        <p:txBody>
          <a:bodyPr wrap="square" rtlCol="0" anchor="ctr" anchorCtr="0">
            <a:noAutofit/>
          </a:bodyPr>
          <a:lstStyle/>
          <a:p>
            <a:r>
              <a:rPr lang="en-GB" sz="4400" dirty="0">
                <a:solidFill>
                  <a:srgbClr val="FF9900"/>
                </a:solidFill>
              </a:rPr>
              <a:t>Sequence</a:t>
            </a:r>
          </a:p>
        </p:txBody>
      </p:sp>
      <p:sp>
        <p:nvSpPr>
          <p:cNvPr id="15" name="TextBox 14">
            <a:extLst>
              <a:ext uri="{FF2B5EF4-FFF2-40B4-BE49-F238E27FC236}">
                <a16:creationId xmlns:a16="http://schemas.microsoft.com/office/drawing/2014/main" id="{539C9244-05E2-4A32-B70B-3FA6EBABA1BE}"/>
              </a:ext>
            </a:extLst>
          </p:cNvPr>
          <p:cNvSpPr txBox="1"/>
          <p:nvPr/>
        </p:nvSpPr>
        <p:spPr>
          <a:xfrm>
            <a:off x="4423671" y="874350"/>
            <a:ext cx="3338374" cy="874351"/>
          </a:xfrm>
          <a:prstGeom prst="rect">
            <a:avLst/>
          </a:prstGeom>
          <a:noFill/>
          <a:ln>
            <a:noFill/>
          </a:ln>
        </p:spPr>
        <p:txBody>
          <a:bodyPr wrap="square" rtlCol="0" anchor="ctr" anchorCtr="0">
            <a:noAutofit/>
          </a:bodyPr>
          <a:lstStyle/>
          <a:p>
            <a:r>
              <a:rPr lang="en-GB" sz="4400" dirty="0">
                <a:solidFill>
                  <a:srgbClr val="FF9900"/>
                </a:solidFill>
              </a:rPr>
              <a:t>Repetition</a:t>
            </a:r>
          </a:p>
        </p:txBody>
      </p:sp>
      <p:sp>
        <p:nvSpPr>
          <p:cNvPr id="16" name="TextBox 15">
            <a:extLst>
              <a:ext uri="{FF2B5EF4-FFF2-40B4-BE49-F238E27FC236}">
                <a16:creationId xmlns:a16="http://schemas.microsoft.com/office/drawing/2014/main" id="{2F55E97A-885B-481E-866B-2E4DAF5B9D19}"/>
              </a:ext>
            </a:extLst>
          </p:cNvPr>
          <p:cNvSpPr txBox="1"/>
          <p:nvPr/>
        </p:nvSpPr>
        <p:spPr>
          <a:xfrm>
            <a:off x="8839205" y="874350"/>
            <a:ext cx="3338374" cy="874351"/>
          </a:xfrm>
          <a:prstGeom prst="rect">
            <a:avLst/>
          </a:prstGeom>
          <a:noFill/>
          <a:ln>
            <a:noFill/>
          </a:ln>
        </p:spPr>
        <p:txBody>
          <a:bodyPr wrap="square" rtlCol="0" anchor="ctr" anchorCtr="0">
            <a:noAutofit/>
          </a:bodyPr>
          <a:lstStyle/>
          <a:p>
            <a:r>
              <a:rPr lang="en-GB" sz="4400" dirty="0">
                <a:solidFill>
                  <a:srgbClr val="FF9900"/>
                </a:solidFill>
              </a:rPr>
              <a:t>Selection</a:t>
            </a:r>
          </a:p>
        </p:txBody>
      </p:sp>
      <p:sp>
        <p:nvSpPr>
          <p:cNvPr id="18" name="TextBox 17">
            <a:extLst>
              <a:ext uri="{FF2B5EF4-FFF2-40B4-BE49-F238E27FC236}">
                <a16:creationId xmlns:a16="http://schemas.microsoft.com/office/drawing/2014/main" id="{7C9AB048-6F16-47C5-9AA4-80A6D991D68E}"/>
              </a:ext>
            </a:extLst>
          </p:cNvPr>
          <p:cNvSpPr txBox="1"/>
          <p:nvPr/>
        </p:nvSpPr>
        <p:spPr>
          <a:xfrm>
            <a:off x="1852" y="1640551"/>
            <a:ext cx="3344659" cy="4893647"/>
          </a:xfrm>
          <a:prstGeom prst="rect">
            <a:avLst/>
          </a:prstGeom>
          <a:noFill/>
        </p:spPr>
        <p:txBody>
          <a:bodyPr wrap="square">
            <a:spAutoFit/>
          </a:bodyPr>
          <a:lstStyle/>
          <a:p>
            <a:r>
              <a:rPr lang="en-GB" sz="2400" dirty="0">
                <a:solidFill>
                  <a:srgbClr val="0070C0"/>
                </a:solidFill>
              </a:rPr>
              <a:t>A </a:t>
            </a:r>
            <a:r>
              <a:rPr lang="en-GB" sz="2400" b="1" dirty="0">
                <a:solidFill>
                  <a:srgbClr val="0070C0"/>
                </a:solidFill>
              </a:rPr>
              <a:t>simple sequence </a:t>
            </a:r>
            <a:r>
              <a:rPr lang="en-GB" sz="2400" dirty="0">
                <a:solidFill>
                  <a:srgbClr val="0070C0"/>
                </a:solidFill>
              </a:rPr>
              <a:t>is one instructions following another</a:t>
            </a:r>
          </a:p>
          <a:p>
            <a:endParaRPr lang="en-GB" sz="2400" dirty="0">
              <a:solidFill>
                <a:srgbClr val="0070C0"/>
              </a:solidFill>
            </a:endParaRPr>
          </a:p>
          <a:p>
            <a:r>
              <a:rPr lang="en-GB" sz="2400" dirty="0">
                <a:solidFill>
                  <a:srgbClr val="0070C0"/>
                </a:solidFill>
              </a:rPr>
              <a:t>An </a:t>
            </a:r>
            <a:r>
              <a:rPr lang="en-GB" sz="2400" b="1" dirty="0">
                <a:solidFill>
                  <a:srgbClr val="0070C0"/>
                </a:solidFill>
              </a:rPr>
              <a:t>input</a:t>
            </a:r>
            <a:r>
              <a:rPr lang="en-GB" sz="2400" dirty="0">
                <a:solidFill>
                  <a:srgbClr val="0070C0"/>
                </a:solidFill>
              </a:rPr>
              <a:t> is how we put information into a program (keyboard, mouse, trackpad inputs) or digital device</a:t>
            </a:r>
          </a:p>
          <a:p>
            <a:br>
              <a:rPr lang="en-GB" sz="2400" dirty="0">
                <a:solidFill>
                  <a:srgbClr val="0070C0"/>
                </a:solidFill>
              </a:rPr>
            </a:br>
            <a:r>
              <a:rPr lang="en-GB" sz="2400" b="1" dirty="0">
                <a:solidFill>
                  <a:srgbClr val="0070C0"/>
                </a:solidFill>
              </a:rPr>
              <a:t>digital devices </a:t>
            </a:r>
            <a:r>
              <a:rPr lang="en-GB" sz="2400" dirty="0">
                <a:solidFill>
                  <a:srgbClr val="0070C0"/>
                </a:solidFill>
              </a:rPr>
              <a:t>run programs (oven, kettle, fridge, computer etc)</a:t>
            </a:r>
          </a:p>
        </p:txBody>
      </p:sp>
      <p:sp>
        <p:nvSpPr>
          <p:cNvPr id="22" name="TextBox 21">
            <a:extLst>
              <a:ext uri="{FF2B5EF4-FFF2-40B4-BE49-F238E27FC236}">
                <a16:creationId xmlns:a16="http://schemas.microsoft.com/office/drawing/2014/main" id="{DB53F3EE-9CDF-417D-BB6C-449683F8098D}"/>
              </a:ext>
            </a:extLst>
          </p:cNvPr>
          <p:cNvSpPr txBox="1"/>
          <p:nvPr/>
        </p:nvSpPr>
        <p:spPr>
          <a:xfrm>
            <a:off x="4436242" y="1692980"/>
            <a:ext cx="3313232" cy="5262979"/>
          </a:xfrm>
          <a:prstGeom prst="rect">
            <a:avLst/>
          </a:prstGeom>
          <a:noFill/>
        </p:spPr>
        <p:txBody>
          <a:bodyPr wrap="square">
            <a:spAutoFit/>
          </a:bodyPr>
          <a:lstStyle/>
          <a:p>
            <a:r>
              <a:rPr lang="en-GB" sz="2400" dirty="0">
                <a:solidFill>
                  <a:srgbClr val="0070C0"/>
                </a:solidFill>
              </a:rPr>
              <a:t>A loop is a set of instructions that are repeated</a:t>
            </a:r>
            <a:br>
              <a:rPr lang="en-GB" sz="2400" dirty="0">
                <a:solidFill>
                  <a:srgbClr val="0070C0"/>
                </a:solidFill>
              </a:rPr>
            </a:br>
            <a:r>
              <a:rPr lang="en-GB" sz="2400" b="1" dirty="0">
                <a:solidFill>
                  <a:srgbClr val="0070C0"/>
                </a:solidFill>
              </a:rPr>
              <a:t>A count-controlled-loop </a:t>
            </a:r>
          </a:p>
          <a:p>
            <a:pPr marL="285750" indent="-285750">
              <a:buFont typeface="Arial" panose="020B0604020202020204" pitchFamily="34" charset="0"/>
              <a:buChar char="•"/>
            </a:pPr>
            <a:r>
              <a:rPr lang="en-GB" sz="2400" dirty="0">
                <a:solidFill>
                  <a:srgbClr val="0070C0"/>
                </a:solidFill>
              </a:rPr>
              <a:t>Is controlled by the number </a:t>
            </a:r>
          </a:p>
          <a:p>
            <a:pPr marL="285750" indent="-285750">
              <a:buFont typeface="Arial" panose="020B0604020202020204" pitchFamily="34" charset="0"/>
              <a:buChar char="•"/>
            </a:pPr>
            <a:r>
              <a:rPr lang="en-GB" sz="2400" dirty="0">
                <a:solidFill>
                  <a:srgbClr val="0070C0"/>
                </a:solidFill>
              </a:rPr>
              <a:t>Ends after the number of repeats are complete</a:t>
            </a:r>
          </a:p>
          <a:p>
            <a:r>
              <a:rPr lang="en-GB" sz="2400" b="1" dirty="0">
                <a:solidFill>
                  <a:srgbClr val="0070C0"/>
                </a:solidFill>
              </a:rPr>
              <a:t>An indefinite loop</a:t>
            </a:r>
          </a:p>
          <a:p>
            <a:pPr marL="457200" indent="-457200">
              <a:buFont typeface="Arial" panose="020B0604020202020204" pitchFamily="34" charset="0"/>
              <a:buChar char="•"/>
            </a:pPr>
            <a:r>
              <a:rPr lang="en-GB" sz="2400" dirty="0">
                <a:solidFill>
                  <a:srgbClr val="0070C0"/>
                </a:solidFill>
              </a:rPr>
              <a:t>we do not know how many times it will repeat or when it will end</a:t>
            </a:r>
          </a:p>
        </p:txBody>
      </p:sp>
      <p:sp>
        <p:nvSpPr>
          <p:cNvPr id="26" name="TextBox 25">
            <a:extLst>
              <a:ext uri="{FF2B5EF4-FFF2-40B4-BE49-F238E27FC236}">
                <a16:creationId xmlns:a16="http://schemas.microsoft.com/office/drawing/2014/main" id="{455C5DAF-B27A-4F0E-B27D-58B15DE8861A}"/>
              </a:ext>
            </a:extLst>
          </p:cNvPr>
          <p:cNvSpPr txBox="1"/>
          <p:nvPr/>
        </p:nvSpPr>
        <p:spPr>
          <a:xfrm>
            <a:off x="8549089" y="1692980"/>
            <a:ext cx="3615919" cy="4893647"/>
          </a:xfrm>
          <a:prstGeom prst="rect">
            <a:avLst/>
          </a:prstGeom>
          <a:noFill/>
        </p:spPr>
        <p:txBody>
          <a:bodyPr wrap="square">
            <a:spAutoFit/>
          </a:bodyPr>
          <a:lstStyle/>
          <a:p>
            <a:r>
              <a:rPr lang="en-GB" sz="2400" dirty="0">
                <a:solidFill>
                  <a:srgbClr val="0070C0"/>
                </a:solidFill>
              </a:rPr>
              <a:t>A condition is a state we can check to see if it is true or false</a:t>
            </a:r>
          </a:p>
          <a:p>
            <a:r>
              <a:rPr lang="en-GB" sz="2400" b="1" dirty="0">
                <a:solidFill>
                  <a:srgbClr val="0070C0"/>
                </a:solidFill>
              </a:rPr>
              <a:t>Conditions</a:t>
            </a:r>
          </a:p>
          <a:p>
            <a:pPr marL="285750" indent="-285750">
              <a:buFont typeface="Arial" panose="020B0604020202020204" pitchFamily="34" charset="0"/>
              <a:buChar char="•"/>
            </a:pPr>
            <a:r>
              <a:rPr lang="en-GB" sz="2400" dirty="0">
                <a:solidFill>
                  <a:srgbClr val="0070C0"/>
                </a:solidFill>
              </a:rPr>
              <a:t>Only checked once unless they are in a loop</a:t>
            </a:r>
          </a:p>
          <a:p>
            <a:pPr marL="285750" indent="-285750">
              <a:buFont typeface="Arial" panose="020B0604020202020204" pitchFamily="34" charset="0"/>
              <a:buChar char="•"/>
            </a:pPr>
            <a:r>
              <a:rPr lang="en-GB" sz="2400" dirty="0">
                <a:solidFill>
                  <a:srgbClr val="0070C0"/>
                </a:solidFill>
              </a:rPr>
              <a:t>Two possible pathways </a:t>
            </a:r>
            <a:r>
              <a:rPr lang="en-GB" sz="2400" b="1" dirty="0">
                <a:solidFill>
                  <a:srgbClr val="0070C0"/>
                </a:solidFill>
              </a:rPr>
              <a:t>True</a:t>
            </a:r>
            <a:r>
              <a:rPr lang="en-GB" sz="2400" dirty="0">
                <a:solidFill>
                  <a:srgbClr val="0070C0"/>
                </a:solidFill>
              </a:rPr>
              <a:t> and </a:t>
            </a:r>
            <a:r>
              <a:rPr lang="en-GB" sz="2400" b="1" dirty="0">
                <a:solidFill>
                  <a:srgbClr val="0070C0"/>
                </a:solidFill>
              </a:rPr>
              <a:t>False</a:t>
            </a:r>
          </a:p>
          <a:p>
            <a:pPr marL="285750" indent="-285750">
              <a:buFont typeface="Arial" panose="020B0604020202020204" pitchFamily="34" charset="0"/>
              <a:buChar char="•"/>
            </a:pPr>
            <a:r>
              <a:rPr lang="en-GB" sz="2400" dirty="0">
                <a:solidFill>
                  <a:srgbClr val="0070C0"/>
                </a:solidFill>
              </a:rPr>
              <a:t>Are only checked when reached in flow of control</a:t>
            </a:r>
          </a:p>
          <a:p>
            <a:pPr marL="285750" indent="-285750">
              <a:buFont typeface="Arial" panose="020B0604020202020204" pitchFamily="34" charset="0"/>
              <a:buChar char="•"/>
            </a:pPr>
            <a:r>
              <a:rPr lang="en-GB" sz="2400" dirty="0">
                <a:solidFill>
                  <a:srgbClr val="0070C0"/>
                </a:solidFill>
              </a:rPr>
              <a:t>Can be used to stop a loop</a:t>
            </a:r>
          </a:p>
        </p:txBody>
      </p:sp>
      <p:grpSp>
        <p:nvGrpSpPr>
          <p:cNvPr id="54" name="Group 53">
            <a:extLst>
              <a:ext uri="{FF2B5EF4-FFF2-40B4-BE49-F238E27FC236}">
                <a16:creationId xmlns:a16="http://schemas.microsoft.com/office/drawing/2014/main" id="{E5944174-A9F5-416D-96E6-B02B0DDC4AAC}"/>
              </a:ext>
            </a:extLst>
          </p:cNvPr>
          <p:cNvGrpSpPr/>
          <p:nvPr/>
        </p:nvGrpSpPr>
        <p:grpSpPr>
          <a:xfrm>
            <a:off x="3137398" y="3665416"/>
            <a:ext cx="269556" cy="2951887"/>
            <a:chOff x="3137398" y="3665416"/>
            <a:chExt cx="269556" cy="2951887"/>
          </a:xfrm>
        </p:grpSpPr>
        <p:cxnSp>
          <p:nvCxnSpPr>
            <p:cNvPr id="28" name="Straight Arrow Connector 27">
              <a:extLst>
                <a:ext uri="{FF2B5EF4-FFF2-40B4-BE49-F238E27FC236}">
                  <a16:creationId xmlns:a16="http://schemas.microsoft.com/office/drawing/2014/main" id="{819AFAE1-16F5-4962-930F-D79FBEFA2E33}"/>
                </a:ext>
              </a:extLst>
            </p:cNvPr>
            <p:cNvCxnSpPr/>
            <p:nvPr/>
          </p:nvCxnSpPr>
          <p:spPr>
            <a:xfrm>
              <a:off x="3281176" y="3794004"/>
              <a:ext cx="0" cy="2823299"/>
            </a:xfrm>
            <a:prstGeom prst="straightConnector1">
              <a:avLst/>
            </a:prstGeom>
            <a:ln w="50800">
              <a:tailEnd type="triangle"/>
            </a:ln>
          </p:spPr>
          <p:style>
            <a:lnRef idx="1">
              <a:schemeClr val="accent1"/>
            </a:lnRef>
            <a:fillRef idx="0">
              <a:schemeClr val="accent1"/>
            </a:fillRef>
            <a:effectRef idx="0">
              <a:schemeClr val="accent1"/>
            </a:effectRef>
            <a:fontRef idx="minor">
              <a:schemeClr val="tx1"/>
            </a:fontRef>
          </p:style>
        </p:cxnSp>
        <p:sp>
          <p:nvSpPr>
            <p:cNvPr id="29" name="Oval 28">
              <a:extLst>
                <a:ext uri="{FF2B5EF4-FFF2-40B4-BE49-F238E27FC236}">
                  <a16:creationId xmlns:a16="http://schemas.microsoft.com/office/drawing/2014/main" id="{951071A8-7F56-4938-AB65-C3C7A30CDFBF}"/>
                </a:ext>
              </a:extLst>
            </p:cNvPr>
            <p:cNvSpPr/>
            <p:nvPr/>
          </p:nvSpPr>
          <p:spPr>
            <a:xfrm>
              <a:off x="3140254" y="3665416"/>
              <a:ext cx="266700" cy="25717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Oval 29">
              <a:extLst>
                <a:ext uri="{FF2B5EF4-FFF2-40B4-BE49-F238E27FC236}">
                  <a16:creationId xmlns:a16="http://schemas.microsoft.com/office/drawing/2014/main" id="{4285C768-2620-4052-BF52-BF07CD492E6C}"/>
                </a:ext>
              </a:extLst>
            </p:cNvPr>
            <p:cNvSpPr/>
            <p:nvPr/>
          </p:nvSpPr>
          <p:spPr>
            <a:xfrm>
              <a:off x="3140254" y="4539766"/>
              <a:ext cx="266700" cy="25717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Oval 30">
              <a:extLst>
                <a:ext uri="{FF2B5EF4-FFF2-40B4-BE49-F238E27FC236}">
                  <a16:creationId xmlns:a16="http://schemas.microsoft.com/office/drawing/2014/main" id="{A0455B64-AE57-4031-8CCE-37A4C4D0BA3F}"/>
                </a:ext>
              </a:extLst>
            </p:cNvPr>
            <p:cNvSpPr/>
            <p:nvPr/>
          </p:nvSpPr>
          <p:spPr>
            <a:xfrm>
              <a:off x="3140254" y="5348847"/>
              <a:ext cx="266700" cy="25717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2" name="Oval 31">
              <a:extLst>
                <a:ext uri="{FF2B5EF4-FFF2-40B4-BE49-F238E27FC236}">
                  <a16:creationId xmlns:a16="http://schemas.microsoft.com/office/drawing/2014/main" id="{01F41882-D09C-4388-9633-697D09CA5C7F}"/>
                </a:ext>
              </a:extLst>
            </p:cNvPr>
            <p:cNvSpPr/>
            <p:nvPr/>
          </p:nvSpPr>
          <p:spPr>
            <a:xfrm>
              <a:off x="3137398" y="6112597"/>
              <a:ext cx="266700" cy="25717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53" name="Group 52">
            <a:extLst>
              <a:ext uri="{FF2B5EF4-FFF2-40B4-BE49-F238E27FC236}">
                <a16:creationId xmlns:a16="http://schemas.microsoft.com/office/drawing/2014/main" id="{93935BB3-E8C1-410D-ACC0-054E4A2DFDE2}"/>
              </a:ext>
            </a:extLst>
          </p:cNvPr>
          <p:cNvGrpSpPr/>
          <p:nvPr/>
        </p:nvGrpSpPr>
        <p:grpSpPr>
          <a:xfrm>
            <a:off x="10711156" y="2568954"/>
            <a:ext cx="1480844" cy="1990725"/>
            <a:chOff x="10472103" y="2438400"/>
            <a:chExt cx="1480844" cy="1990725"/>
          </a:xfrm>
        </p:grpSpPr>
        <p:sp>
          <p:nvSpPr>
            <p:cNvPr id="47" name="Diamond 46">
              <a:extLst>
                <a:ext uri="{FF2B5EF4-FFF2-40B4-BE49-F238E27FC236}">
                  <a16:creationId xmlns:a16="http://schemas.microsoft.com/office/drawing/2014/main" id="{4D626769-15EA-40DA-9E14-002C3FA1BE9E}"/>
                </a:ext>
              </a:extLst>
            </p:cNvPr>
            <p:cNvSpPr/>
            <p:nvPr/>
          </p:nvSpPr>
          <p:spPr>
            <a:xfrm>
              <a:off x="10508392" y="2667000"/>
              <a:ext cx="1274033" cy="504825"/>
            </a:xfrm>
            <a:prstGeom prst="diamond">
              <a:avLst/>
            </a:prstGeom>
            <a:noFill/>
            <a:ln w="41275">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8" name="Freeform: Shape 47">
              <a:extLst>
                <a:ext uri="{FF2B5EF4-FFF2-40B4-BE49-F238E27FC236}">
                  <a16:creationId xmlns:a16="http://schemas.microsoft.com/office/drawing/2014/main" id="{4F9A1A83-34AE-4072-B73B-47621B7616CB}"/>
                </a:ext>
              </a:extLst>
            </p:cNvPr>
            <p:cNvSpPr/>
            <p:nvPr/>
          </p:nvSpPr>
          <p:spPr>
            <a:xfrm>
              <a:off x="10472103" y="2924175"/>
              <a:ext cx="681672" cy="1504950"/>
            </a:xfrm>
            <a:custGeom>
              <a:avLst/>
              <a:gdLst>
                <a:gd name="connsiteX0" fmla="*/ 14922 w 681672"/>
                <a:gd name="connsiteY0" fmla="*/ 0 h 1504950"/>
                <a:gd name="connsiteX1" fmla="*/ 24447 w 681672"/>
                <a:gd name="connsiteY1" fmla="*/ 714375 h 1504950"/>
                <a:gd name="connsiteX2" fmla="*/ 243522 w 681672"/>
                <a:gd name="connsiteY2" fmla="*/ 1181100 h 1504950"/>
                <a:gd name="connsiteX3" fmla="*/ 681672 w 681672"/>
                <a:gd name="connsiteY3" fmla="*/ 1504950 h 1504950"/>
              </a:gdLst>
              <a:ahLst/>
              <a:cxnLst>
                <a:cxn ang="0">
                  <a:pos x="connsiteX0" y="connsiteY0"/>
                </a:cxn>
                <a:cxn ang="0">
                  <a:pos x="connsiteX1" y="connsiteY1"/>
                </a:cxn>
                <a:cxn ang="0">
                  <a:pos x="connsiteX2" y="connsiteY2"/>
                </a:cxn>
                <a:cxn ang="0">
                  <a:pos x="connsiteX3" y="connsiteY3"/>
                </a:cxn>
              </a:cxnLst>
              <a:rect l="l" t="t" r="r" b="b"/>
              <a:pathLst>
                <a:path w="681672" h="1504950">
                  <a:moveTo>
                    <a:pt x="14922" y="0"/>
                  </a:moveTo>
                  <a:cubicBezTo>
                    <a:pt x="634" y="258762"/>
                    <a:pt x="-13653" y="517525"/>
                    <a:pt x="24447" y="714375"/>
                  </a:cubicBezTo>
                  <a:cubicBezTo>
                    <a:pt x="62547" y="911225"/>
                    <a:pt x="133985" y="1049338"/>
                    <a:pt x="243522" y="1181100"/>
                  </a:cubicBezTo>
                  <a:cubicBezTo>
                    <a:pt x="353059" y="1312862"/>
                    <a:pt x="517365" y="1408906"/>
                    <a:pt x="681672" y="1504950"/>
                  </a:cubicBezTo>
                </a:path>
              </a:pathLst>
            </a:custGeom>
            <a:noFill/>
            <a:ln w="50800">
              <a:solidFill>
                <a:srgbClr val="FF99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9" name="Freeform: Shape 48">
              <a:extLst>
                <a:ext uri="{FF2B5EF4-FFF2-40B4-BE49-F238E27FC236}">
                  <a16:creationId xmlns:a16="http://schemas.microsoft.com/office/drawing/2014/main" id="{3DBDE59A-BE2D-4BE1-92B5-64762B8BD35F}"/>
                </a:ext>
              </a:extLst>
            </p:cNvPr>
            <p:cNvSpPr/>
            <p:nvPr/>
          </p:nvSpPr>
          <p:spPr>
            <a:xfrm flipH="1">
              <a:off x="11148786" y="2909887"/>
              <a:ext cx="681672" cy="1504950"/>
            </a:xfrm>
            <a:custGeom>
              <a:avLst/>
              <a:gdLst>
                <a:gd name="connsiteX0" fmla="*/ 14922 w 681672"/>
                <a:gd name="connsiteY0" fmla="*/ 0 h 1504950"/>
                <a:gd name="connsiteX1" fmla="*/ 24447 w 681672"/>
                <a:gd name="connsiteY1" fmla="*/ 714375 h 1504950"/>
                <a:gd name="connsiteX2" fmla="*/ 243522 w 681672"/>
                <a:gd name="connsiteY2" fmla="*/ 1181100 h 1504950"/>
                <a:gd name="connsiteX3" fmla="*/ 681672 w 681672"/>
                <a:gd name="connsiteY3" fmla="*/ 1504950 h 1504950"/>
              </a:gdLst>
              <a:ahLst/>
              <a:cxnLst>
                <a:cxn ang="0">
                  <a:pos x="connsiteX0" y="connsiteY0"/>
                </a:cxn>
                <a:cxn ang="0">
                  <a:pos x="connsiteX1" y="connsiteY1"/>
                </a:cxn>
                <a:cxn ang="0">
                  <a:pos x="connsiteX2" y="connsiteY2"/>
                </a:cxn>
                <a:cxn ang="0">
                  <a:pos x="connsiteX3" y="connsiteY3"/>
                </a:cxn>
              </a:cxnLst>
              <a:rect l="l" t="t" r="r" b="b"/>
              <a:pathLst>
                <a:path w="681672" h="1504950">
                  <a:moveTo>
                    <a:pt x="14922" y="0"/>
                  </a:moveTo>
                  <a:cubicBezTo>
                    <a:pt x="634" y="258762"/>
                    <a:pt x="-13653" y="517525"/>
                    <a:pt x="24447" y="714375"/>
                  </a:cubicBezTo>
                  <a:cubicBezTo>
                    <a:pt x="62547" y="911225"/>
                    <a:pt x="133985" y="1049338"/>
                    <a:pt x="243522" y="1181100"/>
                  </a:cubicBezTo>
                  <a:cubicBezTo>
                    <a:pt x="353059" y="1312862"/>
                    <a:pt x="517365" y="1408906"/>
                    <a:pt x="681672" y="1504950"/>
                  </a:cubicBezTo>
                </a:path>
              </a:pathLst>
            </a:custGeom>
            <a:noFill/>
            <a:ln w="508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0" name="Oval 49">
              <a:extLst>
                <a:ext uri="{FF2B5EF4-FFF2-40B4-BE49-F238E27FC236}">
                  <a16:creationId xmlns:a16="http://schemas.microsoft.com/office/drawing/2014/main" id="{085B2DEC-2414-43EA-ADB4-2797FCC2E6A0}"/>
                </a:ext>
              </a:extLst>
            </p:cNvPr>
            <p:cNvSpPr/>
            <p:nvPr/>
          </p:nvSpPr>
          <p:spPr>
            <a:xfrm>
              <a:off x="11686247" y="3533774"/>
              <a:ext cx="266700" cy="25717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52" name="Straight Connector 51">
              <a:extLst>
                <a:ext uri="{FF2B5EF4-FFF2-40B4-BE49-F238E27FC236}">
                  <a16:creationId xmlns:a16="http://schemas.microsoft.com/office/drawing/2014/main" id="{CB4D33E8-C35C-492C-B53D-561A405A8148}"/>
                </a:ext>
              </a:extLst>
            </p:cNvPr>
            <p:cNvCxnSpPr>
              <a:stCxn id="47" idx="0"/>
            </p:cNvCxnSpPr>
            <p:nvPr/>
          </p:nvCxnSpPr>
          <p:spPr>
            <a:xfrm flipH="1" flipV="1">
              <a:off x="11145408" y="2438400"/>
              <a:ext cx="1" cy="228600"/>
            </a:xfrm>
            <a:prstGeom prst="line">
              <a:avLst/>
            </a:prstGeom>
            <a:ln w="50800">
              <a:solidFill>
                <a:srgbClr val="0070C0"/>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1719941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15985B-F7C9-49B7-ABEF-ABE2E2A00026}"/>
              </a:ext>
            </a:extLst>
          </p:cNvPr>
          <p:cNvSpPr>
            <a:spLocks noGrp="1"/>
          </p:cNvSpPr>
          <p:nvPr>
            <p:ph type="title"/>
          </p:nvPr>
        </p:nvSpPr>
        <p:spPr>
          <a:xfrm>
            <a:off x="2223426" y="4558"/>
            <a:ext cx="7738832" cy="834015"/>
          </a:xfrm>
          <a:solidFill>
            <a:srgbClr val="0070C0"/>
          </a:solidFill>
        </p:spPr>
        <p:txBody>
          <a:bodyPr anchor="ctr" anchorCtr="0"/>
          <a:lstStyle/>
          <a:p>
            <a:r>
              <a:rPr lang="en-GB" dirty="0">
                <a:solidFill>
                  <a:schemeClr val="bg1"/>
                </a:solidFill>
              </a:rPr>
              <a:t>Revising Count controlled loop</a:t>
            </a:r>
          </a:p>
        </p:txBody>
      </p:sp>
      <p:sp>
        <p:nvSpPr>
          <p:cNvPr id="15" name="Content Placeholder 2">
            <a:extLst>
              <a:ext uri="{FF2B5EF4-FFF2-40B4-BE49-F238E27FC236}">
                <a16:creationId xmlns:a16="http://schemas.microsoft.com/office/drawing/2014/main" id="{7F745DA2-ABC0-46BE-83DD-8EF0634E1BBF}"/>
              </a:ext>
            </a:extLst>
          </p:cNvPr>
          <p:cNvSpPr txBox="1">
            <a:spLocks/>
          </p:cNvSpPr>
          <p:nvPr/>
        </p:nvSpPr>
        <p:spPr>
          <a:xfrm>
            <a:off x="2231707" y="1748831"/>
            <a:ext cx="3472524" cy="3673475"/>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GB" sz="5400" dirty="0">
                <a:solidFill>
                  <a:srgbClr val="0070C0"/>
                </a:solidFill>
              </a:rPr>
              <a:t>Stand</a:t>
            </a:r>
          </a:p>
          <a:p>
            <a:pPr marL="0" indent="0">
              <a:buFont typeface="Arial" panose="020B0604020202020204" pitchFamily="34" charset="0"/>
              <a:buNone/>
            </a:pPr>
            <a:r>
              <a:rPr lang="en-GB" sz="5400" dirty="0">
                <a:solidFill>
                  <a:srgbClr val="0070C0"/>
                </a:solidFill>
              </a:rPr>
              <a:t>do 3 times</a:t>
            </a:r>
          </a:p>
          <a:p>
            <a:pPr marL="0" indent="0">
              <a:buFont typeface="Arial" panose="020B0604020202020204" pitchFamily="34" charset="0"/>
              <a:buNone/>
            </a:pPr>
            <a:r>
              <a:rPr lang="en-GB" sz="5400" dirty="0">
                <a:solidFill>
                  <a:srgbClr val="0070C0"/>
                </a:solidFill>
              </a:rPr>
              <a:t>	wave</a:t>
            </a:r>
          </a:p>
          <a:p>
            <a:pPr marL="0" indent="0">
              <a:buFont typeface="Arial" panose="020B0604020202020204" pitchFamily="34" charset="0"/>
              <a:buNone/>
            </a:pPr>
            <a:r>
              <a:rPr lang="en-GB" sz="5400" dirty="0">
                <a:solidFill>
                  <a:srgbClr val="0070C0"/>
                </a:solidFill>
              </a:rPr>
              <a:t>Sit</a:t>
            </a:r>
          </a:p>
          <a:p>
            <a:pPr marL="0" indent="0">
              <a:buFont typeface="Arial" panose="020B0604020202020204" pitchFamily="34" charset="0"/>
              <a:buNone/>
            </a:pPr>
            <a:endParaRPr lang="en-GB" sz="5400" dirty="0">
              <a:solidFill>
                <a:srgbClr val="0070C0"/>
              </a:solidFill>
            </a:endParaRPr>
          </a:p>
        </p:txBody>
      </p:sp>
      <p:grpSp>
        <p:nvGrpSpPr>
          <p:cNvPr id="19" name="Group 18">
            <a:extLst>
              <a:ext uri="{FF2B5EF4-FFF2-40B4-BE49-F238E27FC236}">
                <a16:creationId xmlns:a16="http://schemas.microsoft.com/office/drawing/2014/main" id="{810815C7-FC96-4505-8A55-5D11F00C2372}"/>
              </a:ext>
            </a:extLst>
          </p:cNvPr>
          <p:cNvGrpSpPr/>
          <p:nvPr/>
        </p:nvGrpSpPr>
        <p:grpSpPr>
          <a:xfrm>
            <a:off x="5301388" y="1758937"/>
            <a:ext cx="1422360" cy="2842200"/>
            <a:chOff x="5867137" y="2601028"/>
            <a:chExt cx="1422360" cy="2842200"/>
          </a:xfrm>
        </p:grpSpPr>
        <mc:AlternateContent xmlns:mc="http://schemas.openxmlformats.org/markup-compatibility/2006" xmlns:p14="http://schemas.microsoft.com/office/powerpoint/2010/main">
          <mc:Choice Requires="p14">
            <p:contentPart p14:bwMode="auto" r:id="rId2">
              <p14:nvContentPartPr>
                <p14:cNvPr id="17" name="Ink 16">
                  <a:extLst>
                    <a:ext uri="{FF2B5EF4-FFF2-40B4-BE49-F238E27FC236}">
                      <a16:creationId xmlns:a16="http://schemas.microsoft.com/office/drawing/2014/main" id="{BD96C7A6-4EB6-4312-AEC5-8C782196AE1B}"/>
                    </a:ext>
                  </a:extLst>
                </p14:cNvPr>
                <p14:cNvContentPartPr/>
                <p14:nvPr/>
              </p14:nvContentPartPr>
              <p14:xfrm>
                <a:off x="5867137" y="2601028"/>
                <a:ext cx="1422360" cy="2842200"/>
              </p14:xfrm>
            </p:contentPart>
          </mc:Choice>
          <mc:Fallback xmlns="">
            <p:pic>
              <p:nvPicPr>
                <p:cNvPr id="17" name="Ink 16">
                  <a:extLst>
                    <a:ext uri="{FF2B5EF4-FFF2-40B4-BE49-F238E27FC236}">
                      <a16:creationId xmlns:a16="http://schemas.microsoft.com/office/drawing/2014/main" id="{BD96C7A6-4EB6-4312-AEC5-8C782196AE1B}"/>
                    </a:ext>
                  </a:extLst>
                </p:cNvPr>
                <p:cNvPicPr/>
                <p:nvPr/>
              </p:nvPicPr>
              <p:blipFill>
                <a:blip r:embed="rId3"/>
                <a:stretch>
                  <a:fillRect/>
                </a:stretch>
              </p:blipFill>
              <p:spPr>
                <a:xfrm>
                  <a:off x="5849137" y="2583028"/>
                  <a:ext cx="1458000" cy="2877840"/>
                </a:xfrm>
                <a:prstGeom prst="rect">
                  <a:avLst/>
                </a:prstGeom>
              </p:spPr>
            </p:pic>
          </mc:Fallback>
        </mc:AlternateContent>
        <mc:AlternateContent xmlns:mc="http://schemas.openxmlformats.org/markup-compatibility/2006" xmlns:p14="http://schemas.microsoft.com/office/powerpoint/2010/main">
          <mc:Choice Requires="p14">
            <p:contentPart p14:bwMode="auto" r:id="rId4">
              <p14:nvContentPartPr>
                <p14:cNvPr id="18" name="Ink 17">
                  <a:extLst>
                    <a:ext uri="{FF2B5EF4-FFF2-40B4-BE49-F238E27FC236}">
                      <a16:creationId xmlns:a16="http://schemas.microsoft.com/office/drawing/2014/main" id="{0DE828BD-B7A3-4AE3-820C-F94AFDCF8BAE}"/>
                    </a:ext>
                  </a:extLst>
                </p14:cNvPr>
                <p14:cNvContentPartPr/>
                <p14:nvPr/>
              </p14:nvContentPartPr>
              <p14:xfrm>
                <a:off x="5952097" y="3763468"/>
                <a:ext cx="287640" cy="230040"/>
              </p14:xfrm>
            </p:contentPart>
          </mc:Choice>
          <mc:Fallback xmlns="">
            <p:pic>
              <p:nvPicPr>
                <p:cNvPr id="18" name="Ink 17">
                  <a:extLst>
                    <a:ext uri="{FF2B5EF4-FFF2-40B4-BE49-F238E27FC236}">
                      <a16:creationId xmlns:a16="http://schemas.microsoft.com/office/drawing/2014/main" id="{0DE828BD-B7A3-4AE3-820C-F94AFDCF8BAE}"/>
                    </a:ext>
                  </a:extLst>
                </p:cNvPr>
                <p:cNvPicPr/>
                <p:nvPr/>
              </p:nvPicPr>
              <p:blipFill>
                <a:blip r:embed="rId5"/>
                <a:stretch>
                  <a:fillRect/>
                </a:stretch>
              </p:blipFill>
              <p:spPr>
                <a:xfrm>
                  <a:off x="5934457" y="3745828"/>
                  <a:ext cx="323280" cy="265680"/>
                </a:xfrm>
                <a:prstGeom prst="rect">
                  <a:avLst/>
                </a:prstGeom>
              </p:spPr>
            </p:pic>
          </mc:Fallback>
        </mc:AlternateContent>
      </p:grpSp>
      <p:grpSp>
        <p:nvGrpSpPr>
          <p:cNvPr id="22" name="Group 21">
            <a:extLst>
              <a:ext uri="{FF2B5EF4-FFF2-40B4-BE49-F238E27FC236}">
                <a16:creationId xmlns:a16="http://schemas.microsoft.com/office/drawing/2014/main" id="{38C1ECA4-2826-4D47-BD5C-E562FB6FD9E8}"/>
              </a:ext>
            </a:extLst>
          </p:cNvPr>
          <p:cNvGrpSpPr/>
          <p:nvPr/>
        </p:nvGrpSpPr>
        <p:grpSpPr>
          <a:xfrm>
            <a:off x="5195548" y="4333297"/>
            <a:ext cx="230040" cy="751680"/>
            <a:chOff x="5761297" y="5175388"/>
            <a:chExt cx="230040" cy="751680"/>
          </a:xfrm>
        </p:grpSpPr>
        <mc:AlternateContent xmlns:mc="http://schemas.openxmlformats.org/markup-compatibility/2006" xmlns:p14="http://schemas.microsoft.com/office/powerpoint/2010/main">
          <mc:Choice Requires="p14">
            <p:contentPart p14:bwMode="auto" r:id="rId6">
              <p14:nvContentPartPr>
                <p14:cNvPr id="20" name="Ink 19">
                  <a:extLst>
                    <a:ext uri="{FF2B5EF4-FFF2-40B4-BE49-F238E27FC236}">
                      <a16:creationId xmlns:a16="http://schemas.microsoft.com/office/drawing/2014/main" id="{D5BCA893-4CB2-4C36-B52D-7DA3959BDA58}"/>
                    </a:ext>
                  </a:extLst>
                </p14:cNvPr>
                <p14:cNvContentPartPr/>
                <p14:nvPr/>
              </p14:nvContentPartPr>
              <p14:xfrm>
                <a:off x="5858857" y="5175388"/>
                <a:ext cx="9360" cy="700560"/>
              </p14:xfrm>
            </p:contentPart>
          </mc:Choice>
          <mc:Fallback xmlns="">
            <p:pic>
              <p:nvPicPr>
                <p:cNvPr id="20" name="Ink 19">
                  <a:extLst>
                    <a:ext uri="{FF2B5EF4-FFF2-40B4-BE49-F238E27FC236}">
                      <a16:creationId xmlns:a16="http://schemas.microsoft.com/office/drawing/2014/main" id="{D5BCA893-4CB2-4C36-B52D-7DA3959BDA58}"/>
                    </a:ext>
                  </a:extLst>
                </p:cNvPr>
                <p:cNvPicPr/>
                <p:nvPr/>
              </p:nvPicPr>
              <p:blipFill>
                <a:blip r:embed="rId7"/>
                <a:stretch>
                  <a:fillRect/>
                </a:stretch>
              </p:blipFill>
              <p:spPr>
                <a:xfrm>
                  <a:off x="5840857" y="5157388"/>
                  <a:ext cx="45000" cy="736200"/>
                </a:xfrm>
                <a:prstGeom prst="rect">
                  <a:avLst/>
                </a:prstGeom>
              </p:spPr>
            </p:pic>
          </mc:Fallback>
        </mc:AlternateContent>
        <mc:AlternateContent xmlns:mc="http://schemas.openxmlformats.org/markup-compatibility/2006" xmlns:p14="http://schemas.microsoft.com/office/powerpoint/2010/main">
          <mc:Choice Requires="p14">
            <p:contentPart p14:bwMode="auto" r:id="rId8">
              <p14:nvContentPartPr>
                <p14:cNvPr id="21" name="Ink 20">
                  <a:extLst>
                    <a:ext uri="{FF2B5EF4-FFF2-40B4-BE49-F238E27FC236}">
                      <a16:creationId xmlns:a16="http://schemas.microsoft.com/office/drawing/2014/main" id="{DC6D21C8-31A9-4F40-BA42-47C8983D2667}"/>
                    </a:ext>
                  </a:extLst>
                </p14:cNvPr>
                <p14:cNvContentPartPr/>
                <p14:nvPr/>
              </p14:nvContentPartPr>
              <p14:xfrm>
                <a:off x="5761297" y="5716828"/>
                <a:ext cx="230040" cy="210240"/>
              </p14:xfrm>
            </p:contentPart>
          </mc:Choice>
          <mc:Fallback xmlns="">
            <p:pic>
              <p:nvPicPr>
                <p:cNvPr id="21" name="Ink 20">
                  <a:extLst>
                    <a:ext uri="{FF2B5EF4-FFF2-40B4-BE49-F238E27FC236}">
                      <a16:creationId xmlns:a16="http://schemas.microsoft.com/office/drawing/2014/main" id="{DC6D21C8-31A9-4F40-BA42-47C8983D2667}"/>
                    </a:ext>
                  </a:extLst>
                </p:cNvPr>
                <p:cNvPicPr/>
                <p:nvPr/>
              </p:nvPicPr>
              <p:blipFill>
                <a:blip r:embed="rId9"/>
                <a:stretch>
                  <a:fillRect/>
                </a:stretch>
              </p:blipFill>
              <p:spPr>
                <a:xfrm>
                  <a:off x="5743297" y="5699188"/>
                  <a:ext cx="265680" cy="245880"/>
                </a:xfrm>
                <a:prstGeom prst="rect">
                  <a:avLst/>
                </a:prstGeom>
              </p:spPr>
            </p:pic>
          </mc:Fallback>
        </mc:AlternateContent>
      </p:grpSp>
      <p:sp>
        <p:nvSpPr>
          <p:cNvPr id="23" name="Oval 22">
            <a:extLst>
              <a:ext uri="{FF2B5EF4-FFF2-40B4-BE49-F238E27FC236}">
                <a16:creationId xmlns:a16="http://schemas.microsoft.com/office/drawing/2014/main" id="{5F94A7E9-2EDD-47E8-814F-2047C6F664B0}"/>
              </a:ext>
            </a:extLst>
          </p:cNvPr>
          <p:cNvSpPr/>
          <p:nvPr/>
        </p:nvSpPr>
        <p:spPr>
          <a:xfrm>
            <a:off x="5147331" y="1973440"/>
            <a:ext cx="308113" cy="30811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Oval 23">
            <a:extLst>
              <a:ext uri="{FF2B5EF4-FFF2-40B4-BE49-F238E27FC236}">
                <a16:creationId xmlns:a16="http://schemas.microsoft.com/office/drawing/2014/main" id="{AA6959CD-CA5C-42EF-924C-5EA87E7B3CE2}"/>
              </a:ext>
            </a:extLst>
          </p:cNvPr>
          <p:cNvSpPr/>
          <p:nvPr/>
        </p:nvSpPr>
        <p:spPr>
          <a:xfrm>
            <a:off x="5138482" y="3754464"/>
            <a:ext cx="308113" cy="30811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nvGrpSpPr>
          <p:cNvPr id="29" name="Group 28">
            <a:extLst>
              <a:ext uri="{FF2B5EF4-FFF2-40B4-BE49-F238E27FC236}">
                <a16:creationId xmlns:a16="http://schemas.microsoft.com/office/drawing/2014/main" id="{4ADA8337-5806-4E70-A00E-CBB20B4A01C9}"/>
              </a:ext>
            </a:extLst>
          </p:cNvPr>
          <p:cNvGrpSpPr/>
          <p:nvPr/>
        </p:nvGrpSpPr>
        <p:grpSpPr>
          <a:xfrm>
            <a:off x="6868646" y="3241316"/>
            <a:ext cx="419400" cy="283680"/>
            <a:chOff x="7385977" y="4065148"/>
            <a:chExt cx="419400" cy="283680"/>
          </a:xfrm>
        </p:grpSpPr>
        <mc:AlternateContent xmlns:mc="http://schemas.openxmlformats.org/markup-compatibility/2006" xmlns:p14="http://schemas.microsoft.com/office/powerpoint/2010/main">
          <mc:Choice Requires="p14">
            <p:contentPart p14:bwMode="auto" r:id="rId10">
              <p14:nvContentPartPr>
                <p14:cNvPr id="25" name="Ink 24">
                  <a:extLst>
                    <a:ext uri="{FF2B5EF4-FFF2-40B4-BE49-F238E27FC236}">
                      <a16:creationId xmlns:a16="http://schemas.microsoft.com/office/drawing/2014/main" id="{C5E8D84E-3978-41BD-89A1-C78C2BC3930A}"/>
                    </a:ext>
                  </a:extLst>
                </p14:cNvPr>
                <p14:cNvContentPartPr/>
                <p14:nvPr/>
              </p14:nvContentPartPr>
              <p14:xfrm>
                <a:off x="7385977" y="4154428"/>
                <a:ext cx="160200" cy="177840"/>
              </p14:xfrm>
            </p:contentPart>
          </mc:Choice>
          <mc:Fallback xmlns="">
            <p:pic>
              <p:nvPicPr>
                <p:cNvPr id="25" name="Ink 24">
                  <a:extLst>
                    <a:ext uri="{FF2B5EF4-FFF2-40B4-BE49-F238E27FC236}">
                      <a16:creationId xmlns:a16="http://schemas.microsoft.com/office/drawing/2014/main" id="{C5E8D84E-3978-41BD-89A1-C78C2BC3930A}"/>
                    </a:ext>
                  </a:extLst>
                </p:cNvPr>
                <p:cNvPicPr/>
                <p:nvPr/>
              </p:nvPicPr>
              <p:blipFill>
                <a:blip r:embed="rId11"/>
                <a:stretch>
                  <a:fillRect/>
                </a:stretch>
              </p:blipFill>
              <p:spPr>
                <a:xfrm>
                  <a:off x="7368337" y="4136788"/>
                  <a:ext cx="195840" cy="213480"/>
                </a:xfrm>
                <a:prstGeom prst="rect">
                  <a:avLst/>
                </a:prstGeom>
              </p:spPr>
            </p:pic>
          </mc:Fallback>
        </mc:AlternateContent>
        <mc:AlternateContent xmlns:mc="http://schemas.openxmlformats.org/markup-compatibility/2006" xmlns:p14="http://schemas.microsoft.com/office/powerpoint/2010/main">
          <mc:Choice Requires="p14">
            <p:contentPart p14:bwMode="auto" r:id="rId12">
              <p14:nvContentPartPr>
                <p14:cNvPr id="26" name="Ink 25">
                  <a:extLst>
                    <a:ext uri="{FF2B5EF4-FFF2-40B4-BE49-F238E27FC236}">
                      <a16:creationId xmlns:a16="http://schemas.microsoft.com/office/drawing/2014/main" id="{80B2D580-FD19-4038-A3B2-A65B5FFA5D98}"/>
                    </a:ext>
                  </a:extLst>
                </p14:cNvPr>
                <p14:cNvContentPartPr/>
                <p14:nvPr/>
              </p14:nvContentPartPr>
              <p14:xfrm>
                <a:off x="7398217" y="4110148"/>
                <a:ext cx="156600" cy="238680"/>
              </p14:xfrm>
            </p:contentPart>
          </mc:Choice>
          <mc:Fallback xmlns="">
            <p:pic>
              <p:nvPicPr>
                <p:cNvPr id="26" name="Ink 25">
                  <a:extLst>
                    <a:ext uri="{FF2B5EF4-FFF2-40B4-BE49-F238E27FC236}">
                      <a16:creationId xmlns:a16="http://schemas.microsoft.com/office/drawing/2014/main" id="{80B2D580-FD19-4038-A3B2-A65B5FFA5D98}"/>
                    </a:ext>
                  </a:extLst>
                </p:cNvPr>
                <p:cNvPicPr/>
                <p:nvPr/>
              </p:nvPicPr>
              <p:blipFill>
                <a:blip r:embed="rId13"/>
                <a:stretch>
                  <a:fillRect/>
                </a:stretch>
              </p:blipFill>
              <p:spPr>
                <a:xfrm>
                  <a:off x="7380577" y="4092148"/>
                  <a:ext cx="192240" cy="274320"/>
                </a:xfrm>
                <a:prstGeom prst="rect">
                  <a:avLst/>
                </a:prstGeom>
              </p:spPr>
            </p:pic>
          </mc:Fallback>
        </mc:AlternateContent>
        <mc:AlternateContent xmlns:mc="http://schemas.openxmlformats.org/markup-compatibility/2006" xmlns:p14="http://schemas.microsoft.com/office/powerpoint/2010/main">
          <mc:Choice Requires="p14">
            <p:contentPart p14:bwMode="auto" r:id="rId14">
              <p14:nvContentPartPr>
                <p14:cNvPr id="28" name="Ink 27">
                  <a:extLst>
                    <a:ext uri="{FF2B5EF4-FFF2-40B4-BE49-F238E27FC236}">
                      <a16:creationId xmlns:a16="http://schemas.microsoft.com/office/drawing/2014/main" id="{267974F3-4015-4C33-AE7C-FE8CA05A9BEE}"/>
                    </a:ext>
                  </a:extLst>
                </p14:cNvPr>
                <p14:cNvContentPartPr/>
                <p14:nvPr/>
              </p14:nvContentPartPr>
              <p14:xfrm>
                <a:off x="7634377" y="4065148"/>
                <a:ext cx="171000" cy="278280"/>
              </p14:xfrm>
            </p:contentPart>
          </mc:Choice>
          <mc:Fallback xmlns="">
            <p:pic>
              <p:nvPicPr>
                <p:cNvPr id="28" name="Ink 27">
                  <a:extLst>
                    <a:ext uri="{FF2B5EF4-FFF2-40B4-BE49-F238E27FC236}">
                      <a16:creationId xmlns:a16="http://schemas.microsoft.com/office/drawing/2014/main" id="{267974F3-4015-4C33-AE7C-FE8CA05A9BEE}"/>
                    </a:ext>
                  </a:extLst>
                </p:cNvPr>
                <p:cNvPicPr/>
                <p:nvPr/>
              </p:nvPicPr>
              <p:blipFill>
                <a:blip r:embed="rId15"/>
                <a:stretch>
                  <a:fillRect/>
                </a:stretch>
              </p:blipFill>
              <p:spPr>
                <a:xfrm>
                  <a:off x="7616377" y="4047148"/>
                  <a:ext cx="206640" cy="313920"/>
                </a:xfrm>
                <a:prstGeom prst="rect">
                  <a:avLst/>
                </a:prstGeom>
              </p:spPr>
            </p:pic>
          </mc:Fallback>
        </mc:AlternateContent>
      </p:grpSp>
      <p:sp>
        <p:nvSpPr>
          <p:cNvPr id="30" name="Oval 29">
            <a:extLst>
              <a:ext uri="{FF2B5EF4-FFF2-40B4-BE49-F238E27FC236}">
                <a16:creationId xmlns:a16="http://schemas.microsoft.com/office/drawing/2014/main" id="{1E38AAF7-0488-4032-8122-DDBA82CD7213}"/>
              </a:ext>
            </a:extLst>
          </p:cNvPr>
          <p:cNvSpPr/>
          <p:nvPr/>
        </p:nvSpPr>
        <p:spPr>
          <a:xfrm>
            <a:off x="5156511" y="4580215"/>
            <a:ext cx="308113" cy="30811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nvGrpSpPr>
          <p:cNvPr id="27" name="Group 26">
            <a:extLst>
              <a:ext uri="{FF2B5EF4-FFF2-40B4-BE49-F238E27FC236}">
                <a16:creationId xmlns:a16="http://schemas.microsoft.com/office/drawing/2014/main" id="{1D73EDCC-8998-4128-9EEF-885D517CDCFA}"/>
              </a:ext>
            </a:extLst>
          </p:cNvPr>
          <p:cNvGrpSpPr/>
          <p:nvPr/>
        </p:nvGrpSpPr>
        <p:grpSpPr>
          <a:xfrm>
            <a:off x="7782547" y="1758937"/>
            <a:ext cx="2463903" cy="3514399"/>
            <a:chOff x="2223426" y="1635877"/>
            <a:chExt cx="4054346" cy="5450694"/>
          </a:xfrm>
        </p:grpSpPr>
        <p:pic>
          <p:nvPicPr>
            <p:cNvPr id="31" name="Picture 30" descr="A screenshot of a cell phone&#10;&#10;Description automatically generated">
              <a:extLst>
                <a:ext uri="{FF2B5EF4-FFF2-40B4-BE49-F238E27FC236}">
                  <a16:creationId xmlns:a16="http://schemas.microsoft.com/office/drawing/2014/main" id="{0FB7CA60-EDEA-4F7C-8AAC-BB381BF1F418}"/>
                </a:ext>
              </a:extLst>
            </p:cNvPr>
            <p:cNvPicPr>
              <a:picLocks noChangeAspect="1"/>
            </p:cNvPicPr>
            <p:nvPr/>
          </p:nvPicPr>
          <p:blipFill rotWithShape="1">
            <a:blip r:embed="rId16">
              <a:extLst>
                <a:ext uri="{28A0092B-C50C-407E-A947-70E740481C1C}">
                  <a14:useLocalDpi xmlns:a14="http://schemas.microsoft.com/office/drawing/2010/main" val="0"/>
                </a:ext>
              </a:extLst>
            </a:blip>
            <a:srcRect r="29432" b="37551"/>
            <a:stretch/>
          </p:blipFill>
          <p:spPr>
            <a:xfrm>
              <a:off x="2223426" y="1720855"/>
              <a:ext cx="3794100" cy="5365716"/>
            </a:xfrm>
            <a:prstGeom prst="rect">
              <a:avLst/>
            </a:prstGeom>
          </p:spPr>
        </p:pic>
        <p:grpSp>
          <p:nvGrpSpPr>
            <p:cNvPr id="32" name="Group 31">
              <a:extLst>
                <a:ext uri="{FF2B5EF4-FFF2-40B4-BE49-F238E27FC236}">
                  <a16:creationId xmlns:a16="http://schemas.microsoft.com/office/drawing/2014/main" id="{7880241C-4EBD-46A4-8FCB-810E1593BAC5}"/>
                </a:ext>
              </a:extLst>
            </p:cNvPr>
            <p:cNvGrpSpPr/>
            <p:nvPr/>
          </p:nvGrpSpPr>
          <p:grpSpPr>
            <a:xfrm>
              <a:off x="4587572" y="1635877"/>
              <a:ext cx="1690200" cy="5075640"/>
              <a:chOff x="3896077" y="1689386"/>
              <a:chExt cx="1690200" cy="5075640"/>
            </a:xfrm>
          </p:grpSpPr>
          <mc:AlternateContent xmlns:mc="http://schemas.openxmlformats.org/markup-compatibility/2006" xmlns:p14="http://schemas.microsoft.com/office/powerpoint/2010/main">
            <mc:Choice Requires="p14">
              <p:contentPart p14:bwMode="auto" r:id="rId17">
                <p14:nvContentPartPr>
                  <p14:cNvPr id="37" name="Ink 36">
                    <a:extLst>
                      <a:ext uri="{FF2B5EF4-FFF2-40B4-BE49-F238E27FC236}">
                        <a16:creationId xmlns:a16="http://schemas.microsoft.com/office/drawing/2014/main" id="{8EE17EBD-9AC9-42A2-969A-D14790A77328}"/>
                      </a:ext>
                    </a:extLst>
                  </p14:cNvPr>
                  <p14:cNvContentPartPr/>
                  <p14:nvPr/>
                </p14:nvContentPartPr>
                <p14:xfrm>
                  <a:off x="4014517" y="1689386"/>
                  <a:ext cx="60840" cy="5038200"/>
                </p14:xfrm>
              </p:contentPart>
            </mc:Choice>
            <mc:Fallback xmlns="">
              <p:pic>
                <p:nvPicPr>
                  <p:cNvPr id="2" name="Ink 1">
                    <a:extLst>
                      <a:ext uri="{FF2B5EF4-FFF2-40B4-BE49-F238E27FC236}">
                        <a16:creationId xmlns:a16="http://schemas.microsoft.com/office/drawing/2014/main" id="{B4E57352-6581-4F36-B214-63100B04E373}"/>
                      </a:ext>
                    </a:extLst>
                  </p:cNvPr>
                  <p:cNvPicPr/>
                  <p:nvPr/>
                </p:nvPicPr>
                <p:blipFill>
                  <a:blip r:embed="rId18"/>
                  <a:stretch>
                    <a:fillRect/>
                  </a:stretch>
                </p:blipFill>
                <p:spPr>
                  <a:xfrm>
                    <a:off x="3982837" y="1657706"/>
                    <a:ext cx="123840" cy="5101560"/>
                  </a:xfrm>
                  <a:prstGeom prst="rect">
                    <a:avLst/>
                  </a:prstGeom>
                </p:spPr>
              </p:pic>
            </mc:Fallback>
          </mc:AlternateContent>
          <mc:AlternateContent xmlns:mc="http://schemas.openxmlformats.org/markup-compatibility/2006" xmlns:p14="http://schemas.microsoft.com/office/powerpoint/2010/main">
            <mc:Choice Requires="p14">
              <p:contentPart p14:bwMode="auto" r:id="rId19">
                <p14:nvContentPartPr>
                  <p14:cNvPr id="38" name="Ink 37">
                    <a:extLst>
                      <a:ext uri="{FF2B5EF4-FFF2-40B4-BE49-F238E27FC236}">
                        <a16:creationId xmlns:a16="http://schemas.microsoft.com/office/drawing/2014/main" id="{D25DA6A4-16CB-44CB-87AD-FB5E783B49DA}"/>
                      </a:ext>
                    </a:extLst>
                  </p14:cNvPr>
                  <p14:cNvContentPartPr/>
                  <p14:nvPr/>
                </p14:nvContentPartPr>
                <p14:xfrm>
                  <a:off x="3896077" y="6539306"/>
                  <a:ext cx="279000" cy="225720"/>
                </p14:xfrm>
              </p:contentPart>
            </mc:Choice>
            <mc:Fallback xmlns="">
              <p:pic>
                <p:nvPicPr>
                  <p:cNvPr id="3" name="Ink 2">
                    <a:extLst>
                      <a:ext uri="{FF2B5EF4-FFF2-40B4-BE49-F238E27FC236}">
                        <a16:creationId xmlns:a16="http://schemas.microsoft.com/office/drawing/2014/main" id="{BB85CF07-E018-47E7-825F-58D6859554E6}"/>
                      </a:ext>
                    </a:extLst>
                  </p:cNvPr>
                  <p:cNvPicPr/>
                  <p:nvPr/>
                </p:nvPicPr>
                <p:blipFill>
                  <a:blip r:embed="rId20"/>
                  <a:stretch>
                    <a:fillRect/>
                  </a:stretch>
                </p:blipFill>
                <p:spPr>
                  <a:xfrm>
                    <a:off x="3864397" y="6507986"/>
                    <a:ext cx="342000" cy="288720"/>
                  </a:xfrm>
                  <a:prstGeom prst="rect">
                    <a:avLst/>
                  </a:prstGeom>
                </p:spPr>
              </p:pic>
            </mc:Fallback>
          </mc:AlternateContent>
          <mc:AlternateContent xmlns:mc="http://schemas.openxmlformats.org/markup-compatibility/2006" xmlns:p14="http://schemas.microsoft.com/office/powerpoint/2010/main">
            <mc:Choice Requires="p14">
              <p:contentPart p14:bwMode="auto" r:id="rId21">
                <p14:nvContentPartPr>
                  <p14:cNvPr id="39" name="Ink 38">
                    <a:extLst>
                      <a:ext uri="{FF2B5EF4-FFF2-40B4-BE49-F238E27FC236}">
                        <a16:creationId xmlns:a16="http://schemas.microsoft.com/office/drawing/2014/main" id="{026D87CA-7615-483F-882A-D4D33FA3CF7E}"/>
                      </a:ext>
                    </a:extLst>
                  </p14:cNvPr>
                  <p14:cNvContentPartPr/>
                  <p14:nvPr/>
                </p14:nvContentPartPr>
                <p14:xfrm>
                  <a:off x="4035037" y="2850746"/>
                  <a:ext cx="1551240" cy="2924640"/>
                </p14:xfrm>
              </p:contentPart>
            </mc:Choice>
            <mc:Fallback xmlns="">
              <p:pic>
                <p:nvPicPr>
                  <p:cNvPr id="5" name="Ink 4">
                    <a:extLst>
                      <a:ext uri="{FF2B5EF4-FFF2-40B4-BE49-F238E27FC236}">
                        <a16:creationId xmlns:a16="http://schemas.microsoft.com/office/drawing/2014/main" id="{7269A432-1BF9-4E23-B6CE-A9CFDB6CBFA7}"/>
                      </a:ext>
                    </a:extLst>
                  </p:cNvPr>
                  <p:cNvPicPr/>
                  <p:nvPr/>
                </p:nvPicPr>
                <p:blipFill>
                  <a:blip r:embed="rId22"/>
                  <a:stretch>
                    <a:fillRect/>
                  </a:stretch>
                </p:blipFill>
                <p:spPr>
                  <a:xfrm>
                    <a:off x="4003357" y="2819066"/>
                    <a:ext cx="1614240" cy="2987640"/>
                  </a:xfrm>
                  <a:prstGeom prst="rect">
                    <a:avLst/>
                  </a:prstGeom>
                </p:spPr>
              </p:pic>
            </mc:Fallback>
          </mc:AlternateContent>
          <mc:AlternateContent xmlns:mc="http://schemas.openxmlformats.org/markup-compatibility/2006" xmlns:p14="http://schemas.microsoft.com/office/powerpoint/2010/main">
            <mc:Choice Requires="p14">
              <p:contentPart p14:bwMode="auto" r:id="rId23">
                <p14:nvContentPartPr>
                  <p14:cNvPr id="40" name="Ink 39">
                    <a:extLst>
                      <a:ext uri="{FF2B5EF4-FFF2-40B4-BE49-F238E27FC236}">
                        <a16:creationId xmlns:a16="http://schemas.microsoft.com/office/drawing/2014/main" id="{BEF38672-6F5F-4241-BD6B-51B30ED3EF8F}"/>
                      </a:ext>
                    </a:extLst>
                  </p14:cNvPr>
                  <p14:cNvContentPartPr/>
                  <p14:nvPr/>
                </p14:nvContentPartPr>
                <p14:xfrm>
                  <a:off x="4058077" y="2842106"/>
                  <a:ext cx="274320" cy="216000"/>
                </p14:xfrm>
              </p:contentPart>
            </mc:Choice>
            <mc:Fallback xmlns="">
              <p:pic>
                <p:nvPicPr>
                  <p:cNvPr id="6" name="Ink 5">
                    <a:extLst>
                      <a:ext uri="{FF2B5EF4-FFF2-40B4-BE49-F238E27FC236}">
                        <a16:creationId xmlns:a16="http://schemas.microsoft.com/office/drawing/2014/main" id="{C2F0D423-A11C-4C7C-8414-C5ED22CD474E}"/>
                      </a:ext>
                    </a:extLst>
                  </p:cNvPr>
                  <p:cNvPicPr/>
                  <p:nvPr/>
                </p:nvPicPr>
                <p:blipFill>
                  <a:blip r:embed="rId24"/>
                  <a:stretch>
                    <a:fillRect/>
                  </a:stretch>
                </p:blipFill>
                <p:spPr>
                  <a:xfrm>
                    <a:off x="4026397" y="2810426"/>
                    <a:ext cx="337320" cy="279360"/>
                  </a:xfrm>
                  <a:prstGeom prst="rect">
                    <a:avLst/>
                  </a:prstGeom>
                </p:spPr>
              </p:pic>
            </mc:Fallback>
          </mc:AlternateContent>
        </p:grpSp>
        <p:sp>
          <p:nvSpPr>
            <p:cNvPr id="33" name="Oval 32">
              <a:extLst>
                <a:ext uri="{FF2B5EF4-FFF2-40B4-BE49-F238E27FC236}">
                  <a16:creationId xmlns:a16="http://schemas.microsoft.com/office/drawing/2014/main" id="{48FE553B-6504-4D92-8414-FD026C1F26E3}"/>
                </a:ext>
              </a:extLst>
            </p:cNvPr>
            <p:cNvSpPr/>
            <p:nvPr/>
          </p:nvSpPr>
          <p:spPr>
            <a:xfrm>
              <a:off x="4612795" y="3746386"/>
              <a:ext cx="308113" cy="30811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4" name="Oval 33">
              <a:extLst>
                <a:ext uri="{FF2B5EF4-FFF2-40B4-BE49-F238E27FC236}">
                  <a16:creationId xmlns:a16="http://schemas.microsoft.com/office/drawing/2014/main" id="{FB959436-3557-46B9-82B4-DEA569055455}"/>
                </a:ext>
              </a:extLst>
            </p:cNvPr>
            <p:cNvSpPr/>
            <p:nvPr/>
          </p:nvSpPr>
          <p:spPr>
            <a:xfrm>
              <a:off x="4562216" y="4597199"/>
              <a:ext cx="308113" cy="30811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5" name="Oval 34">
              <a:extLst>
                <a:ext uri="{FF2B5EF4-FFF2-40B4-BE49-F238E27FC236}">
                  <a16:creationId xmlns:a16="http://schemas.microsoft.com/office/drawing/2014/main" id="{EA088188-453F-4E71-BF77-5AC1262F578B}"/>
                </a:ext>
              </a:extLst>
            </p:cNvPr>
            <p:cNvSpPr/>
            <p:nvPr/>
          </p:nvSpPr>
          <p:spPr>
            <a:xfrm>
              <a:off x="4595515" y="2055078"/>
              <a:ext cx="308113" cy="30811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6" name="Oval 35">
              <a:extLst>
                <a:ext uri="{FF2B5EF4-FFF2-40B4-BE49-F238E27FC236}">
                  <a16:creationId xmlns:a16="http://schemas.microsoft.com/office/drawing/2014/main" id="{62FD5CBA-39DC-4DFA-B0C0-64D5E3DB6535}"/>
                </a:ext>
              </a:extLst>
            </p:cNvPr>
            <p:cNvSpPr/>
            <p:nvPr/>
          </p:nvSpPr>
          <p:spPr>
            <a:xfrm>
              <a:off x="4572475" y="6049950"/>
              <a:ext cx="308113" cy="30811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41" name="Title 1">
            <a:extLst>
              <a:ext uri="{FF2B5EF4-FFF2-40B4-BE49-F238E27FC236}">
                <a16:creationId xmlns:a16="http://schemas.microsoft.com/office/drawing/2014/main" id="{FBE30279-BB62-49E9-A01B-D91BE0C41BF2}"/>
              </a:ext>
            </a:extLst>
          </p:cNvPr>
          <p:cNvSpPr txBox="1">
            <a:spLocks/>
          </p:cNvSpPr>
          <p:nvPr/>
        </p:nvSpPr>
        <p:spPr>
          <a:xfrm>
            <a:off x="2231708" y="6017089"/>
            <a:ext cx="2571112" cy="834015"/>
          </a:xfrm>
          <a:prstGeom prst="rect">
            <a:avLst/>
          </a:prstGeom>
          <a:solidFill>
            <a:srgbClr val="0070C0"/>
          </a:solidFill>
        </p:spPr>
        <p:txBody>
          <a:bodyPr anchor="ctr" anchorCtr="0"/>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dirty="0">
                <a:solidFill>
                  <a:schemeClr val="bg1"/>
                </a:solidFill>
              </a:rPr>
              <a:t>Algorithm</a:t>
            </a:r>
          </a:p>
        </p:txBody>
      </p:sp>
      <p:sp>
        <p:nvSpPr>
          <p:cNvPr id="42" name="Title 1">
            <a:extLst>
              <a:ext uri="{FF2B5EF4-FFF2-40B4-BE49-F238E27FC236}">
                <a16:creationId xmlns:a16="http://schemas.microsoft.com/office/drawing/2014/main" id="{646D9E61-AB4A-411F-BB27-9FAD5CC7A6D0}"/>
              </a:ext>
            </a:extLst>
          </p:cNvPr>
          <p:cNvSpPr txBox="1">
            <a:spLocks/>
          </p:cNvSpPr>
          <p:nvPr/>
        </p:nvSpPr>
        <p:spPr>
          <a:xfrm>
            <a:off x="7763440" y="6011355"/>
            <a:ext cx="1527821" cy="834015"/>
          </a:xfrm>
          <a:prstGeom prst="rect">
            <a:avLst/>
          </a:prstGeom>
          <a:solidFill>
            <a:srgbClr val="0070C0"/>
          </a:solidFill>
        </p:spPr>
        <p:txBody>
          <a:bodyPr anchor="ctr" anchorCtr="0"/>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dirty="0">
                <a:solidFill>
                  <a:schemeClr val="bg1"/>
                </a:solidFill>
              </a:rPr>
              <a:t>Code</a:t>
            </a:r>
          </a:p>
        </p:txBody>
      </p:sp>
    </p:spTree>
    <p:extLst>
      <p:ext uri="{BB962C8B-B14F-4D97-AF65-F5344CB8AC3E}">
        <p14:creationId xmlns:p14="http://schemas.microsoft.com/office/powerpoint/2010/main" val="2976143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le 1">
            <a:extLst>
              <a:ext uri="{FF2B5EF4-FFF2-40B4-BE49-F238E27FC236}">
                <a16:creationId xmlns:a16="http://schemas.microsoft.com/office/drawing/2014/main" id="{0B9ABFC7-1081-4C0D-BB83-9B3A79469D35}"/>
              </a:ext>
            </a:extLst>
          </p:cNvPr>
          <p:cNvSpPr>
            <a:spLocks noGrp="1"/>
          </p:cNvSpPr>
          <p:nvPr>
            <p:ph type="title"/>
          </p:nvPr>
        </p:nvSpPr>
        <p:spPr>
          <a:xfrm>
            <a:off x="2223426" y="4558"/>
            <a:ext cx="5526780" cy="834015"/>
          </a:xfrm>
          <a:solidFill>
            <a:srgbClr val="0070C0"/>
          </a:solidFill>
        </p:spPr>
        <p:txBody>
          <a:bodyPr anchor="ctr" anchorCtr="0"/>
          <a:lstStyle/>
          <a:p>
            <a:r>
              <a:rPr lang="en-GB" dirty="0">
                <a:solidFill>
                  <a:schemeClr val="bg1"/>
                </a:solidFill>
              </a:rPr>
              <a:t>Nested Loop Definition</a:t>
            </a:r>
          </a:p>
        </p:txBody>
      </p:sp>
      <p:sp>
        <p:nvSpPr>
          <p:cNvPr id="4" name="TextBox 3">
            <a:extLst>
              <a:ext uri="{FF2B5EF4-FFF2-40B4-BE49-F238E27FC236}">
                <a16:creationId xmlns:a16="http://schemas.microsoft.com/office/drawing/2014/main" id="{A6F82405-4B43-4BE7-8BB7-B3A36B5092A2}"/>
              </a:ext>
            </a:extLst>
          </p:cNvPr>
          <p:cNvSpPr txBox="1"/>
          <p:nvPr/>
        </p:nvSpPr>
        <p:spPr>
          <a:xfrm>
            <a:off x="2223426" y="2565647"/>
            <a:ext cx="7710687" cy="769441"/>
          </a:xfrm>
          <a:prstGeom prst="rect">
            <a:avLst/>
          </a:prstGeom>
          <a:noFill/>
        </p:spPr>
        <p:txBody>
          <a:bodyPr wrap="square" rtlCol="0">
            <a:spAutoFit/>
          </a:bodyPr>
          <a:lstStyle/>
          <a:p>
            <a:r>
              <a:rPr lang="en-GB" sz="4400" dirty="0">
                <a:solidFill>
                  <a:srgbClr val="0070C0"/>
                </a:solidFill>
              </a:rPr>
              <a:t>One loop inside another loop</a:t>
            </a:r>
          </a:p>
        </p:txBody>
      </p:sp>
    </p:spTree>
    <p:extLst>
      <p:ext uri="{BB962C8B-B14F-4D97-AF65-F5344CB8AC3E}">
        <p14:creationId xmlns:p14="http://schemas.microsoft.com/office/powerpoint/2010/main" val="6118250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le 1">
            <a:extLst>
              <a:ext uri="{FF2B5EF4-FFF2-40B4-BE49-F238E27FC236}">
                <a16:creationId xmlns:a16="http://schemas.microsoft.com/office/drawing/2014/main" id="{0B9ABFC7-1081-4C0D-BB83-9B3A79469D35}"/>
              </a:ext>
            </a:extLst>
          </p:cNvPr>
          <p:cNvSpPr>
            <a:spLocks noGrp="1"/>
          </p:cNvSpPr>
          <p:nvPr>
            <p:ph type="title"/>
          </p:nvPr>
        </p:nvSpPr>
        <p:spPr>
          <a:xfrm>
            <a:off x="2223426" y="4558"/>
            <a:ext cx="5526780" cy="834015"/>
          </a:xfrm>
          <a:solidFill>
            <a:srgbClr val="0070C0"/>
          </a:solidFill>
        </p:spPr>
        <p:txBody>
          <a:bodyPr anchor="ctr" anchorCtr="0"/>
          <a:lstStyle/>
          <a:p>
            <a:r>
              <a:rPr lang="en-GB" dirty="0">
                <a:solidFill>
                  <a:schemeClr val="bg1"/>
                </a:solidFill>
              </a:rPr>
              <a:t>Nested Loop Algorithm</a:t>
            </a:r>
          </a:p>
        </p:txBody>
      </p:sp>
      <p:sp>
        <p:nvSpPr>
          <p:cNvPr id="4" name="TextBox 3">
            <a:extLst>
              <a:ext uri="{FF2B5EF4-FFF2-40B4-BE49-F238E27FC236}">
                <a16:creationId xmlns:a16="http://schemas.microsoft.com/office/drawing/2014/main" id="{A6F82405-4B43-4BE7-8BB7-B3A36B5092A2}"/>
              </a:ext>
            </a:extLst>
          </p:cNvPr>
          <p:cNvSpPr txBox="1"/>
          <p:nvPr/>
        </p:nvSpPr>
        <p:spPr>
          <a:xfrm>
            <a:off x="2223426" y="1698710"/>
            <a:ext cx="4415913" cy="3970318"/>
          </a:xfrm>
          <a:prstGeom prst="rect">
            <a:avLst/>
          </a:prstGeom>
          <a:noFill/>
        </p:spPr>
        <p:txBody>
          <a:bodyPr wrap="square" rtlCol="0">
            <a:spAutoFit/>
          </a:bodyPr>
          <a:lstStyle/>
          <a:p>
            <a:r>
              <a:rPr lang="en-GB" sz="3600" dirty="0">
                <a:solidFill>
                  <a:srgbClr val="0070C0"/>
                </a:solidFill>
              </a:rPr>
              <a:t>Stand</a:t>
            </a:r>
          </a:p>
          <a:p>
            <a:r>
              <a:rPr lang="en-GB" sz="3600" dirty="0">
                <a:solidFill>
                  <a:srgbClr val="0070C0"/>
                </a:solidFill>
              </a:rPr>
              <a:t>Loop 3 times</a:t>
            </a:r>
          </a:p>
          <a:p>
            <a:r>
              <a:rPr lang="en-GB" sz="3600" dirty="0">
                <a:solidFill>
                  <a:srgbClr val="0070C0"/>
                </a:solidFill>
              </a:rPr>
              <a:t>	bow</a:t>
            </a:r>
          </a:p>
          <a:p>
            <a:r>
              <a:rPr lang="en-GB" sz="3600" dirty="0">
                <a:solidFill>
                  <a:srgbClr val="0070C0"/>
                </a:solidFill>
              </a:rPr>
              <a:t>	Loop 2 times</a:t>
            </a:r>
          </a:p>
          <a:p>
            <a:r>
              <a:rPr lang="en-GB" sz="3600" dirty="0">
                <a:solidFill>
                  <a:srgbClr val="0070C0"/>
                </a:solidFill>
              </a:rPr>
              <a:t>		wave</a:t>
            </a:r>
          </a:p>
          <a:p>
            <a:r>
              <a:rPr lang="en-GB" sz="3600" dirty="0">
                <a:solidFill>
                  <a:srgbClr val="0070C0"/>
                </a:solidFill>
              </a:rPr>
              <a:t>		nod</a:t>
            </a:r>
          </a:p>
          <a:p>
            <a:r>
              <a:rPr lang="en-GB" sz="3600" dirty="0">
                <a:solidFill>
                  <a:srgbClr val="0070C0"/>
                </a:solidFill>
              </a:rPr>
              <a:t>Sit</a:t>
            </a:r>
          </a:p>
        </p:txBody>
      </p:sp>
    </p:spTree>
    <p:extLst>
      <p:ext uri="{BB962C8B-B14F-4D97-AF65-F5344CB8AC3E}">
        <p14:creationId xmlns:p14="http://schemas.microsoft.com/office/powerpoint/2010/main" val="34312685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le 1">
            <a:extLst>
              <a:ext uri="{FF2B5EF4-FFF2-40B4-BE49-F238E27FC236}">
                <a16:creationId xmlns:a16="http://schemas.microsoft.com/office/drawing/2014/main" id="{0B9ABFC7-1081-4C0D-BB83-9B3A79469D35}"/>
              </a:ext>
            </a:extLst>
          </p:cNvPr>
          <p:cNvSpPr>
            <a:spLocks noGrp="1"/>
          </p:cNvSpPr>
          <p:nvPr>
            <p:ph type="title"/>
          </p:nvPr>
        </p:nvSpPr>
        <p:spPr>
          <a:xfrm>
            <a:off x="2223426" y="4558"/>
            <a:ext cx="5526780" cy="834015"/>
          </a:xfrm>
          <a:solidFill>
            <a:srgbClr val="0070C0"/>
          </a:solidFill>
        </p:spPr>
        <p:txBody>
          <a:bodyPr anchor="ctr" anchorCtr="0"/>
          <a:lstStyle/>
          <a:p>
            <a:r>
              <a:rPr lang="en-GB" dirty="0">
                <a:solidFill>
                  <a:schemeClr val="bg1"/>
                </a:solidFill>
              </a:rPr>
              <a:t>Nested Loop Algorithm</a:t>
            </a:r>
          </a:p>
        </p:txBody>
      </p:sp>
      <p:sp>
        <p:nvSpPr>
          <p:cNvPr id="4" name="TextBox 3">
            <a:extLst>
              <a:ext uri="{FF2B5EF4-FFF2-40B4-BE49-F238E27FC236}">
                <a16:creationId xmlns:a16="http://schemas.microsoft.com/office/drawing/2014/main" id="{A6F82405-4B43-4BE7-8BB7-B3A36B5092A2}"/>
              </a:ext>
            </a:extLst>
          </p:cNvPr>
          <p:cNvSpPr txBox="1"/>
          <p:nvPr/>
        </p:nvSpPr>
        <p:spPr>
          <a:xfrm>
            <a:off x="2223426" y="1698710"/>
            <a:ext cx="4415913" cy="3970318"/>
          </a:xfrm>
          <a:prstGeom prst="rect">
            <a:avLst/>
          </a:prstGeom>
          <a:noFill/>
        </p:spPr>
        <p:txBody>
          <a:bodyPr wrap="square" rtlCol="0">
            <a:spAutoFit/>
          </a:bodyPr>
          <a:lstStyle/>
          <a:p>
            <a:r>
              <a:rPr lang="en-GB" sz="3600" dirty="0">
                <a:solidFill>
                  <a:srgbClr val="0070C0"/>
                </a:solidFill>
              </a:rPr>
              <a:t>Stand</a:t>
            </a:r>
          </a:p>
          <a:p>
            <a:r>
              <a:rPr lang="en-GB" sz="3600" dirty="0">
                <a:solidFill>
                  <a:srgbClr val="0070C0"/>
                </a:solidFill>
              </a:rPr>
              <a:t>Loop 3 times</a:t>
            </a:r>
          </a:p>
          <a:p>
            <a:r>
              <a:rPr lang="en-GB" sz="3600" dirty="0">
                <a:solidFill>
                  <a:srgbClr val="0070C0"/>
                </a:solidFill>
              </a:rPr>
              <a:t>	bow</a:t>
            </a:r>
          </a:p>
          <a:p>
            <a:r>
              <a:rPr lang="en-GB" sz="3600" dirty="0">
                <a:solidFill>
                  <a:srgbClr val="0070C0"/>
                </a:solidFill>
              </a:rPr>
              <a:t>	Loop 2 times</a:t>
            </a:r>
          </a:p>
          <a:p>
            <a:r>
              <a:rPr lang="en-GB" sz="3600" dirty="0">
                <a:solidFill>
                  <a:srgbClr val="0070C0"/>
                </a:solidFill>
              </a:rPr>
              <a:t>		wave</a:t>
            </a:r>
          </a:p>
          <a:p>
            <a:r>
              <a:rPr lang="en-GB" sz="3600" dirty="0">
                <a:solidFill>
                  <a:srgbClr val="0070C0"/>
                </a:solidFill>
              </a:rPr>
              <a:t>		nod</a:t>
            </a:r>
          </a:p>
          <a:p>
            <a:r>
              <a:rPr lang="en-GB" sz="3600" dirty="0">
                <a:solidFill>
                  <a:srgbClr val="0070C0"/>
                </a:solidFill>
              </a:rPr>
              <a:t>Sit</a:t>
            </a:r>
          </a:p>
        </p:txBody>
      </p:sp>
      <p:sp>
        <p:nvSpPr>
          <p:cNvPr id="19" name="Arrow: Right 18">
            <a:extLst>
              <a:ext uri="{FF2B5EF4-FFF2-40B4-BE49-F238E27FC236}">
                <a16:creationId xmlns:a16="http://schemas.microsoft.com/office/drawing/2014/main" id="{A0F6E983-2C29-4451-8561-8D12A8F3E8CF}"/>
              </a:ext>
            </a:extLst>
          </p:cNvPr>
          <p:cNvSpPr/>
          <p:nvPr/>
        </p:nvSpPr>
        <p:spPr>
          <a:xfrm>
            <a:off x="2223426" y="2951922"/>
            <a:ext cx="957096" cy="367748"/>
          </a:xfrm>
          <a:prstGeom prst="rightArrow">
            <a:avLst/>
          </a:prstGeom>
          <a:solidFill>
            <a:srgbClr val="FF99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Arrow: Right 19">
            <a:extLst>
              <a:ext uri="{FF2B5EF4-FFF2-40B4-BE49-F238E27FC236}">
                <a16:creationId xmlns:a16="http://schemas.microsoft.com/office/drawing/2014/main" id="{EB868DCC-7AC9-4814-A833-5C15611A1E20}"/>
              </a:ext>
            </a:extLst>
          </p:cNvPr>
          <p:cNvSpPr/>
          <p:nvPr/>
        </p:nvSpPr>
        <p:spPr>
          <a:xfrm>
            <a:off x="2223426" y="3499995"/>
            <a:ext cx="957096" cy="367748"/>
          </a:xfrm>
          <a:prstGeom prst="rightArrow">
            <a:avLst/>
          </a:prstGeom>
          <a:solidFill>
            <a:srgbClr val="FF99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Arrow: Right 20">
            <a:extLst>
              <a:ext uri="{FF2B5EF4-FFF2-40B4-BE49-F238E27FC236}">
                <a16:creationId xmlns:a16="http://schemas.microsoft.com/office/drawing/2014/main" id="{9C07C9C9-A391-40C3-892C-4F77E9B16B44}"/>
              </a:ext>
            </a:extLst>
          </p:cNvPr>
          <p:cNvSpPr/>
          <p:nvPr/>
        </p:nvSpPr>
        <p:spPr>
          <a:xfrm>
            <a:off x="2223426" y="4036438"/>
            <a:ext cx="957096" cy="367748"/>
          </a:xfrm>
          <a:prstGeom prst="rightArrow">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Arrow: Right 21">
            <a:extLst>
              <a:ext uri="{FF2B5EF4-FFF2-40B4-BE49-F238E27FC236}">
                <a16:creationId xmlns:a16="http://schemas.microsoft.com/office/drawing/2014/main" id="{CFDAFA73-C32A-4FED-B5AC-D568715768C8}"/>
              </a:ext>
            </a:extLst>
          </p:cNvPr>
          <p:cNvSpPr/>
          <p:nvPr/>
        </p:nvSpPr>
        <p:spPr>
          <a:xfrm>
            <a:off x="3180522" y="4048068"/>
            <a:ext cx="957096" cy="367748"/>
          </a:xfrm>
          <a:prstGeom prst="rightArrow">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Arrow: Right 22">
            <a:extLst>
              <a:ext uri="{FF2B5EF4-FFF2-40B4-BE49-F238E27FC236}">
                <a16:creationId xmlns:a16="http://schemas.microsoft.com/office/drawing/2014/main" id="{F240EF85-28F4-404B-A8A8-4C8B5481745D}"/>
              </a:ext>
            </a:extLst>
          </p:cNvPr>
          <p:cNvSpPr/>
          <p:nvPr/>
        </p:nvSpPr>
        <p:spPr>
          <a:xfrm>
            <a:off x="2223426" y="4614904"/>
            <a:ext cx="957096" cy="367748"/>
          </a:xfrm>
          <a:prstGeom prst="rightArrow">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Arrow: Right 23">
            <a:extLst>
              <a:ext uri="{FF2B5EF4-FFF2-40B4-BE49-F238E27FC236}">
                <a16:creationId xmlns:a16="http://schemas.microsoft.com/office/drawing/2014/main" id="{84C66476-F063-4F46-93C5-3D8D43D5034C}"/>
              </a:ext>
            </a:extLst>
          </p:cNvPr>
          <p:cNvSpPr/>
          <p:nvPr/>
        </p:nvSpPr>
        <p:spPr>
          <a:xfrm>
            <a:off x="3180522" y="4626534"/>
            <a:ext cx="957096" cy="367748"/>
          </a:xfrm>
          <a:prstGeom prst="rightArrow">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Rectangle 1">
            <a:extLst>
              <a:ext uri="{FF2B5EF4-FFF2-40B4-BE49-F238E27FC236}">
                <a16:creationId xmlns:a16="http://schemas.microsoft.com/office/drawing/2014/main" id="{2C7D3B7F-6C9F-44DC-B145-873AFFB36751}"/>
              </a:ext>
            </a:extLst>
          </p:cNvPr>
          <p:cNvSpPr/>
          <p:nvPr/>
        </p:nvSpPr>
        <p:spPr>
          <a:xfrm>
            <a:off x="6637023" y="4288255"/>
            <a:ext cx="2226366" cy="865586"/>
          </a:xfrm>
          <a:prstGeom prst="rect">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dirty="0"/>
              <a:t>Inside two loops double indent</a:t>
            </a:r>
          </a:p>
        </p:txBody>
      </p:sp>
      <p:sp>
        <p:nvSpPr>
          <p:cNvPr id="13" name="Rectangle 12">
            <a:extLst>
              <a:ext uri="{FF2B5EF4-FFF2-40B4-BE49-F238E27FC236}">
                <a16:creationId xmlns:a16="http://schemas.microsoft.com/office/drawing/2014/main" id="{00258C5C-CA4D-4EDB-BCD3-DF1C8BFFA7A7}"/>
              </a:ext>
            </a:extLst>
          </p:cNvPr>
          <p:cNvSpPr/>
          <p:nvPr/>
        </p:nvSpPr>
        <p:spPr>
          <a:xfrm>
            <a:off x="6637023" y="2563414"/>
            <a:ext cx="2226366" cy="865586"/>
          </a:xfrm>
          <a:prstGeom prst="rect">
            <a:avLst/>
          </a:prstGeom>
          <a:solidFill>
            <a:srgbClr val="FF99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dirty="0"/>
              <a:t>Inside one loop single indent</a:t>
            </a:r>
          </a:p>
        </p:txBody>
      </p:sp>
    </p:spTree>
    <p:extLst>
      <p:ext uri="{BB962C8B-B14F-4D97-AF65-F5344CB8AC3E}">
        <p14:creationId xmlns:p14="http://schemas.microsoft.com/office/powerpoint/2010/main" val="34050101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le 1">
            <a:extLst>
              <a:ext uri="{FF2B5EF4-FFF2-40B4-BE49-F238E27FC236}">
                <a16:creationId xmlns:a16="http://schemas.microsoft.com/office/drawing/2014/main" id="{0B9ABFC7-1081-4C0D-BB83-9B3A79469D35}"/>
              </a:ext>
            </a:extLst>
          </p:cNvPr>
          <p:cNvSpPr>
            <a:spLocks noGrp="1"/>
          </p:cNvSpPr>
          <p:nvPr>
            <p:ph type="title"/>
          </p:nvPr>
        </p:nvSpPr>
        <p:spPr>
          <a:xfrm>
            <a:off x="2223426" y="4558"/>
            <a:ext cx="5526780" cy="834015"/>
          </a:xfrm>
          <a:solidFill>
            <a:srgbClr val="0070C0"/>
          </a:solidFill>
        </p:spPr>
        <p:txBody>
          <a:bodyPr anchor="ctr" anchorCtr="0"/>
          <a:lstStyle/>
          <a:p>
            <a:r>
              <a:rPr lang="en-GB" dirty="0">
                <a:solidFill>
                  <a:schemeClr val="bg1"/>
                </a:solidFill>
              </a:rPr>
              <a:t>Nested Loop Algorithm</a:t>
            </a:r>
          </a:p>
        </p:txBody>
      </p:sp>
      <p:sp>
        <p:nvSpPr>
          <p:cNvPr id="4" name="TextBox 3">
            <a:extLst>
              <a:ext uri="{FF2B5EF4-FFF2-40B4-BE49-F238E27FC236}">
                <a16:creationId xmlns:a16="http://schemas.microsoft.com/office/drawing/2014/main" id="{A6F82405-4B43-4BE7-8BB7-B3A36B5092A2}"/>
              </a:ext>
            </a:extLst>
          </p:cNvPr>
          <p:cNvSpPr txBox="1"/>
          <p:nvPr/>
        </p:nvSpPr>
        <p:spPr>
          <a:xfrm>
            <a:off x="2223426" y="1698710"/>
            <a:ext cx="4415913" cy="3970318"/>
          </a:xfrm>
          <a:prstGeom prst="rect">
            <a:avLst/>
          </a:prstGeom>
          <a:noFill/>
        </p:spPr>
        <p:txBody>
          <a:bodyPr wrap="square" rtlCol="0">
            <a:spAutoFit/>
          </a:bodyPr>
          <a:lstStyle/>
          <a:p>
            <a:r>
              <a:rPr lang="en-GB" sz="3600" dirty="0">
                <a:solidFill>
                  <a:srgbClr val="0070C0"/>
                </a:solidFill>
              </a:rPr>
              <a:t>Stand</a:t>
            </a:r>
          </a:p>
          <a:p>
            <a:r>
              <a:rPr lang="en-GB" sz="3600" dirty="0">
                <a:solidFill>
                  <a:srgbClr val="0070C0"/>
                </a:solidFill>
              </a:rPr>
              <a:t>Loop 3 times</a:t>
            </a:r>
          </a:p>
          <a:p>
            <a:r>
              <a:rPr lang="en-GB" sz="3600" dirty="0">
                <a:solidFill>
                  <a:srgbClr val="0070C0"/>
                </a:solidFill>
              </a:rPr>
              <a:t>	bow</a:t>
            </a:r>
          </a:p>
          <a:p>
            <a:r>
              <a:rPr lang="en-GB" sz="3600" dirty="0">
                <a:solidFill>
                  <a:srgbClr val="0070C0"/>
                </a:solidFill>
              </a:rPr>
              <a:t>	Loop 2 times</a:t>
            </a:r>
          </a:p>
          <a:p>
            <a:r>
              <a:rPr lang="en-GB" sz="3600" dirty="0">
                <a:solidFill>
                  <a:srgbClr val="0070C0"/>
                </a:solidFill>
              </a:rPr>
              <a:t>		wave</a:t>
            </a:r>
          </a:p>
          <a:p>
            <a:r>
              <a:rPr lang="en-GB" sz="3600" dirty="0">
                <a:solidFill>
                  <a:srgbClr val="0070C0"/>
                </a:solidFill>
              </a:rPr>
              <a:t>		nod</a:t>
            </a:r>
          </a:p>
          <a:p>
            <a:r>
              <a:rPr lang="en-GB" sz="3600" dirty="0">
                <a:solidFill>
                  <a:srgbClr val="0070C0"/>
                </a:solidFill>
              </a:rPr>
              <a:t>Sit</a:t>
            </a:r>
          </a:p>
        </p:txBody>
      </p:sp>
      <p:cxnSp>
        <p:nvCxnSpPr>
          <p:cNvPr id="3" name="Straight Arrow Connector 2">
            <a:extLst>
              <a:ext uri="{FF2B5EF4-FFF2-40B4-BE49-F238E27FC236}">
                <a16:creationId xmlns:a16="http://schemas.microsoft.com/office/drawing/2014/main" id="{E1495079-B67E-4759-BBAB-B966B8AE550D}"/>
              </a:ext>
            </a:extLst>
          </p:cNvPr>
          <p:cNvCxnSpPr>
            <a:cxnSpLocks/>
          </p:cNvCxnSpPr>
          <p:nvPr/>
        </p:nvCxnSpPr>
        <p:spPr>
          <a:xfrm>
            <a:off x="5652567" y="1660125"/>
            <a:ext cx="0" cy="4323232"/>
          </a:xfrm>
          <a:prstGeom prst="straightConnector1">
            <a:avLst/>
          </a:prstGeom>
          <a:ln w="508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5" name="Freeform: Shape 4">
            <a:extLst>
              <a:ext uri="{FF2B5EF4-FFF2-40B4-BE49-F238E27FC236}">
                <a16:creationId xmlns:a16="http://schemas.microsoft.com/office/drawing/2014/main" id="{AAA3D808-354B-4F3D-BC7E-6CCA27593EAB}"/>
              </a:ext>
            </a:extLst>
          </p:cNvPr>
          <p:cNvSpPr/>
          <p:nvPr/>
        </p:nvSpPr>
        <p:spPr>
          <a:xfrm>
            <a:off x="5655365" y="2424677"/>
            <a:ext cx="967993" cy="2901258"/>
          </a:xfrm>
          <a:custGeom>
            <a:avLst/>
            <a:gdLst>
              <a:gd name="connsiteX0" fmla="*/ 0 w 967993"/>
              <a:gd name="connsiteY0" fmla="*/ 2693975 h 2901258"/>
              <a:gd name="connsiteX1" fmla="*/ 178905 w 967993"/>
              <a:gd name="connsiteY1" fmla="*/ 2862940 h 2901258"/>
              <a:gd name="connsiteX2" fmla="*/ 606287 w 967993"/>
              <a:gd name="connsiteY2" fmla="*/ 2813245 h 2901258"/>
              <a:gd name="connsiteX3" fmla="*/ 924339 w 967993"/>
              <a:gd name="connsiteY3" fmla="*/ 1978358 h 2901258"/>
              <a:gd name="connsiteX4" fmla="*/ 964096 w 967993"/>
              <a:gd name="connsiteY4" fmla="*/ 1004323 h 2901258"/>
              <a:gd name="connsiteX5" fmla="*/ 914400 w 967993"/>
              <a:gd name="connsiteY5" fmla="*/ 239010 h 2901258"/>
              <a:gd name="connsiteX6" fmla="*/ 695739 w 967993"/>
              <a:gd name="connsiteY6" fmla="*/ 10410 h 2901258"/>
              <a:gd name="connsiteX7" fmla="*/ 19878 w 967993"/>
              <a:gd name="connsiteY7" fmla="*/ 60106 h 29012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967993" h="2901258">
                <a:moveTo>
                  <a:pt x="0" y="2693975"/>
                </a:moveTo>
                <a:cubicBezTo>
                  <a:pt x="38928" y="2768518"/>
                  <a:pt x="77857" y="2843062"/>
                  <a:pt x="178905" y="2862940"/>
                </a:cubicBezTo>
                <a:cubicBezTo>
                  <a:pt x="279953" y="2882818"/>
                  <a:pt x="482048" y="2960675"/>
                  <a:pt x="606287" y="2813245"/>
                </a:cubicBezTo>
                <a:cubicBezTo>
                  <a:pt x="730526" y="2665815"/>
                  <a:pt x="864704" y="2279845"/>
                  <a:pt x="924339" y="1978358"/>
                </a:cubicBezTo>
                <a:cubicBezTo>
                  <a:pt x="983974" y="1676871"/>
                  <a:pt x="965753" y="1294214"/>
                  <a:pt x="964096" y="1004323"/>
                </a:cubicBezTo>
                <a:cubicBezTo>
                  <a:pt x="962440" y="714432"/>
                  <a:pt x="959126" y="404662"/>
                  <a:pt x="914400" y="239010"/>
                </a:cubicBezTo>
                <a:cubicBezTo>
                  <a:pt x="869674" y="73358"/>
                  <a:pt x="844826" y="40227"/>
                  <a:pt x="695739" y="10410"/>
                </a:cubicBezTo>
                <a:cubicBezTo>
                  <a:pt x="546652" y="-19407"/>
                  <a:pt x="283265" y="20349"/>
                  <a:pt x="19878" y="60106"/>
                </a:cubicBezTo>
              </a:path>
            </a:pathLst>
          </a:custGeom>
          <a:noFill/>
          <a:ln w="50800">
            <a:solidFill>
              <a:schemeClr val="tx1"/>
            </a:solidFill>
            <a:tailEnd type="triangle"/>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Freeform: Shape 6">
            <a:extLst>
              <a:ext uri="{FF2B5EF4-FFF2-40B4-BE49-F238E27FC236}">
                <a16:creationId xmlns:a16="http://schemas.microsoft.com/office/drawing/2014/main" id="{8CC7F7DE-1603-45A1-9EC1-C8ECA9EBF4DD}"/>
              </a:ext>
            </a:extLst>
          </p:cNvPr>
          <p:cNvSpPr/>
          <p:nvPr/>
        </p:nvSpPr>
        <p:spPr>
          <a:xfrm>
            <a:off x="5649770" y="3657600"/>
            <a:ext cx="702365" cy="1409917"/>
          </a:xfrm>
          <a:custGeom>
            <a:avLst/>
            <a:gdLst>
              <a:gd name="connsiteX0" fmla="*/ 0 w 967993"/>
              <a:gd name="connsiteY0" fmla="*/ 2693975 h 2901258"/>
              <a:gd name="connsiteX1" fmla="*/ 178905 w 967993"/>
              <a:gd name="connsiteY1" fmla="*/ 2862940 h 2901258"/>
              <a:gd name="connsiteX2" fmla="*/ 606287 w 967993"/>
              <a:gd name="connsiteY2" fmla="*/ 2813245 h 2901258"/>
              <a:gd name="connsiteX3" fmla="*/ 924339 w 967993"/>
              <a:gd name="connsiteY3" fmla="*/ 1978358 h 2901258"/>
              <a:gd name="connsiteX4" fmla="*/ 964096 w 967993"/>
              <a:gd name="connsiteY4" fmla="*/ 1004323 h 2901258"/>
              <a:gd name="connsiteX5" fmla="*/ 914400 w 967993"/>
              <a:gd name="connsiteY5" fmla="*/ 239010 h 2901258"/>
              <a:gd name="connsiteX6" fmla="*/ 695739 w 967993"/>
              <a:gd name="connsiteY6" fmla="*/ 10410 h 2901258"/>
              <a:gd name="connsiteX7" fmla="*/ 19878 w 967993"/>
              <a:gd name="connsiteY7" fmla="*/ 60106 h 29012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967993" h="2901258">
                <a:moveTo>
                  <a:pt x="0" y="2693975"/>
                </a:moveTo>
                <a:cubicBezTo>
                  <a:pt x="38928" y="2768518"/>
                  <a:pt x="77857" y="2843062"/>
                  <a:pt x="178905" y="2862940"/>
                </a:cubicBezTo>
                <a:cubicBezTo>
                  <a:pt x="279953" y="2882818"/>
                  <a:pt x="482048" y="2960675"/>
                  <a:pt x="606287" y="2813245"/>
                </a:cubicBezTo>
                <a:cubicBezTo>
                  <a:pt x="730526" y="2665815"/>
                  <a:pt x="864704" y="2279845"/>
                  <a:pt x="924339" y="1978358"/>
                </a:cubicBezTo>
                <a:cubicBezTo>
                  <a:pt x="983974" y="1676871"/>
                  <a:pt x="965753" y="1294214"/>
                  <a:pt x="964096" y="1004323"/>
                </a:cubicBezTo>
                <a:cubicBezTo>
                  <a:pt x="962440" y="714432"/>
                  <a:pt x="959126" y="404662"/>
                  <a:pt x="914400" y="239010"/>
                </a:cubicBezTo>
                <a:cubicBezTo>
                  <a:pt x="869674" y="73358"/>
                  <a:pt x="844826" y="40227"/>
                  <a:pt x="695739" y="10410"/>
                </a:cubicBezTo>
                <a:cubicBezTo>
                  <a:pt x="546652" y="-19407"/>
                  <a:pt x="283265" y="20349"/>
                  <a:pt x="19878" y="60106"/>
                </a:cubicBezTo>
              </a:path>
            </a:pathLst>
          </a:custGeom>
          <a:noFill/>
          <a:ln w="50800">
            <a:solidFill>
              <a:srgbClr val="FF9900"/>
            </a:solidFill>
            <a:tailEnd type="triangle"/>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extBox 5">
            <a:extLst>
              <a:ext uri="{FF2B5EF4-FFF2-40B4-BE49-F238E27FC236}">
                <a16:creationId xmlns:a16="http://schemas.microsoft.com/office/drawing/2014/main" id="{B91F0B68-E064-419E-9DDF-50692C410507}"/>
              </a:ext>
            </a:extLst>
          </p:cNvPr>
          <p:cNvSpPr txBox="1"/>
          <p:nvPr/>
        </p:nvSpPr>
        <p:spPr>
          <a:xfrm>
            <a:off x="6023113" y="3260035"/>
            <a:ext cx="526774" cy="369332"/>
          </a:xfrm>
          <a:prstGeom prst="rect">
            <a:avLst/>
          </a:prstGeom>
          <a:noFill/>
        </p:spPr>
        <p:txBody>
          <a:bodyPr wrap="square" rtlCol="0">
            <a:spAutoFit/>
          </a:bodyPr>
          <a:lstStyle/>
          <a:p>
            <a:r>
              <a:rPr lang="en-GB" dirty="0"/>
              <a:t>2x</a:t>
            </a:r>
          </a:p>
        </p:txBody>
      </p:sp>
      <p:sp>
        <p:nvSpPr>
          <p:cNvPr id="9" name="TextBox 8">
            <a:extLst>
              <a:ext uri="{FF2B5EF4-FFF2-40B4-BE49-F238E27FC236}">
                <a16:creationId xmlns:a16="http://schemas.microsoft.com/office/drawing/2014/main" id="{8A1230A6-9CE0-48E5-9D83-4E57D84D0C53}"/>
              </a:ext>
            </a:extLst>
          </p:cNvPr>
          <p:cNvSpPr txBox="1"/>
          <p:nvPr/>
        </p:nvSpPr>
        <p:spPr>
          <a:xfrm>
            <a:off x="6088748" y="2081584"/>
            <a:ext cx="526774" cy="369332"/>
          </a:xfrm>
          <a:prstGeom prst="rect">
            <a:avLst/>
          </a:prstGeom>
          <a:noFill/>
        </p:spPr>
        <p:txBody>
          <a:bodyPr wrap="square" rtlCol="0">
            <a:spAutoFit/>
          </a:bodyPr>
          <a:lstStyle/>
          <a:p>
            <a:r>
              <a:rPr lang="en-GB" dirty="0"/>
              <a:t>3x</a:t>
            </a:r>
          </a:p>
        </p:txBody>
      </p:sp>
      <p:sp>
        <p:nvSpPr>
          <p:cNvPr id="8" name="Oval 7">
            <a:extLst>
              <a:ext uri="{FF2B5EF4-FFF2-40B4-BE49-F238E27FC236}">
                <a16:creationId xmlns:a16="http://schemas.microsoft.com/office/drawing/2014/main" id="{C77D252C-EB32-4783-A94A-A00A1CE09756}"/>
              </a:ext>
            </a:extLst>
          </p:cNvPr>
          <p:cNvSpPr/>
          <p:nvPr/>
        </p:nvSpPr>
        <p:spPr>
          <a:xfrm>
            <a:off x="5520561" y="1932485"/>
            <a:ext cx="258418" cy="258418"/>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Oval 12">
            <a:extLst>
              <a:ext uri="{FF2B5EF4-FFF2-40B4-BE49-F238E27FC236}">
                <a16:creationId xmlns:a16="http://schemas.microsoft.com/office/drawing/2014/main" id="{E2529DA6-EBB3-4F0F-BE0A-C0EDDE556227}"/>
              </a:ext>
            </a:extLst>
          </p:cNvPr>
          <p:cNvSpPr/>
          <p:nvPr/>
        </p:nvSpPr>
        <p:spPr>
          <a:xfrm>
            <a:off x="5520561" y="3009613"/>
            <a:ext cx="258418" cy="258418"/>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Oval 15">
            <a:extLst>
              <a:ext uri="{FF2B5EF4-FFF2-40B4-BE49-F238E27FC236}">
                <a16:creationId xmlns:a16="http://schemas.microsoft.com/office/drawing/2014/main" id="{3393A8E2-4B21-418D-8116-37A9BC8A8261}"/>
              </a:ext>
            </a:extLst>
          </p:cNvPr>
          <p:cNvSpPr/>
          <p:nvPr/>
        </p:nvSpPr>
        <p:spPr>
          <a:xfrm>
            <a:off x="5524334" y="5290441"/>
            <a:ext cx="258418" cy="258418"/>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18" name="Straight Connector 17">
            <a:extLst>
              <a:ext uri="{FF2B5EF4-FFF2-40B4-BE49-F238E27FC236}">
                <a16:creationId xmlns:a16="http://schemas.microsoft.com/office/drawing/2014/main" id="{97508628-4CEA-4D82-8133-EACE5BE7DDBD}"/>
              </a:ext>
            </a:extLst>
          </p:cNvPr>
          <p:cNvCxnSpPr>
            <a:stCxn id="7" idx="7"/>
            <a:endCxn id="7" idx="0"/>
          </p:cNvCxnSpPr>
          <p:nvPr/>
        </p:nvCxnSpPr>
        <p:spPr>
          <a:xfrm flipH="1">
            <a:off x="5649770" y="3686810"/>
            <a:ext cx="14423" cy="1279974"/>
          </a:xfrm>
          <a:prstGeom prst="line">
            <a:avLst/>
          </a:prstGeom>
          <a:ln w="50800">
            <a:solidFill>
              <a:srgbClr val="FF9900"/>
            </a:solidFill>
          </a:ln>
        </p:spPr>
        <p:style>
          <a:lnRef idx="1">
            <a:schemeClr val="accent1"/>
          </a:lnRef>
          <a:fillRef idx="0">
            <a:schemeClr val="accent1"/>
          </a:fillRef>
          <a:effectRef idx="0">
            <a:schemeClr val="accent1"/>
          </a:effectRef>
          <a:fontRef idx="minor">
            <a:schemeClr val="tx1"/>
          </a:fontRef>
        </p:style>
      </p:cxnSp>
      <p:sp>
        <p:nvSpPr>
          <p:cNvPr id="11" name="Oval 10">
            <a:extLst>
              <a:ext uri="{FF2B5EF4-FFF2-40B4-BE49-F238E27FC236}">
                <a16:creationId xmlns:a16="http://schemas.microsoft.com/office/drawing/2014/main" id="{45D0C27A-B79A-4741-A29F-5CA274A9F15F}"/>
              </a:ext>
            </a:extLst>
          </p:cNvPr>
          <p:cNvSpPr/>
          <p:nvPr/>
        </p:nvSpPr>
        <p:spPr>
          <a:xfrm>
            <a:off x="5520561" y="4667098"/>
            <a:ext cx="258418" cy="258418"/>
          </a:xfrm>
          <a:prstGeom prst="ellipse">
            <a:avLst/>
          </a:prstGeom>
          <a:solidFill>
            <a:srgbClr val="FF9900"/>
          </a:solidFill>
          <a:ln>
            <a:solidFill>
              <a:srgbClr val="FF99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Oval 11">
            <a:extLst>
              <a:ext uri="{FF2B5EF4-FFF2-40B4-BE49-F238E27FC236}">
                <a16:creationId xmlns:a16="http://schemas.microsoft.com/office/drawing/2014/main" id="{D461BAF9-1264-4760-AFAD-5D196B950C6D}"/>
              </a:ext>
            </a:extLst>
          </p:cNvPr>
          <p:cNvSpPr/>
          <p:nvPr/>
        </p:nvSpPr>
        <p:spPr>
          <a:xfrm>
            <a:off x="5520561" y="4167774"/>
            <a:ext cx="258418" cy="258418"/>
          </a:xfrm>
          <a:prstGeom prst="ellipse">
            <a:avLst/>
          </a:prstGeom>
          <a:solidFill>
            <a:srgbClr val="FF9900"/>
          </a:solidFill>
          <a:ln>
            <a:solidFill>
              <a:srgbClr val="FF99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Rectangle 1">
            <a:extLst>
              <a:ext uri="{FF2B5EF4-FFF2-40B4-BE49-F238E27FC236}">
                <a16:creationId xmlns:a16="http://schemas.microsoft.com/office/drawing/2014/main" id="{5F2FA1E4-7B3C-45E2-A375-C475BA93CBC2}"/>
              </a:ext>
            </a:extLst>
          </p:cNvPr>
          <p:cNvSpPr/>
          <p:nvPr/>
        </p:nvSpPr>
        <p:spPr>
          <a:xfrm>
            <a:off x="7750206" y="1698710"/>
            <a:ext cx="3341864" cy="844826"/>
          </a:xfrm>
          <a:prstGeom prst="rect">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600" dirty="0"/>
              <a:t>Flow of Control</a:t>
            </a:r>
          </a:p>
        </p:txBody>
      </p:sp>
      <p:sp>
        <p:nvSpPr>
          <p:cNvPr id="17" name="Rectangle 16">
            <a:extLst>
              <a:ext uri="{FF2B5EF4-FFF2-40B4-BE49-F238E27FC236}">
                <a16:creationId xmlns:a16="http://schemas.microsoft.com/office/drawing/2014/main" id="{FE3BCED8-46B0-4DBC-B231-4AFBFB77B19C}"/>
              </a:ext>
            </a:extLst>
          </p:cNvPr>
          <p:cNvSpPr/>
          <p:nvPr/>
        </p:nvSpPr>
        <p:spPr>
          <a:xfrm>
            <a:off x="7750206" y="4296983"/>
            <a:ext cx="3341864" cy="844826"/>
          </a:xfrm>
          <a:prstGeom prst="rect">
            <a:avLst/>
          </a:prstGeom>
          <a:solidFill>
            <a:srgbClr val="FF9900"/>
          </a:solidFill>
          <a:ln>
            <a:solidFill>
              <a:srgbClr val="FF99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600" dirty="0"/>
              <a:t>Inner Loop</a:t>
            </a:r>
          </a:p>
        </p:txBody>
      </p:sp>
    </p:spTree>
    <p:extLst>
      <p:ext uri="{BB962C8B-B14F-4D97-AF65-F5344CB8AC3E}">
        <p14:creationId xmlns:p14="http://schemas.microsoft.com/office/powerpoint/2010/main" val="19038383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le 1">
            <a:extLst>
              <a:ext uri="{FF2B5EF4-FFF2-40B4-BE49-F238E27FC236}">
                <a16:creationId xmlns:a16="http://schemas.microsoft.com/office/drawing/2014/main" id="{0B9ABFC7-1081-4C0D-BB83-9B3A79469D35}"/>
              </a:ext>
            </a:extLst>
          </p:cNvPr>
          <p:cNvSpPr>
            <a:spLocks noGrp="1"/>
          </p:cNvSpPr>
          <p:nvPr>
            <p:ph type="title"/>
          </p:nvPr>
        </p:nvSpPr>
        <p:spPr>
          <a:xfrm>
            <a:off x="2223426" y="4558"/>
            <a:ext cx="5526780" cy="834015"/>
          </a:xfrm>
          <a:solidFill>
            <a:srgbClr val="0070C0"/>
          </a:solidFill>
        </p:spPr>
        <p:txBody>
          <a:bodyPr anchor="ctr" anchorCtr="0"/>
          <a:lstStyle/>
          <a:p>
            <a:r>
              <a:rPr lang="en-GB" dirty="0">
                <a:solidFill>
                  <a:schemeClr val="bg1"/>
                </a:solidFill>
              </a:rPr>
              <a:t>Nested Loop Algorithm</a:t>
            </a:r>
          </a:p>
        </p:txBody>
      </p:sp>
      <p:sp>
        <p:nvSpPr>
          <p:cNvPr id="4" name="TextBox 3">
            <a:extLst>
              <a:ext uri="{FF2B5EF4-FFF2-40B4-BE49-F238E27FC236}">
                <a16:creationId xmlns:a16="http://schemas.microsoft.com/office/drawing/2014/main" id="{A6F82405-4B43-4BE7-8BB7-B3A36B5092A2}"/>
              </a:ext>
            </a:extLst>
          </p:cNvPr>
          <p:cNvSpPr txBox="1"/>
          <p:nvPr/>
        </p:nvSpPr>
        <p:spPr>
          <a:xfrm>
            <a:off x="2223426" y="1698710"/>
            <a:ext cx="4415913" cy="3970318"/>
          </a:xfrm>
          <a:prstGeom prst="rect">
            <a:avLst/>
          </a:prstGeom>
          <a:noFill/>
        </p:spPr>
        <p:txBody>
          <a:bodyPr wrap="square" rtlCol="0">
            <a:spAutoFit/>
          </a:bodyPr>
          <a:lstStyle/>
          <a:p>
            <a:r>
              <a:rPr lang="en-GB" sz="3600" dirty="0">
                <a:solidFill>
                  <a:srgbClr val="0070C0"/>
                </a:solidFill>
              </a:rPr>
              <a:t>Stand</a:t>
            </a:r>
          </a:p>
          <a:p>
            <a:r>
              <a:rPr lang="en-GB" sz="3600" dirty="0">
                <a:solidFill>
                  <a:srgbClr val="0070C0"/>
                </a:solidFill>
              </a:rPr>
              <a:t>Loop 3 times</a:t>
            </a:r>
          </a:p>
          <a:p>
            <a:r>
              <a:rPr lang="en-GB" sz="3600" dirty="0">
                <a:solidFill>
                  <a:srgbClr val="0070C0"/>
                </a:solidFill>
              </a:rPr>
              <a:t>	bow</a:t>
            </a:r>
          </a:p>
          <a:p>
            <a:r>
              <a:rPr lang="en-GB" sz="3600" dirty="0">
                <a:solidFill>
                  <a:srgbClr val="0070C0"/>
                </a:solidFill>
              </a:rPr>
              <a:t>	Loop 2 times</a:t>
            </a:r>
          </a:p>
          <a:p>
            <a:r>
              <a:rPr lang="en-GB" sz="3600" dirty="0">
                <a:solidFill>
                  <a:srgbClr val="0070C0"/>
                </a:solidFill>
              </a:rPr>
              <a:t>		wave</a:t>
            </a:r>
          </a:p>
          <a:p>
            <a:r>
              <a:rPr lang="en-GB" sz="3600" dirty="0">
                <a:solidFill>
                  <a:srgbClr val="0070C0"/>
                </a:solidFill>
              </a:rPr>
              <a:t>		nod</a:t>
            </a:r>
          </a:p>
          <a:p>
            <a:r>
              <a:rPr lang="en-GB" sz="3600" dirty="0">
                <a:solidFill>
                  <a:srgbClr val="0070C0"/>
                </a:solidFill>
              </a:rPr>
              <a:t>Sit</a:t>
            </a:r>
          </a:p>
        </p:txBody>
      </p:sp>
      <p:cxnSp>
        <p:nvCxnSpPr>
          <p:cNvPr id="3" name="Straight Arrow Connector 2">
            <a:extLst>
              <a:ext uri="{FF2B5EF4-FFF2-40B4-BE49-F238E27FC236}">
                <a16:creationId xmlns:a16="http://schemas.microsoft.com/office/drawing/2014/main" id="{E1495079-B67E-4759-BBAB-B966B8AE550D}"/>
              </a:ext>
            </a:extLst>
          </p:cNvPr>
          <p:cNvCxnSpPr>
            <a:cxnSpLocks/>
          </p:cNvCxnSpPr>
          <p:nvPr/>
        </p:nvCxnSpPr>
        <p:spPr>
          <a:xfrm>
            <a:off x="5652567" y="1660125"/>
            <a:ext cx="0" cy="4323232"/>
          </a:xfrm>
          <a:prstGeom prst="straightConnector1">
            <a:avLst/>
          </a:prstGeom>
          <a:ln w="508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5" name="Freeform: Shape 4">
            <a:extLst>
              <a:ext uri="{FF2B5EF4-FFF2-40B4-BE49-F238E27FC236}">
                <a16:creationId xmlns:a16="http://schemas.microsoft.com/office/drawing/2014/main" id="{AAA3D808-354B-4F3D-BC7E-6CCA27593EAB}"/>
              </a:ext>
            </a:extLst>
          </p:cNvPr>
          <p:cNvSpPr/>
          <p:nvPr/>
        </p:nvSpPr>
        <p:spPr>
          <a:xfrm>
            <a:off x="5655365" y="2424677"/>
            <a:ext cx="967993" cy="2901258"/>
          </a:xfrm>
          <a:custGeom>
            <a:avLst/>
            <a:gdLst>
              <a:gd name="connsiteX0" fmla="*/ 0 w 967993"/>
              <a:gd name="connsiteY0" fmla="*/ 2693975 h 2901258"/>
              <a:gd name="connsiteX1" fmla="*/ 178905 w 967993"/>
              <a:gd name="connsiteY1" fmla="*/ 2862940 h 2901258"/>
              <a:gd name="connsiteX2" fmla="*/ 606287 w 967993"/>
              <a:gd name="connsiteY2" fmla="*/ 2813245 h 2901258"/>
              <a:gd name="connsiteX3" fmla="*/ 924339 w 967993"/>
              <a:gd name="connsiteY3" fmla="*/ 1978358 h 2901258"/>
              <a:gd name="connsiteX4" fmla="*/ 964096 w 967993"/>
              <a:gd name="connsiteY4" fmla="*/ 1004323 h 2901258"/>
              <a:gd name="connsiteX5" fmla="*/ 914400 w 967993"/>
              <a:gd name="connsiteY5" fmla="*/ 239010 h 2901258"/>
              <a:gd name="connsiteX6" fmla="*/ 695739 w 967993"/>
              <a:gd name="connsiteY6" fmla="*/ 10410 h 2901258"/>
              <a:gd name="connsiteX7" fmla="*/ 19878 w 967993"/>
              <a:gd name="connsiteY7" fmla="*/ 60106 h 29012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967993" h="2901258">
                <a:moveTo>
                  <a:pt x="0" y="2693975"/>
                </a:moveTo>
                <a:cubicBezTo>
                  <a:pt x="38928" y="2768518"/>
                  <a:pt x="77857" y="2843062"/>
                  <a:pt x="178905" y="2862940"/>
                </a:cubicBezTo>
                <a:cubicBezTo>
                  <a:pt x="279953" y="2882818"/>
                  <a:pt x="482048" y="2960675"/>
                  <a:pt x="606287" y="2813245"/>
                </a:cubicBezTo>
                <a:cubicBezTo>
                  <a:pt x="730526" y="2665815"/>
                  <a:pt x="864704" y="2279845"/>
                  <a:pt x="924339" y="1978358"/>
                </a:cubicBezTo>
                <a:cubicBezTo>
                  <a:pt x="983974" y="1676871"/>
                  <a:pt x="965753" y="1294214"/>
                  <a:pt x="964096" y="1004323"/>
                </a:cubicBezTo>
                <a:cubicBezTo>
                  <a:pt x="962440" y="714432"/>
                  <a:pt x="959126" y="404662"/>
                  <a:pt x="914400" y="239010"/>
                </a:cubicBezTo>
                <a:cubicBezTo>
                  <a:pt x="869674" y="73358"/>
                  <a:pt x="844826" y="40227"/>
                  <a:pt x="695739" y="10410"/>
                </a:cubicBezTo>
                <a:cubicBezTo>
                  <a:pt x="546652" y="-19407"/>
                  <a:pt x="283265" y="20349"/>
                  <a:pt x="19878" y="60106"/>
                </a:cubicBezTo>
              </a:path>
            </a:pathLst>
          </a:custGeom>
          <a:noFill/>
          <a:ln w="50800">
            <a:solidFill>
              <a:schemeClr val="tx1"/>
            </a:solidFill>
            <a:tailEnd type="triangle"/>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Freeform: Shape 6">
            <a:extLst>
              <a:ext uri="{FF2B5EF4-FFF2-40B4-BE49-F238E27FC236}">
                <a16:creationId xmlns:a16="http://schemas.microsoft.com/office/drawing/2014/main" id="{8CC7F7DE-1603-45A1-9EC1-C8ECA9EBF4DD}"/>
              </a:ext>
            </a:extLst>
          </p:cNvPr>
          <p:cNvSpPr/>
          <p:nvPr/>
        </p:nvSpPr>
        <p:spPr>
          <a:xfrm>
            <a:off x="5649770" y="3657600"/>
            <a:ext cx="702365" cy="1409917"/>
          </a:xfrm>
          <a:custGeom>
            <a:avLst/>
            <a:gdLst>
              <a:gd name="connsiteX0" fmla="*/ 0 w 967993"/>
              <a:gd name="connsiteY0" fmla="*/ 2693975 h 2901258"/>
              <a:gd name="connsiteX1" fmla="*/ 178905 w 967993"/>
              <a:gd name="connsiteY1" fmla="*/ 2862940 h 2901258"/>
              <a:gd name="connsiteX2" fmla="*/ 606287 w 967993"/>
              <a:gd name="connsiteY2" fmla="*/ 2813245 h 2901258"/>
              <a:gd name="connsiteX3" fmla="*/ 924339 w 967993"/>
              <a:gd name="connsiteY3" fmla="*/ 1978358 h 2901258"/>
              <a:gd name="connsiteX4" fmla="*/ 964096 w 967993"/>
              <a:gd name="connsiteY4" fmla="*/ 1004323 h 2901258"/>
              <a:gd name="connsiteX5" fmla="*/ 914400 w 967993"/>
              <a:gd name="connsiteY5" fmla="*/ 239010 h 2901258"/>
              <a:gd name="connsiteX6" fmla="*/ 695739 w 967993"/>
              <a:gd name="connsiteY6" fmla="*/ 10410 h 2901258"/>
              <a:gd name="connsiteX7" fmla="*/ 19878 w 967993"/>
              <a:gd name="connsiteY7" fmla="*/ 60106 h 29012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967993" h="2901258">
                <a:moveTo>
                  <a:pt x="0" y="2693975"/>
                </a:moveTo>
                <a:cubicBezTo>
                  <a:pt x="38928" y="2768518"/>
                  <a:pt x="77857" y="2843062"/>
                  <a:pt x="178905" y="2862940"/>
                </a:cubicBezTo>
                <a:cubicBezTo>
                  <a:pt x="279953" y="2882818"/>
                  <a:pt x="482048" y="2960675"/>
                  <a:pt x="606287" y="2813245"/>
                </a:cubicBezTo>
                <a:cubicBezTo>
                  <a:pt x="730526" y="2665815"/>
                  <a:pt x="864704" y="2279845"/>
                  <a:pt x="924339" y="1978358"/>
                </a:cubicBezTo>
                <a:cubicBezTo>
                  <a:pt x="983974" y="1676871"/>
                  <a:pt x="965753" y="1294214"/>
                  <a:pt x="964096" y="1004323"/>
                </a:cubicBezTo>
                <a:cubicBezTo>
                  <a:pt x="962440" y="714432"/>
                  <a:pt x="959126" y="404662"/>
                  <a:pt x="914400" y="239010"/>
                </a:cubicBezTo>
                <a:cubicBezTo>
                  <a:pt x="869674" y="73358"/>
                  <a:pt x="844826" y="40227"/>
                  <a:pt x="695739" y="10410"/>
                </a:cubicBezTo>
                <a:cubicBezTo>
                  <a:pt x="546652" y="-19407"/>
                  <a:pt x="283265" y="20349"/>
                  <a:pt x="19878" y="60106"/>
                </a:cubicBezTo>
              </a:path>
            </a:pathLst>
          </a:custGeom>
          <a:noFill/>
          <a:ln w="50800">
            <a:solidFill>
              <a:srgbClr val="FF9900"/>
            </a:solidFill>
            <a:tailEnd type="triangle"/>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extBox 5">
            <a:extLst>
              <a:ext uri="{FF2B5EF4-FFF2-40B4-BE49-F238E27FC236}">
                <a16:creationId xmlns:a16="http://schemas.microsoft.com/office/drawing/2014/main" id="{B91F0B68-E064-419E-9DDF-50692C410507}"/>
              </a:ext>
            </a:extLst>
          </p:cNvPr>
          <p:cNvSpPr txBox="1"/>
          <p:nvPr/>
        </p:nvSpPr>
        <p:spPr>
          <a:xfrm>
            <a:off x="6023113" y="3260035"/>
            <a:ext cx="526774" cy="369332"/>
          </a:xfrm>
          <a:prstGeom prst="rect">
            <a:avLst/>
          </a:prstGeom>
          <a:noFill/>
        </p:spPr>
        <p:txBody>
          <a:bodyPr wrap="square" rtlCol="0">
            <a:spAutoFit/>
          </a:bodyPr>
          <a:lstStyle/>
          <a:p>
            <a:r>
              <a:rPr lang="en-GB" dirty="0"/>
              <a:t>2x</a:t>
            </a:r>
          </a:p>
        </p:txBody>
      </p:sp>
      <p:sp>
        <p:nvSpPr>
          <p:cNvPr id="9" name="TextBox 8">
            <a:extLst>
              <a:ext uri="{FF2B5EF4-FFF2-40B4-BE49-F238E27FC236}">
                <a16:creationId xmlns:a16="http://schemas.microsoft.com/office/drawing/2014/main" id="{8A1230A6-9CE0-48E5-9D83-4E57D84D0C53}"/>
              </a:ext>
            </a:extLst>
          </p:cNvPr>
          <p:cNvSpPr txBox="1"/>
          <p:nvPr/>
        </p:nvSpPr>
        <p:spPr>
          <a:xfrm>
            <a:off x="6088748" y="2081584"/>
            <a:ext cx="526774" cy="369332"/>
          </a:xfrm>
          <a:prstGeom prst="rect">
            <a:avLst/>
          </a:prstGeom>
          <a:noFill/>
        </p:spPr>
        <p:txBody>
          <a:bodyPr wrap="square" rtlCol="0">
            <a:spAutoFit/>
          </a:bodyPr>
          <a:lstStyle/>
          <a:p>
            <a:r>
              <a:rPr lang="en-GB" dirty="0"/>
              <a:t>3x</a:t>
            </a:r>
          </a:p>
        </p:txBody>
      </p:sp>
      <p:sp>
        <p:nvSpPr>
          <p:cNvPr id="8" name="Oval 7">
            <a:extLst>
              <a:ext uri="{FF2B5EF4-FFF2-40B4-BE49-F238E27FC236}">
                <a16:creationId xmlns:a16="http://schemas.microsoft.com/office/drawing/2014/main" id="{C77D252C-EB32-4783-A94A-A00A1CE09756}"/>
              </a:ext>
            </a:extLst>
          </p:cNvPr>
          <p:cNvSpPr/>
          <p:nvPr/>
        </p:nvSpPr>
        <p:spPr>
          <a:xfrm>
            <a:off x="5520561" y="1932485"/>
            <a:ext cx="258418" cy="258418"/>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Oval 12">
            <a:extLst>
              <a:ext uri="{FF2B5EF4-FFF2-40B4-BE49-F238E27FC236}">
                <a16:creationId xmlns:a16="http://schemas.microsoft.com/office/drawing/2014/main" id="{E2529DA6-EBB3-4F0F-BE0A-C0EDDE556227}"/>
              </a:ext>
            </a:extLst>
          </p:cNvPr>
          <p:cNvSpPr/>
          <p:nvPr/>
        </p:nvSpPr>
        <p:spPr>
          <a:xfrm>
            <a:off x="5520561" y="3009613"/>
            <a:ext cx="258418" cy="258418"/>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Oval 15">
            <a:extLst>
              <a:ext uri="{FF2B5EF4-FFF2-40B4-BE49-F238E27FC236}">
                <a16:creationId xmlns:a16="http://schemas.microsoft.com/office/drawing/2014/main" id="{3393A8E2-4B21-418D-8116-37A9BC8A8261}"/>
              </a:ext>
            </a:extLst>
          </p:cNvPr>
          <p:cNvSpPr/>
          <p:nvPr/>
        </p:nvSpPr>
        <p:spPr>
          <a:xfrm>
            <a:off x="5524334" y="5290441"/>
            <a:ext cx="258418" cy="258418"/>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TextBox 13">
            <a:extLst>
              <a:ext uri="{FF2B5EF4-FFF2-40B4-BE49-F238E27FC236}">
                <a16:creationId xmlns:a16="http://schemas.microsoft.com/office/drawing/2014/main" id="{C551455C-31E5-43A8-B36A-A2E82826EF86}"/>
              </a:ext>
            </a:extLst>
          </p:cNvPr>
          <p:cNvSpPr txBox="1"/>
          <p:nvPr/>
        </p:nvSpPr>
        <p:spPr>
          <a:xfrm>
            <a:off x="8861073" y="117693"/>
            <a:ext cx="2186268" cy="6740307"/>
          </a:xfrm>
          <a:prstGeom prst="rect">
            <a:avLst/>
          </a:prstGeom>
          <a:noFill/>
        </p:spPr>
        <p:txBody>
          <a:bodyPr wrap="square" rtlCol="0">
            <a:spAutoFit/>
          </a:bodyPr>
          <a:lstStyle/>
          <a:p>
            <a:r>
              <a:rPr lang="en-GB" sz="2400" dirty="0"/>
              <a:t>Actions</a:t>
            </a:r>
          </a:p>
          <a:p>
            <a:r>
              <a:rPr lang="en-GB" sz="2400" dirty="0"/>
              <a:t>Stand</a:t>
            </a:r>
          </a:p>
          <a:p>
            <a:r>
              <a:rPr lang="en-GB" sz="2400" dirty="0"/>
              <a:t>Bow</a:t>
            </a:r>
          </a:p>
          <a:p>
            <a:r>
              <a:rPr lang="en-GB" sz="2400" dirty="0">
                <a:solidFill>
                  <a:srgbClr val="FF9900"/>
                </a:solidFill>
              </a:rPr>
              <a:t>Wave</a:t>
            </a:r>
          </a:p>
          <a:p>
            <a:r>
              <a:rPr lang="en-GB" sz="2400" dirty="0">
                <a:solidFill>
                  <a:srgbClr val="FF9900"/>
                </a:solidFill>
              </a:rPr>
              <a:t>Nod</a:t>
            </a:r>
          </a:p>
          <a:p>
            <a:r>
              <a:rPr lang="en-GB" sz="2400" dirty="0">
                <a:solidFill>
                  <a:srgbClr val="FF9900"/>
                </a:solidFill>
              </a:rPr>
              <a:t>Wave</a:t>
            </a:r>
          </a:p>
          <a:p>
            <a:r>
              <a:rPr lang="en-GB" sz="2400" dirty="0">
                <a:solidFill>
                  <a:srgbClr val="FF9900"/>
                </a:solidFill>
              </a:rPr>
              <a:t>Nod</a:t>
            </a:r>
          </a:p>
          <a:p>
            <a:r>
              <a:rPr lang="en-GB" sz="2400" dirty="0"/>
              <a:t>Bow</a:t>
            </a:r>
          </a:p>
          <a:p>
            <a:r>
              <a:rPr lang="en-GB" sz="2400" dirty="0">
                <a:solidFill>
                  <a:srgbClr val="FF9900"/>
                </a:solidFill>
              </a:rPr>
              <a:t>Wave</a:t>
            </a:r>
          </a:p>
          <a:p>
            <a:r>
              <a:rPr lang="en-GB" sz="2400" dirty="0">
                <a:solidFill>
                  <a:srgbClr val="FF9900"/>
                </a:solidFill>
              </a:rPr>
              <a:t>Nod</a:t>
            </a:r>
          </a:p>
          <a:p>
            <a:r>
              <a:rPr lang="en-GB" sz="2400" dirty="0">
                <a:solidFill>
                  <a:srgbClr val="FF9900"/>
                </a:solidFill>
              </a:rPr>
              <a:t>Wave</a:t>
            </a:r>
          </a:p>
          <a:p>
            <a:r>
              <a:rPr lang="en-GB" sz="2400" dirty="0">
                <a:solidFill>
                  <a:srgbClr val="FF9900"/>
                </a:solidFill>
              </a:rPr>
              <a:t>Nod</a:t>
            </a:r>
          </a:p>
          <a:p>
            <a:r>
              <a:rPr lang="en-GB" sz="2400" dirty="0"/>
              <a:t>Bow</a:t>
            </a:r>
          </a:p>
          <a:p>
            <a:r>
              <a:rPr lang="en-GB" sz="2400" dirty="0">
                <a:solidFill>
                  <a:srgbClr val="FF9900"/>
                </a:solidFill>
              </a:rPr>
              <a:t>Wave</a:t>
            </a:r>
          </a:p>
          <a:p>
            <a:r>
              <a:rPr lang="en-GB" sz="2400" dirty="0">
                <a:solidFill>
                  <a:srgbClr val="FF9900"/>
                </a:solidFill>
              </a:rPr>
              <a:t>Nod</a:t>
            </a:r>
          </a:p>
          <a:p>
            <a:r>
              <a:rPr lang="en-GB" sz="2400" dirty="0">
                <a:solidFill>
                  <a:srgbClr val="FF9900"/>
                </a:solidFill>
              </a:rPr>
              <a:t>Wave</a:t>
            </a:r>
          </a:p>
          <a:p>
            <a:r>
              <a:rPr lang="en-GB" sz="2400" dirty="0">
                <a:solidFill>
                  <a:srgbClr val="FF9900"/>
                </a:solidFill>
              </a:rPr>
              <a:t>Nod</a:t>
            </a:r>
          </a:p>
          <a:p>
            <a:r>
              <a:rPr lang="en-GB" sz="2400" dirty="0"/>
              <a:t>sit</a:t>
            </a:r>
          </a:p>
        </p:txBody>
      </p:sp>
      <p:cxnSp>
        <p:nvCxnSpPr>
          <p:cNvPr id="18" name="Straight Connector 17">
            <a:extLst>
              <a:ext uri="{FF2B5EF4-FFF2-40B4-BE49-F238E27FC236}">
                <a16:creationId xmlns:a16="http://schemas.microsoft.com/office/drawing/2014/main" id="{97508628-4CEA-4D82-8133-EACE5BE7DDBD}"/>
              </a:ext>
            </a:extLst>
          </p:cNvPr>
          <p:cNvCxnSpPr>
            <a:stCxn id="7" idx="7"/>
            <a:endCxn id="7" idx="0"/>
          </p:cNvCxnSpPr>
          <p:nvPr/>
        </p:nvCxnSpPr>
        <p:spPr>
          <a:xfrm flipH="1">
            <a:off x="5649770" y="3686810"/>
            <a:ext cx="14423" cy="1279974"/>
          </a:xfrm>
          <a:prstGeom prst="line">
            <a:avLst/>
          </a:prstGeom>
          <a:ln w="50800">
            <a:solidFill>
              <a:srgbClr val="FF9900"/>
            </a:solidFill>
          </a:ln>
        </p:spPr>
        <p:style>
          <a:lnRef idx="1">
            <a:schemeClr val="accent1"/>
          </a:lnRef>
          <a:fillRef idx="0">
            <a:schemeClr val="accent1"/>
          </a:fillRef>
          <a:effectRef idx="0">
            <a:schemeClr val="accent1"/>
          </a:effectRef>
          <a:fontRef idx="minor">
            <a:schemeClr val="tx1"/>
          </a:fontRef>
        </p:style>
      </p:cxnSp>
      <p:sp>
        <p:nvSpPr>
          <p:cNvPr id="11" name="Oval 10">
            <a:extLst>
              <a:ext uri="{FF2B5EF4-FFF2-40B4-BE49-F238E27FC236}">
                <a16:creationId xmlns:a16="http://schemas.microsoft.com/office/drawing/2014/main" id="{45D0C27A-B79A-4741-A29F-5CA274A9F15F}"/>
              </a:ext>
            </a:extLst>
          </p:cNvPr>
          <p:cNvSpPr/>
          <p:nvPr/>
        </p:nvSpPr>
        <p:spPr>
          <a:xfrm>
            <a:off x="5520561" y="4667098"/>
            <a:ext cx="258418" cy="258418"/>
          </a:xfrm>
          <a:prstGeom prst="ellipse">
            <a:avLst/>
          </a:prstGeom>
          <a:solidFill>
            <a:srgbClr val="FF9900"/>
          </a:solidFill>
          <a:ln>
            <a:solidFill>
              <a:srgbClr val="FF99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Oval 11">
            <a:extLst>
              <a:ext uri="{FF2B5EF4-FFF2-40B4-BE49-F238E27FC236}">
                <a16:creationId xmlns:a16="http://schemas.microsoft.com/office/drawing/2014/main" id="{D461BAF9-1264-4760-AFAD-5D196B950C6D}"/>
              </a:ext>
            </a:extLst>
          </p:cNvPr>
          <p:cNvSpPr/>
          <p:nvPr/>
        </p:nvSpPr>
        <p:spPr>
          <a:xfrm>
            <a:off x="5520561" y="4167774"/>
            <a:ext cx="258418" cy="258418"/>
          </a:xfrm>
          <a:prstGeom prst="ellipse">
            <a:avLst/>
          </a:prstGeom>
          <a:solidFill>
            <a:srgbClr val="FF9900"/>
          </a:solidFill>
          <a:ln>
            <a:solidFill>
              <a:srgbClr val="FF99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159543891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le 1">
            <a:extLst>
              <a:ext uri="{FF2B5EF4-FFF2-40B4-BE49-F238E27FC236}">
                <a16:creationId xmlns:a16="http://schemas.microsoft.com/office/drawing/2014/main" id="{0B9ABFC7-1081-4C0D-BB83-9B3A79469D35}"/>
              </a:ext>
            </a:extLst>
          </p:cNvPr>
          <p:cNvSpPr>
            <a:spLocks noGrp="1"/>
          </p:cNvSpPr>
          <p:nvPr>
            <p:ph type="title"/>
          </p:nvPr>
        </p:nvSpPr>
        <p:spPr>
          <a:xfrm>
            <a:off x="2223426" y="4558"/>
            <a:ext cx="5526780" cy="834015"/>
          </a:xfrm>
          <a:solidFill>
            <a:srgbClr val="0070C0"/>
          </a:solidFill>
        </p:spPr>
        <p:txBody>
          <a:bodyPr anchor="ctr" anchorCtr="0"/>
          <a:lstStyle/>
          <a:p>
            <a:r>
              <a:rPr lang="en-GB" dirty="0">
                <a:solidFill>
                  <a:schemeClr val="bg1"/>
                </a:solidFill>
              </a:rPr>
              <a:t>Nested Loop Algorithm</a:t>
            </a:r>
          </a:p>
        </p:txBody>
      </p:sp>
      <p:sp>
        <p:nvSpPr>
          <p:cNvPr id="4" name="TextBox 3">
            <a:extLst>
              <a:ext uri="{FF2B5EF4-FFF2-40B4-BE49-F238E27FC236}">
                <a16:creationId xmlns:a16="http://schemas.microsoft.com/office/drawing/2014/main" id="{A6F82405-4B43-4BE7-8BB7-B3A36B5092A2}"/>
              </a:ext>
            </a:extLst>
          </p:cNvPr>
          <p:cNvSpPr txBox="1"/>
          <p:nvPr/>
        </p:nvSpPr>
        <p:spPr>
          <a:xfrm>
            <a:off x="2223426" y="1698710"/>
            <a:ext cx="4415913" cy="3970318"/>
          </a:xfrm>
          <a:prstGeom prst="rect">
            <a:avLst/>
          </a:prstGeom>
          <a:noFill/>
        </p:spPr>
        <p:txBody>
          <a:bodyPr wrap="square" rtlCol="0">
            <a:spAutoFit/>
          </a:bodyPr>
          <a:lstStyle/>
          <a:p>
            <a:r>
              <a:rPr lang="en-GB" sz="3600" dirty="0">
                <a:solidFill>
                  <a:srgbClr val="0070C0"/>
                </a:solidFill>
              </a:rPr>
              <a:t>Stand</a:t>
            </a:r>
          </a:p>
          <a:p>
            <a:r>
              <a:rPr lang="en-GB" sz="3600" dirty="0">
                <a:solidFill>
                  <a:srgbClr val="0070C0"/>
                </a:solidFill>
              </a:rPr>
              <a:t>Loop 3 times</a:t>
            </a:r>
          </a:p>
          <a:p>
            <a:r>
              <a:rPr lang="en-GB" sz="3600" dirty="0">
                <a:solidFill>
                  <a:srgbClr val="0070C0"/>
                </a:solidFill>
              </a:rPr>
              <a:t>	bow</a:t>
            </a:r>
          </a:p>
          <a:p>
            <a:r>
              <a:rPr lang="en-GB" sz="3600" dirty="0">
                <a:solidFill>
                  <a:srgbClr val="0070C0"/>
                </a:solidFill>
              </a:rPr>
              <a:t>	Loop 2 times</a:t>
            </a:r>
          </a:p>
          <a:p>
            <a:r>
              <a:rPr lang="en-GB" sz="3600" dirty="0">
                <a:solidFill>
                  <a:srgbClr val="0070C0"/>
                </a:solidFill>
              </a:rPr>
              <a:t>		wave</a:t>
            </a:r>
          </a:p>
          <a:p>
            <a:r>
              <a:rPr lang="en-GB" sz="3600" dirty="0">
                <a:solidFill>
                  <a:srgbClr val="0070C0"/>
                </a:solidFill>
              </a:rPr>
              <a:t>		nod</a:t>
            </a:r>
          </a:p>
          <a:p>
            <a:r>
              <a:rPr lang="en-GB" sz="3600" dirty="0">
                <a:solidFill>
                  <a:srgbClr val="0070C0"/>
                </a:solidFill>
              </a:rPr>
              <a:t>Sit</a:t>
            </a:r>
          </a:p>
        </p:txBody>
      </p:sp>
      <p:cxnSp>
        <p:nvCxnSpPr>
          <p:cNvPr id="3" name="Straight Arrow Connector 2">
            <a:extLst>
              <a:ext uri="{FF2B5EF4-FFF2-40B4-BE49-F238E27FC236}">
                <a16:creationId xmlns:a16="http://schemas.microsoft.com/office/drawing/2014/main" id="{E1495079-B67E-4759-BBAB-B966B8AE550D}"/>
              </a:ext>
            </a:extLst>
          </p:cNvPr>
          <p:cNvCxnSpPr>
            <a:cxnSpLocks/>
          </p:cNvCxnSpPr>
          <p:nvPr/>
        </p:nvCxnSpPr>
        <p:spPr>
          <a:xfrm>
            <a:off x="5652567" y="1660125"/>
            <a:ext cx="0" cy="4323232"/>
          </a:xfrm>
          <a:prstGeom prst="straightConnector1">
            <a:avLst/>
          </a:prstGeom>
          <a:ln w="508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5" name="Freeform: Shape 4">
            <a:extLst>
              <a:ext uri="{FF2B5EF4-FFF2-40B4-BE49-F238E27FC236}">
                <a16:creationId xmlns:a16="http://schemas.microsoft.com/office/drawing/2014/main" id="{AAA3D808-354B-4F3D-BC7E-6CCA27593EAB}"/>
              </a:ext>
            </a:extLst>
          </p:cNvPr>
          <p:cNvSpPr/>
          <p:nvPr/>
        </p:nvSpPr>
        <p:spPr>
          <a:xfrm>
            <a:off x="5655365" y="2424677"/>
            <a:ext cx="967993" cy="2901258"/>
          </a:xfrm>
          <a:custGeom>
            <a:avLst/>
            <a:gdLst>
              <a:gd name="connsiteX0" fmla="*/ 0 w 967993"/>
              <a:gd name="connsiteY0" fmla="*/ 2693975 h 2901258"/>
              <a:gd name="connsiteX1" fmla="*/ 178905 w 967993"/>
              <a:gd name="connsiteY1" fmla="*/ 2862940 h 2901258"/>
              <a:gd name="connsiteX2" fmla="*/ 606287 w 967993"/>
              <a:gd name="connsiteY2" fmla="*/ 2813245 h 2901258"/>
              <a:gd name="connsiteX3" fmla="*/ 924339 w 967993"/>
              <a:gd name="connsiteY3" fmla="*/ 1978358 h 2901258"/>
              <a:gd name="connsiteX4" fmla="*/ 964096 w 967993"/>
              <a:gd name="connsiteY4" fmla="*/ 1004323 h 2901258"/>
              <a:gd name="connsiteX5" fmla="*/ 914400 w 967993"/>
              <a:gd name="connsiteY5" fmla="*/ 239010 h 2901258"/>
              <a:gd name="connsiteX6" fmla="*/ 695739 w 967993"/>
              <a:gd name="connsiteY6" fmla="*/ 10410 h 2901258"/>
              <a:gd name="connsiteX7" fmla="*/ 19878 w 967993"/>
              <a:gd name="connsiteY7" fmla="*/ 60106 h 29012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967993" h="2901258">
                <a:moveTo>
                  <a:pt x="0" y="2693975"/>
                </a:moveTo>
                <a:cubicBezTo>
                  <a:pt x="38928" y="2768518"/>
                  <a:pt x="77857" y="2843062"/>
                  <a:pt x="178905" y="2862940"/>
                </a:cubicBezTo>
                <a:cubicBezTo>
                  <a:pt x="279953" y="2882818"/>
                  <a:pt x="482048" y="2960675"/>
                  <a:pt x="606287" y="2813245"/>
                </a:cubicBezTo>
                <a:cubicBezTo>
                  <a:pt x="730526" y="2665815"/>
                  <a:pt x="864704" y="2279845"/>
                  <a:pt x="924339" y="1978358"/>
                </a:cubicBezTo>
                <a:cubicBezTo>
                  <a:pt x="983974" y="1676871"/>
                  <a:pt x="965753" y="1294214"/>
                  <a:pt x="964096" y="1004323"/>
                </a:cubicBezTo>
                <a:cubicBezTo>
                  <a:pt x="962440" y="714432"/>
                  <a:pt x="959126" y="404662"/>
                  <a:pt x="914400" y="239010"/>
                </a:cubicBezTo>
                <a:cubicBezTo>
                  <a:pt x="869674" y="73358"/>
                  <a:pt x="844826" y="40227"/>
                  <a:pt x="695739" y="10410"/>
                </a:cubicBezTo>
                <a:cubicBezTo>
                  <a:pt x="546652" y="-19407"/>
                  <a:pt x="283265" y="20349"/>
                  <a:pt x="19878" y="60106"/>
                </a:cubicBezTo>
              </a:path>
            </a:pathLst>
          </a:custGeom>
          <a:noFill/>
          <a:ln w="50800">
            <a:solidFill>
              <a:schemeClr val="tx1"/>
            </a:solidFill>
            <a:tailEnd type="triangle"/>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Freeform: Shape 6">
            <a:extLst>
              <a:ext uri="{FF2B5EF4-FFF2-40B4-BE49-F238E27FC236}">
                <a16:creationId xmlns:a16="http://schemas.microsoft.com/office/drawing/2014/main" id="{8CC7F7DE-1603-45A1-9EC1-C8ECA9EBF4DD}"/>
              </a:ext>
            </a:extLst>
          </p:cNvPr>
          <p:cNvSpPr/>
          <p:nvPr/>
        </p:nvSpPr>
        <p:spPr>
          <a:xfrm>
            <a:off x="5649770" y="3657600"/>
            <a:ext cx="702365" cy="1409917"/>
          </a:xfrm>
          <a:custGeom>
            <a:avLst/>
            <a:gdLst>
              <a:gd name="connsiteX0" fmla="*/ 0 w 967993"/>
              <a:gd name="connsiteY0" fmla="*/ 2693975 h 2901258"/>
              <a:gd name="connsiteX1" fmla="*/ 178905 w 967993"/>
              <a:gd name="connsiteY1" fmla="*/ 2862940 h 2901258"/>
              <a:gd name="connsiteX2" fmla="*/ 606287 w 967993"/>
              <a:gd name="connsiteY2" fmla="*/ 2813245 h 2901258"/>
              <a:gd name="connsiteX3" fmla="*/ 924339 w 967993"/>
              <a:gd name="connsiteY3" fmla="*/ 1978358 h 2901258"/>
              <a:gd name="connsiteX4" fmla="*/ 964096 w 967993"/>
              <a:gd name="connsiteY4" fmla="*/ 1004323 h 2901258"/>
              <a:gd name="connsiteX5" fmla="*/ 914400 w 967993"/>
              <a:gd name="connsiteY5" fmla="*/ 239010 h 2901258"/>
              <a:gd name="connsiteX6" fmla="*/ 695739 w 967993"/>
              <a:gd name="connsiteY6" fmla="*/ 10410 h 2901258"/>
              <a:gd name="connsiteX7" fmla="*/ 19878 w 967993"/>
              <a:gd name="connsiteY7" fmla="*/ 60106 h 29012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967993" h="2901258">
                <a:moveTo>
                  <a:pt x="0" y="2693975"/>
                </a:moveTo>
                <a:cubicBezTo>
                  <a:pt x="38928" y="2768518"/>
                  <a:pt x="77857" y="2843062"/>
                  <a:pt x="178905" y="2862940"/>
                </a:cubicBezTo>
                <a:cubicBezTo>
                  <a:pt x="279953" y="2882818"/>
                  <a:pt x="482048" y="2960675"/>
                  <a:pt x="606287" y="2813245"/>
                </a:cubicBezTo>
                <a:cubicBezTo>
                  <a:pt x="730526" y="2665815"/>
                  <a:pt x="864704" y="2279845"/>
                  <a:pt x="924339" y="1978358"/>
                </a:cubicBezTo>
                <a:cubicBezTo>
                  <a:pt x="983974" y="1676871"/>
                  <a:pt x="965753" y="1294214"/>
                  <a:pt x="964096" y="1004323"/>
                </a:cubicBezTo>
                <a:cubicBezTo>
                  <a:pt x="962440" y="714432"/>
                  <a:pt x="959126" y="404662"/>
                  <a:pt x="914400" y="239010"/>
                </a:cubicBezTo>
                <a:cubicBezTo>
                  <a:pt x="869674" y="73358"/>
                  <a:pt x="844826" y="40227"/>
                  <a:pt x="695739" y="10410"/>
                </a:cubicBezTo>
                <a:cubicBezTo>
                  <a:pt x="546652" y="-19407"/>
                  <a:pt x="283265" y="20349"/>
                  <a:pt x="19878" y="60106"/>
                </a:cubicBezTo>
              </a:path>
            </a:pathLst>
          </a:custGeom>
          <a:noFill/>
          <a:ln w="50800">
            <a:solidFill>
              <a:srgbClr val="FF9900"/>
            </a:solidFill>
            <a:tailEnd type="triangle"/>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extBox 5">
            <a:extLst>
              <a:ext uri="{FF2B5EF4-FFF2-40B4-BE49-F238E27FC236}">
                <a16:creationId xmlns:a16="http://schemas.microsoft.com/office/drawing/2014/main" id="{B91F0B68-E064-419E-9DDF-50692C410507}"/>
              </a:ext>
            </a:extLst>
          </p:cNvPr>
          <p:cNvSpPr txBox="1"/>
          <p:nvPr/>
        </p:nvSpPr>
        <p:spPr>
          <a:xfrm>
            <a:off x="6023113" y="3260035"/>
            <a:ext cx="526774" cy="369332"/>
          </a:xfrm>
          <a:prstGeom prst="rect">
            <a:avLst/>
          </a:prstGeom>
          <a:noFill/>
        </p:spPr>
        <p:txBody>
          <a:bodyPr wrap="square" rtlCol="0">
            <a:spAutoFit/>
          </a:bodyPr>
          <a:lstStyle/>
          <a:p>
            <a:r>
              <a:rPr lang="en-GB" dirty="0"/>
              <a:t>2x</a:t>
            </a:r>
          </a:p>
        </p:txBody>
      </p:sp>
      <p:sp>
        <p:nvSpPr>
          <p:cNvPr id="9" name="TextBox 8">
            <a:extLst>
              <a:ext uri="{FF2B5EF4-FFF2-40B4-BE49-F238E27FC236}">
                <a16:creationId xmlns:a16="http://schemas.microsoft.com/office/drawing/2014/main" id="{8A1230A6-9CE0-48E5-9D83-4E57D84D0C53}"/>
              </a:ext>
            </a:extLst>
          </p:cNvPr>
          <p:cNvSpPr txBox="1"/>
          <p:nvPr/>
        </p:nvSpPr>
        <p:spPr>
          <a:xfrm>
            <a:off x="6088748" y="2081584"/>
            <a:ext cx="526774" cy="369332"/>
          </a:xfrm>
          <a:prstGeom prst="rect">
            <a:avLst/>
          </a:prstGeom>
          <a:noFill/>
        </p:spPr>
        <p:txBody>
          <a:bodyPr wrap="square" rtlCol="0">
            <a:spAutoFit/>
          </a:bodyPr>
          <a:lstStyle/>
          <a:p>
            <a:r>
              <a:rPr lang="en-GB" dirty="0"/>
              <a:t>3x</a:t>
            </a:r>
          </a:p>
        </p:txBody>
      </p:sp>
      <p:sp>
        <p:nvSpPr>
          <p:cNvPr id="8" name="Oval 7">
            <a:extLst>
              <a:ext uri="{FF2B5EF4-FFF2-40B4-BE49-F238E27FC236}">
                <a16:creationId xmlns:a16="http://schemas.microsoft.com/office/drawing/2014/main" id="{C77D252C-EB32-4783-A94A-A00A1CE09756}"/>
              </a:ext>
            </a:extLst>
          </p:cNvPr>
          <p:cNvSpPr/>
          <p:nvPr/>
        </p:nvSpPr>
        <p:spPr>
          <a:xfrm>
            <a:off x="5520561" y="1932485"/>
            <a:ext cx="258418" cy="258418"/>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Oval 12">
            <a:extLst>
              <a:ext uri="{FF2B5EF4-FFF2-40B4-BE49-F238E27FC236}">
                <a16:creationId xmlns:a16="http://schemas.microsoft.com/office/drawing/2014/main" id="{E2529DA6-EBB3-4F0F-BE0A-C0EDDE556227}"/>
              </a:ext>
            </a:extLst>
          </p:cNvPr>
          <p:cNvSpPr/>
          <p:nvPr/>
        </p:nvSpPr>
        <p:spPr>
          <a:xfrm>
            <a:off x="5520561" y="3009613"/>
            <a:ext cx="258418" cy="258418"/>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Oval 15">
            <a:extLst>
              <a:ext uri="{FF2B5EF4-FFF2-40B4-BE49-F238E27FC236}">
                <a16:creationId xmlns:a16="http://schemas.microsoft.com/office/drawing/2014/main" id="{3393A8E2-4B21-418D-8116-37A9BC8A8261}"/>
              </a:ext>
            </a:extLst>
          </p:cNvPr>
          <p:cNvSpPr/>
          <p:nvPr/>
        </p:nvSpPr>
        <p:spPr>
          <a:xfrm>
            <a:off x="5524334" y="5290441"/>
            <a:ext cx="258418" cy="258418"/>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18" name="Straight Connector 17">
            <a:extLst>
              <a:ext uri="{FF2B5EF4-FFF2-40B4-BE49-F238E27FC236}">
                <a16:creationId xmlns:a16="http://schemas.microsoft.com/office/drawing/2014/main" id="{97508628-4CEA-4D82-8133-EACE5BE7DDBD}"/>
              </a:ext>
            </a:extLst>
          </p:cNvPr>
          <p:cNvCxnSpPr>
            <a:stCxn id="7" idx="7"/>
            <a:endCxn id="7" idx="0"/>
          </p:cNvCxnSpPr>
          <p:nvPr/>
        </p:nvCxnSpPr>
        <p:spPr>
          <a:xfrm flipH="1">
            <a:off x="5649770" y="3686810"/>
            <a:ext cx="14423" cy="1279974"/>
          </a:xfrm>
          <a:prstGeom prst="line">
            <a:avLst/>
          </a:prstGeom>
          <a:ln w="50800">
            <a:solidFill>
              <a:srgbClr val="FF9900"/>
            </a:solidFill>
          </a:ln>
        </p:spPr>
        <p:style>
          <a:lnRef idx="1">
            <a:schemeClr val="accent1"/>
          </a:lnRef>
          <a:fillRef idx="0">
            <a:schemeClr val="accent1"/>
          </a:fillRef>
          <a:effectRef idx="0">
            <a:schemeClr val="accent1"/>
          </a:effectRef>
          <a:fontRef idx="minor">
            <a:schemeClr val="tx1"/>
          </a:fontRef>
        </p:style>
      </p:cxnSp>
      <p:sp>
        <p:nvSpPr>
          <p:cNvPr id="11" name="Oval 10">
            <a:extLst>
              <a:ext uri="{FF2B5EF4-FFF2-40B4-BE49-F238E27FC236}">
                <a16:creationId xmlns:a16="http://schemas.microsoft.com/office/drawing/2014/main" id="{45D0C27A-B79A-4741-A29F-5CA274A9F15F}"/>
              </a:ext>
            </a:extLst>
          </p:cNvPr>
          <p:cNvSpPr/>
          <p:nvPr/>
        </p:nvSpPr>
        <p:spPr>
          <a:xfrm>
            <a:off x="5520561" y="4667098"/>
            <a:ext cx="258418" cy="258418"/>
          </a:xfrm>
          <a:prstGeom prst="ellipse">
            <a:avLst/>
          </a:prstGeom>
          <a:solidFill>
            <a:srgbClr val="FF9900"/>
          </a:solidFill>
          <a:ln>
            <a:solidFill>
              <a:srgbClr val="FF99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Oval 11">
            <a:extLst>
              <a:ext uri="{FF2B5EF4-FFF2-40B4-BE49-F238E27FC236}">
                <a16:creationId xmlns:a16="http://schemas.microsoft.com/office/drawing/2014/main" id="{D461BAF9-1264-4760-AFAD-5D196B950C6D}"/>
              </a:ext>
            </a:extLst>
          </p:cNvPr>
          <p:cNvSpPr/>
          <p:nvPr/>
        </p:nvSpPr>
        <p:spPr>
          <a:xfrm>
            <a:off x="5520561" y="4167774"/>
            <a:ext cx="258418" cy="258418"/>
          </a:xfrm>
          <a:prstGeom prst="ellipse">
            <a:avLst/>
          </a:prstGeom>
          <a:solidFill>
            <a:srgbClr val="FF9900"/>
          </a:solidFill>
          <a:ln>
            <a:solidFill>
              <a:srgbClr val="FF99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Rectangle 16">
            <a:extLst>
              <a:ext uri="{FF2B5EF4-FFF2-40B4-BE49-F238E27FC236}">
                <a16:creationId xmlns:a16="http://schemas.microsoft.com/office/drawing/2014/main" id="{2515F964-6524-4023-99CC-4E5D2F6D020E}"/>
              </a:ext>
            </a:extLst>
          </p:cNvPr>
          <p:cNvSpPr/>
          <p:nvPr/>
        </p:nvSpPr>
        <p:spPr>
          <a:xfrm>
            <a:off x="7750206" y="1698710"/>
            <a:ext cx="3341864" cy="1730290"/>
          </a:xfrm>
          <a:prstGeom prst="rect">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600" dirty="0"/>
              <a:t>Act it out together</a:t>
            </a:r>
          </a:p>
        </p:txBody>
      </p:sp>
    </p:spTree>
    <p:extLst>
      <p:ext uri="{BB962C8B-B14F-4D97-AF65-F5344CB8AC3E}">
        <p14:creationId xmlns:p14="http://schemas.microsoft.com/office/powerpoint/2010/main" val="47578071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1417</TotalTime>
  <Words>659</Words>
  <Application>Microsoft Office PowerPoint</Application>
  <PresentationFormat>Widescreen</PresentationFormat>
  <Paragraphs>196</Paragraphs>
  <Slides>19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19</vt:i4>
      </vt:variant>
    </vt:vector>
  </HeadingPairs>
  <TitlesOfParts>
    <vt:vector size="24" baseType="lpstr">
      <vt:lpstr>Arial</vt:lpstr>
      <vt:lpstr>Calibri</vt:lpstr>
      <vt:lpstr>Calibri Light</vt:lpstr>
      <vt:lpstr>Times New Roman</vt:lpstr>
      <vt:lpstr>Office Theme</vt:lpstr>
      <vt:lpstr>Nested Loops</vt:lpstr>
      <vt:lpstr>PowerPoint Presentation</vt:lpstr>
      <vt:lpstr>Revising Count controlled loop</vt:lpstr>
      <vt:lpstr>Nested Loop Definition</vt:lpstr>
      <vt:lpstr>Nested Loop Algorithm</vt:lpstr>
      <vt:lpstr>Nested Loop Algorithm</vt:lpstr>
      <vt:lpstr>Nested Loop Algorithm</vt:lpstr>
      <vt:lpstr>Nested Loop Algorithm</vt:lpstr>
      <vt:lpstr>Nested Loop Algorithm</vt:lpstr>
      <vt:lpstr>Nested Loop Algorithm</vt:lpstr>
      <vt:lpstr>Nested Loop Algorithm</vt:lpstr>
      <vt:lpstr>Nested Loop Algorithm</vt:lpstr>
      <vt:lpstr>Nested Loop Algorithm</vt:lpstr>
      <vt:lpstr>Nested Loop Algorithm</vt:lpstr>
      <vt:lpstr>Nested Loop Algorithm</vt:lpstr>
      <vt:lpstr>Nested Loop Algorithm</vt:lpstr>
      <vt:lpstr>Nested Loop in code</vt:lpstr>
      <vt:lpstr>Nested loop knowledge</vt:lpstr>
      <vt:lpstr>Terms of use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Conditional Selection</dc:title>
  <dc:creator>Philip Bagge</dc:creator>
  <cp:lastModifiedBy>Philip Bagge</cp:lastModifiedBy>
  <cp:revision>15</cp:revision>
  <dcterms:created xsi:type="dcterms:W3CDTF">2018-06-25T09:53:29Z</dcterms:created>
  <dcterms:modified xsi:type="dcterms:W3CDTF">2023-01-03T14:49:33Z</dcterms:modified>
</cp:coreProperties>
</file>