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440" r:id="rId4"/>
    <p:sldId id="441" r:id="rId5"/>
    <p:sldId id="445" r:id="rId6"/>
    <p:sldId id="449" r:id="rId7"/>
    <p:sldId id="447" r:id="rId8"/>
    <p:sldId id="446" r:id="rId9"/>
    <p:sldId id="448" r:id="rId10"/>
    <p:sldId id="451" r:id="rId11"/>
    <p:sldId id="452" r:id="rId12"/>
    <p:sldId id="453" r:id="rId13"/>
    <p:sldId id="454" r:id="rId14"/>
    <p:sldId id="455" r:id="rId15"/>
    <p:sldId id="456" r:id="rId16"/>
    <p:sldId id="450" r:id="rId17"/>
    <p:sldId id="457" r:id="rId18"/>
    <p:sldId id="444" r:id="rId19"/>
    <p:sldId id="55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7B3369-6956-41B4-A367-0163D93E8DB3}" v="34" dt="2023-01-03T14:49:04.8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22" autoAdjust="0"/>
    <p:restoredTop sz="94660"/>
  </p:normalViewPr>
  <p:slideViewPr>
    <p:cSldViewPr snapToGrid="0">
      <p:cViewPr varScale="1">
        <p:scale>
          <a:sx n="86" d="100"/>
          <a:sy n="86" d="100"/>
        </p:scale>
        <p:origin x="446" y="48"/>
      </p:cViewPr>
      <p:guideLst/>
    </p:cSldViewPr>
  </p:slideViewPr>
  <p:notesTextViewPr>
    <p:cViewPr>
      <p:scale>
        <a:sx n="1" d="1"/>
        <a:sy n="1" d="1"/>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ip Bagge" userId="e3abba335f68304e" providerId="LiveId" clId="{CC7B3369-6956-41B4-A367-0163D93E8DB3}"/>
    <pc:docChg chg="custSel addSld delSld modSld sldOrd modMainMaster">
      <pc:chgData name="Philip Bagge" userId="e3abba335f68304e" providerId="LiveId" clId="{CC7B3369-6956-41B4-A367-0163D93E8DB3}" dt="2023-01-03T14:49:27.159" v="1443" actId="207"/>
      <pc:docMkLst>
        <pc:docMk/>
      </pc:docMkLst>
      <pc:sldChg chg="addSp delSp modSp mod">
        <pc:chgData name="Philip Bagge" userId="e3abba335f68304e" providerId="LiveId" clId="{CC7B3369-6956-41B4-A367-0163D93E8DB3}" dt="2023-01-03T14:49:27.159" v="1443" actId="207"/>
        <pc:sldMkLst>
          <pc:docMk/>
          <pc:sldMk cId="2067189513" sldId="256"/>
        </pc:sldMkLst>
        <pc:spChg chg="mod">
          <ac:chgData name="Philip Bagge" userId="e3abba335f68304e" providerId="LiveId" clId="{CC7B3369-6956-41B4-A367-0163D93E8DB3}" dt="2022-01-04T13:19:00.780" v="41" actId="14100"/>
          <ac:spMkLst>
            <pc:docMk/>
            <pc:sldMk cId="2067189513" sldId="256"/>
            <ac:spMk id="2" creationId="{82C622B0-53AF-4A5F-BF84-2439C7127487}"/>
          </ac:spMkLst>
        </pc:spChg>
        <pc:spChg chg="add mod">
          <ac:chgData name="Philip Bagge" userId="e3abba335f68304e" providerId="LiveId" clId="{CC7B3369-6956-41B4-A367-0163D93E8DB3}" dt="2023-01-03T14:49:27.159" v="1443" actId="207"/>
          <ac:spMkLst>
            <pc:docMk/>
            <pc:sldMk cId="2067189513" sldId="256"/>
            <ac:spMk id="3" creationId="{DAE2F25C-3888-8428-3612-7A80453ED649}"/>
          </ac:spMkLst>
        </pc:spChg>
        <pc:spChg chg="del">
          <ac:chgData name="Philip Bagge" userId="e3abba335f68304e" providerId="LiveId" clId="{CC7B3369-6956-41B4-A367-0163D93E8DB3}" dt="2023-01-03T14:46:56.930" v="1382" actId="21"/>
          <ac:spMkLst>
            <pc:docMk/>
            <pc:sldMk cId="2067189513" sldId="256"/>
            <ac:spMk id="5" creationId="{10F663CD-5449-4306-AED8-11C5DE135289}"/>
          </ac:spMkLst>
        </pc:spChg>
        <pc:picChg chg="del">
          <ac:chgData name="Philip Bagge" userId="e3abba335f68304e" providerId="LiveId" clId="{CC7B3369-6956-41B4-A367-0163D93E8DB3}" dt="2023-01-03T14:46:56.930" v="1382" actId="21"/>
          <ac:picMkLst>
            <pc:docMk/>
            <pc:sldMk cId="2067189513" sldId="256"/>
            <ac:picMk id="4" creationId="{19010007-8B7A-45D6-9781-DB493B67B121}"/>
          </ac:picMkLst>
        </pc:picChg>
      </pc:sldChg>
      <pc:sldChg chg="del">
        <pc:chgData name="Philip Bagge" userId="e3abba335f68304e" providerId="LiveId" clId="{CC7B3369-6956-41B4-A367-0163D93E8DB3}" dt="2022-01-04T13:16:21.292" v="13" actId="2696"/>
        <pc:sldMkLst>
          <pc:docMk/>
          <pc:sldMk cId="396825678" sldId="257"/>
        </pc:sldMkLst>
      </pc:sldChg>
      <pc:sldChg chg="modSp mod">
        <pc:chgData name="Philip Bagge" userId="e3abba335f68304e" providerId="LiveId" clId="{CC7B3369-6956-41B4-A367-0163D93E8DB3}" dt="2023-01-03T14:47:44.862" v="1389" actId="1076"/>
        <pc:sldMkLst>
          <pc:docMk/>
          <pc:sldMk cId="171994188" sldId="275"/>
        </pc:sldMkLst>
        <pc:spChg chg="mod">
          <ac:chgData name="Philip Bagge" userId="e3abba335f68304e" providerId="LiveId" clId="{CC7B3369-6956-41B4-A367-0163D93E8DB3}" dt="2023-01-03T14:47:32.544" v="1388" actId="14100"/>
          <ac:spMkLst>
            <pc:docMk/>
            <pc:sldMk cId="171994188" sldId="275"/>
            <ac:spMk id="26" creationId="{455C5DAF-B27A-4F0E-B27D-58B15DE8861A}"/>
          </ac:spMkLst>
        </pc:spChg>
        <pc:grpChg chg="mod">
          <ac:chgData name="Philip Bagge" userId="e3abba335f68304e" providerId="LiveId" clId="{CC7B3369-6956-41B4-A367-0163D93E8DB3}" dt="2023-01-03T14:47:44.862" v="1389" actId="1076"/>
          <ac:grpSpMkLst>
            <pc:docMk/>
            <pc:sldMk cId="171994188" sldId="275"/>
            <ac:grpSpMk id="53" creationId="{93935BB3-E8C1-410D-ACC0-054E4A2DFDE2}"/>
          </ac:grpSpMkLst>
        </pc:grpChg>
      </pc:sldChg>
      <pc:sldChg chg="del">
        <pc:chgData name="Philip Bagge" userId="e3abba335f68304e" providerId="LiveId" clId="{CC7B3369-6956-41B4-A367-0163D93E8DB3}" dt="2022-01-04T13:17:17.347" v="20" actId="47"/>
        <pc:sldMkLst>
          <pc:docMk/>
          <pc:sldMk cId="2422106370" sldId="277"/>
        </pc:sldMkLst>
      </pc:sldChg>
      <pc:sldChg chg="del">
        <pc:chgData name="Philip Bagge" userId="e3abba335f68304e" providerId="LiveId" clId="{CC7B3369-6956-41B4-A367-0163D93E8DB3}" dt="2022-01-04T13:17:17.347" v="20" actId="47"/>
        <pc:sldMkLst>
          <pc:docMk/>
          <pc:sldMk cId="3421782169" sldId="283"/>
        </pc:sldMkLst>
      </pc:sldChg>
      <pc:sldChg chg="del">
        <pc:chgData name="Philip Bagge" userId="e3abba335f68304e" providerId="LiveId" clId="{CC7B3369-6956-41B4-A367-0163D93E8DB3}" dt="2022-01-04T13:16:29.453" v="15" actId="2696"/>
        <pc:sldMkLst>
          <pc:docMk/>
          <pc:sldMk cId="18315538" sldId="415"/>
        </pc:sldMkLst>
      </pc:sldChg>
      <pc:sldChg chg="del">
        <pc:chgData name="Philip Bagge" userId="e3abba335f68304e" providerId="LiveId" clId="{CC7B3369-6956-41B4-A367-0163D93E8DB3}" dt="2022-01-04T13:17:17.347" v="20" actId="47"/>
        <pc:sldMkLst>
          <pc:docMk/>
          <pc:sldMk cId="3401383483" sldId="416"/>
        </pc:sldMkLst>
      </pc:sldChg>
      <pc:sldChg chg="del">
        <pc:chgData name="Philip Bagge" userId="e3abba335f68304e" providerId="LiveId" clId="{CC7B3369-6956-41B4-A367-0163D93E8DB3}" dt="2022-01-04T13:17:17.347" v="20" actId="47"/>
        <pc:sldMkLst>
          <pc:docMk/>
          <pc:sldMk cId="1941292651" sldId="418"/>
        </pc:sldMkLst>
      </pc:sldChg>
      <pc:sldChg chg="del">
        <pc:chgData name="Philip Bagge" userId="e3abba335f68304e" providerId="LiveId" clId="{CC7B3369-6956-41B4-A367-0163D93E8DB3}" dt="2022-01-04T13:17:17.347" v="20" actId="47"/>
        <pc:sldMkLst>
          <pc:docMk/>
          <pc:sldMk cId="2134443314" sldId="419"/>
        </pc:sldMkLst>
      </pc:sldChg>
      <pc:sldChg chg="del">
        <pc:chgData name="Philip Bagge" userId="e3abba335f68304e" providerId="LiveId" clId="{CC7B3369-6956-41B4-A367-0163D93E8DB3}" dt="2022-01-04T13:17:17.347" v="20" actId="47"/>
        <pc:sldMkLst>
          <pc:docMk/>
          <pc:sldMk cId="1553183327" sldId="421"/>
        </pc:sldMkLst>
      </pc:sldChg>
      <pc:sldChg chg="del">
        <pc:chgData name="Philip Bagge" userId="e3abba335f68304e" providerId="LiveId" clId="{CC7B3369-6956-41B4-A367-0163D93E8DB3}" dt="2022-01-04T13:17:17.347" v="20" actId="47"/>
        <pc:sldMkLst>
          <pc:docMk/>
          <pc:sldMk cId="2353447748" sldId="422"/>
        </pc:sldMkLst>
      </pc:sldChg>
      <pc:sldChg chg="del">
        <pc:chgData name="Philip Bagge" userId="e3abba335f68304e" providerId="LiveId" clId="{CC7B3369-6956-41B4-A367-0163D93E8DB3}" dt="2022-01-04T13:17:17.347" v="20" actId="47"/>
        <pc:sldMkLst>
          <pc:docMk/>
          <pc:sldMk cId="637663479" sldId="423"/>
        </pc:sldMkLst>
      </pc:sldChg>
      <pc:sldChg chg="del">
        <pc:chgData name="Philip Bagge" userId="e3abba335f68304e" providerId="LiveId" clId="{CC7B3369-6956-41B4-A367-0163D93E8DB3}" dt="2022-01-04T13:17:17.347" v="20" actId="47"/>
        <pc:sldMkLst>
          <pc:docMk/>
          <pc:sldMk cId="2112782692" sldId="424"/>
        </pc:sldMkLst>
      </pc:sldChg>
      <pc:sldChg chg="del">
        <pc:chgData name="Philip Bagge" userId="e3abba335f68304e" providerId="LiveId" clId="{CC7B3369-6956-41B4-A367-0163D93E8DB3}" dt="2022-01-04T13:17:17.347" v="20" actId="47"/>
        <pc:sldMkLst>
          <pc:docMk/>
          <pc:sldMk cId="1328980647" sldId="425"/>
        </pc:sldMkLst>
      </pc:sldChg>
      <pc:sldChg chg="del">
        <pc:chgData name="Philip Bagge" userId="e3abba335f68304e" providerId="LiveId" clId="{CC7B3369-6956-41B4-A367-0163D93E8DB3}" dt="2022-01-04T13:17:17.347" v="20" actId="47"/>
        <pc:sldMkLst>
          <pc:docMk/>
          <pc:sldMk cId="3742720362" sldId="426"/>
        </pc:sldMkLst>
      </pc:sldChg>
      <pc:sldChg chg="del">
        <pc:chgData name="Philip Bagge" userId="e3abba335f68304e" providerId="LiveId" clId="{CC7B3369-6956-41B4-A367-0163D93E8DB3}" dt="2022-01-04T13:17:17.347" v="20" actId="47"/>
        <pc:sldMkLst>
          <pc:docMk/>
          <pc:sldMk cId="2865309765" sldId="427"/>
        </pc:sldMkLst>
      </pc:sldChg>
      <pc:sldChg chg="del">
        <pc:chgData name="Philip Bagge" userId="e3abba335f68304e" providerId="LiveId" clId="{CC7B3369-6956-41B4-A367-0163D93E8DB3}" dt="2022-01-04T13:17:17.347" v="20" actId="47"/>
        <pc:sldMkLst>
          <pc:docMk/>
          <pc:sldMk cId="2433562201" sldId="428"/>
        </pc:sldMkLst>
      </pc:sldChg>
      <pc:sldChg chg="del">
        <pc:chgData name="Philip Bagge" userId="e3abba335f68304e" providerId="LiveId" clId="{CC7B3369-6956-41B4-A367-0163D93E8DB3}" dt="2022-01-04T13:17:17.347" v="20" actId="47"/>
        <pc:sldMkLst>
          <pc:docMk/>
          <pc:sldMk cId="1414693432" sldId="429"/>
        </pc:sldMkLst>
      </pc:sldChg>
      <pc:sldChg chg="del">
        <pc:chgData name="Philip Bagge" userId="e3abba335f68304e" providerId="LiveId" clId="{CC7B3369-6956-41B4-A367-0163D93E8DB3}" dt="2022-01-04T13:17:17.347" v="20" actId="47"/>
        <pc:sldMkLst>
          <pc:docMk/>
          <pc:sldMk cId="3781946588" sldId="430"/>
        </pc:sldMkLst>
      </pc:sldChg>
      <pc:sldChg chg="del">
        <pc:chgData name="Philip Bagge" userId="e3abba335f68304e" providerId="LiveId" clId="{CC7B3369-6956-41B4-A367-0163D93E8DB3}" dt="2022-01-04T13:17:17.347" v="20" actId="47"/>
        <pc:sldMkLst>
          <pc:docMk/>
          <pc:sldMk cId="2679374606" sldId="431"/>
        </pc:sldMkLst>
      </pc:sldChg>
      <pc:sldChg chg="del">
        <pc:chgData name="Philip Bagge" userId="e3abba335f68304e" providerId="LiveId" clId="{CC7B3369-6956-41B4-A367-0163D93E8DB3}" dt="2022-01-04T13:17:17.347" v="20" actId="47"/>
        <pc:sldMkLst>
          <pc:docMk/>
          <pc:sldMk cId="1868618097" sldId="432"/>
        </pc:sldMkLst>
      </pc:sldChg>
      <pc:sldChg chg="del">
        <pc:chgData name="Philip Bagge" userId="e3abba335f68304e" providerId="LiveId" clId="{CC7B3369-6956-41B4-A367-0163D93E8DB3}" dt="2022-01-04T13:17:17.347" v="20" actId="47"/>
        <pc:sldMkLst>
          <pc:docMk/>
          <pc:sldMk cId="2056789168" sldId="433"/>
        </pc:sldMkLst>
      </pc:sldChg>
      <pc:sldChg chg="del">
        <pc:chgData name="Philip Bagge" userId="e3abba335f68304e" providerId="LiveId" clId="{CC7B3369-6956-41B4-A367-0163D93E8DB3}" dt="2022-01-04T13:17:17.347" v="20" actId="47"/>
        <pc:sldMkLst>
          <pc:docMk/>
          <pc:sldMk cId="1492566109" sldId="434"/>
        </pc:sldMkLst>
      </pc:sldChg>
      <pc:sldChg chg="del">
        <pc:chgData name="Philip Bagge" userId="e3abba335f68304e" providerId="LiveId" clId="{CC7B3369-6956-41B4-A367-0163D93E8DB3}" dt="2022-01-04T13:17:17.347" v="20" actId="47"/>
        <pc:sldMkLst>
          <pc:docMk/>
          <pc:sldMk cId="1573899649" sldId="435"/>
        </pc:sldMkLst>
      </pc:sldChg>
      <pc:sldChg chg="del">
        <pc:chgData name="Philip Bagge" userId="e3abba335f68304e" providerId="LiveId" clId="{CC7B3369-6956-41B4-A367-0163D93E8DB3}" dt="2022-01-04T13:17:17.347" v="20" actId="47"/>
        <pc:sldMkLst>
          <pc:docMk/>
          <pc:sldMk cId="4076113279" sldId="437"/>
        </pc:sldMkLst>
      </pc:sldChg>
      <pc:sldChg chg="del">
        <pc:chgData name="Philip Bagge" userId="e3abba335f68304e" providerId="LiveId" clId="{CC7B3369-6956-41B4-A367-0163D93E8DB3}" dt="2022-01-04T13:17:17.347" v="20" actId="47"/>
        <pc:sldMkLst>
          <pc:docMk/>
          <pc:sldMk cId="2380910068" sldId="438"/>
        </pc:sldMkLst>
      </pc:sldChg>
      <pc:sldChg chg="del">
        <pc:chgData name="Philip Bagge" userId="e3abba335f68304e" providerId="LiveId" clId="{CC7B3369-6956-41B4-A367-0163D93E8DB3}" dt="2022-01-04T13:17:17.347" v="20" actId="47"/>
        <pc:sldMkLst>
          <pc:docMk/>
          <pc:sldMk cId="3867274925" sldId="439"/>
        </pc:sldMkLst>
      </pc:sldChg>
      <pc:sldChg chg="addSp modSp mod ord">
        <pc:chgData name="Philip Bagge" userId="e3abba335f68304e" providerId="LiveId" clId="{CC7B3369-6956-41B4-A367-0163D93E8DB3}" dt="2023-01-03T14:48:07.981" v="1391" actId="14100"/>
        <pc:sldMkLst>
          <pc:docMk/>
          <pc:sldMk cId="297614339" sldId="440"/>
        </pc:sldMkLst>
        <pc:spChg chg="mod">
          <ac:chgData name="Philip Bagge" userId="e3abba335f68304e" providerId="LiveId" clId="{CC7B3369-6956-41B4-A367-0163D93E8DB3}" dt="2022-01-04T13:17:32.887" v="34" actId="20577"/>
          <ac:spMkLst>
            <pc:docMk/>
            <pc:sldMk cId="297614339" sldId="440"/>
            <ac:spMk id="2" creationId="{5715985B-F7C9-49B7-ABEF-ABE2E2A00026}"/>
          </ac:spMkLst>
        </pc:spChg>
        <pc:spChg chg="mod">
          <ac:chgData name="Philip Bagge" userId="e3abba335f68304e" providerId="LiveId" clId="{CC7B3369-6956-41B4-A367-0163D93E8DB3}" dt="2022-01-04T13:19:16.796" v="43" actId="1076"/>
          <ac:spMkLst>
            <pc:docMk/>
            <pc:sldMk cId="297614339" sldId="440"/>
            <ac:spMk id="15" creationId="{7F745DA2-ABC0-46BE-83DD-8EF0634E1BBF}"/>
          </ac:spMkLst>
        </pc:spChg>
        <pc:spChg chg="mod">
          <ac:chgData name="Philip Bagge" userId="e3abba335f68304e" providerId="LiveId" clId="{CC7B3369-6956-41B4-A367-0163D93E8DB3}" dt="2022-01-04T13:19:25.997" v="44" actId="1076"/>
          <ac:spMkLst>
            <pc:docMk/>
            <pc:sldMk cId="297614339" sldId="440"/>
            <ac:spMk id="23" creationId="{5F94A7E9-2EDD-47E8-814F-2047C6F664B0}"/>
          </ac:spMkLst>
        </pc:spChg>
        <pc:spChg chg="mod">
          <ac:chgData name="Philip Bagge" userId="e3abba335f68304e" providerId="LiveId" clId="{CC7B3369-6956-41B4-A367-0163D93E8DB3}" dt="2022-01-04T13:19:25.997" v="44" actId="1076"/>
          <ac:spMkLst>
            <pc:docMk/>
            <pc:sldMk cId="297614339" sldId="440"/>
            <ac:spMk id="24" creationId="{AA6959CD-CA5C-42EF-924C-5EA87E7B3CE2}"/>
          </ac:spMkLst>
        </pc:spChg>
        <pc:spChg chg="mod">
          <ac:chgData name="Philip Bagge" userId="e3abba335f68304e" providerId="LiveId" clId="{CC7B3369-6956-41B4-A367-0163D93E8DB3}" dt="2022-01-04T13:19:25.997" v="44" actId="1076"/>
          <ac:spMkLst>
            <pc:docMk/>
            <pc:sldMk cId="297614339" sldId="440"/>
            <ac:spMk id="30" creationId="{1E38AAF7-0488-4032-8122-DDBA82CD7213}"/>
          </ac:spMkLst>
        </pc:spChg>
        <pc:spChg chg="mod">
          <ac:chgData name="Philip Bagge" userId="e3abba335f68304e" providerId="LiveId" clId="{CC7B3369-6956-41B4-A367-0163D93E8DB3}" dt="2022-01-04T13:17:58.501" v="36"/>
          <ac:spMkLst>
            <pc:docMk/>
            <pc:sldMk cId="297614339" sldId="440"/>
            <ac:spMk id="33" creationId="{48FE553B-6504-4D92-8414-FD026C1F26E3}"/>
          </ac:spMkLst>
        </pc:spChg>
        <pc:spChg chg="mod">
          <ac:chgData name="Philip Bagge" userId="e3abba335f68304e" providerId="LiveId" clId="{CC7B3369-6956-41B4-A367-0163D93E8DB3}" dt="2022-01-04T13:17:58.501" v="36"/>
          <ac:spMkLst>
            <pc:docMk/>
            <pc:sldMk cId="297614339" sldId="440"/>
            <ac:spMk id="34" creationId="{FB959436-3557-46B9-82B4-DEA569055455}"/>
          </ac:spMkLst>
        </pc:spChg>
        <pc:spChg chg="mod">
          <ac:chgData name="Philip Bagge" userId="e3abba335f68304e" providerId="LiveId" clId="{CC7B3369-6956-41B4-A367-0163D93E8DB3}" dt="2022-01-04T13:17:58.501" v="36"/>
          <ac:spMkLst>
            <pc:docMk/>
            <pc:sldMk cId="297614339" sldId="440"/>
            <ac:spMk id="35" creationId="{EA088188-453F-4E71-BF77-5AC1262F578B}"/>
          </ac:spMkLst>
        </pc:spChg>
        <pc:spChg chg="mod">
          <ac:chgData name="Philip Bagge" userId="e3abba335f68304e" providerId="LiveId" clId="{CC7B3369-6956-41B4-A367-0163D93E8DB3}" dt="2022-01-04T13:17:58.501" v="36"/>
          <ac:spMkLst>
            <pc:docMk/>
            <pc:sldMk cId="297614339" sldId="440"/>
            <ac:spMk id="36" creationId="{62FD5CBA-39DC-4DFA-B0C0-64D5E3DB6535}"/>
          </ac:spMkLst>
        </pc:spChg>
        <pc:spChg chg="add mod">
          <ac:chgData name="Philip Bagge" userId="e3abba335f68304e" providerId="LiveId" clId="{CC7B3369-6956-41B4-A367-0163D93E8DB3}" dt="2023-01-03T14:48:07.981" v="1391" actId="14100"/>
          <ac:spMkLst>
            <pc:docMk/>
            <pc:sldMk cId="297614339" sldId="440"/>
            <ac:spMk id="41" creationId="{FBE30279-BB62-49E9-A01B-D91BE0C41BF2}"/>
          </ac:spMkLst>
        </pc:spChg>
        <pc:spChg chg="add mod">
          <ac:chgData name="Philip Bagge" userId="e3abba335f68304e" providerId="LiveId" clId="{CC7B3369-6956-41B4-A367-0163D93E8DB3}" dt="2023-01-03T14:48:01.020" v="1390" actId="14100"/>
          <ac:spMkLst>
            <pc:docMk/>
            <pc:sldMk cId="297614339" sldId="440"/>
            <ac:spMk id="42" creationId="{646D9E61-AB4A-411F-BB27-9FAD5CC7A6D0}"/>
          </ac:spMkLst>
        </pc:spChg>
        <pc:grpChg chg="mod">
          <ac:chgData name="Philip Bagge" userId="e3abba335f68304e" providerId="LiveId" clId="{CC7B3369-6956-41B4-A367-0163D93E8DB3}" dt="2022-01-04T13:19:25.997" v="44" actId="1076"/>
          <ac:grpSpMkLst>
            <pc:docMk/>
            <pc:sldMk cId="297614339" sldId="440"/>
            <ac:grpSpMk id="19" creationId="{810815C7-FC96-4505-8A55-5D11F00C2372}"/>
          </ac:grpSpMkLst>
        </pc:grpChg>
        <pc:grpChg chg="mod">
          <ac:chgData name="Philip Bagge" userId="e3abba335f68304e" providerId="LiveId" clId="{CC7B3369-6956-41B4-A367-0163D93E8DB3}" dt="2022-01-04T13:19:25.997" v="44" actId="1076"/>
          <ac:grpSpMkLst>
            <pc:docMk/>
            <pc:sldMk cId="297614339" sldId="440"/>
            <ac:grpSpMk id="22" creationId="{38C1ECA4-2826-4D47-BD5C-E562FB6FD9E8}"/>
          </ac:grpSpMkLst>
        </pc:grpChg>
        <pc:grpChg chg="add mod">
          <ac:chgData name="Philip Bagge" userId="e3abba335f68304e" providerId="LiveId" clId="{CC7B3369-6956-41B4-A367-0163D93E8DB3}" dt="2022-01-04T13:19:45.972" v="46" actId="14100"/>
          <ac:grpSpMkLst>
            <pc:docMk/>
            <pc:sldMk cId="297614339" sldId="440"/>
            <ac:grpSpMk id="27" creationId="{1D73EDCC-8998-4128-9EEF-885D517CDCFA}"/>
          </ac:grpSpMkLst>
        </pc:grpChg>
        <pc:grpChg chg="mod">
          <ac:chgData name="Philip Bagge" userId="e3abba335f68304e" providerId="LiveId" clId="{CC7B3369-6956-41B4-A367-0163D93E8DB3}" dt="2022-01-04T15:34:03.502" v="1381" actId="1076"/>
          <ac:grpSpMkLst>
            <pc:docMk/>
            <pc:sldMk cId="297614339" sldId="440"/>
            <ac:grpSpMk id="29" creationId="{4ADA8337-5806-4E70-A00E-CBB20B4A01C9}"/>
          </ac:grpSpMkLst>
        </pc:grpChg>
        <pc:grpChg chg="mod">
          <ac:chgData name="Philip Bagge" userId="e3abba335f68304e" providerId="LiveId" clId="{CC7B3369-6956-41B4-A367-0163D93E8DB3}" dt="2022-01-04T13:17:58.501" v="36"/>
          <ac:grpSpMkLst>
            <pc:docMk/>
            <pc:sldMk cId="297614339" sldId="440"/>
            <ac:grpSpMk id="32" creationId="{7880241C-4EBD-46A4-8FCB-810E1593BAC5}"/>
          </ac:grpSpMkLst>
        </pc:grpChg>
        <pc:picChg chg="mod">
          <ac:chgData name="Philip Bagge" userId="e3abba335f68304e" providerId="LiveId" clId="{CC7B3369-6956-41B4-A367-0163D93E8DB3}" dt="2022-01-04T13:17:58.501" v="36"/>
          <ac:picMkLst>
            <pc:docMk/>
            <pc:sldMk cId="297614339" sldId="440"/>
            <ac:picMk id="31" creationId="{0FB7CA60-EDEA-4F7C-8AAC-BB381BF1F418}"/>
          </ac:picMkLst>
        </pc:picChg>
        <pc:inkChg chg="mod">
          <ac:chgData name="Philip Bagge" userId="e3abba335f68304e" providerId="LiveId" clId="{CC7B3369-6956-41B4-A367-0163D93E8DB3}" dt="2022-01-04T13:17:58.501" v="36"/>
          <ac:inkMkLst>
            <pc:docMk/>
            <pc:sldMk cId="297614339" sldId="440"/>
            <ac:inkMk id="37" creationId="{8EE17EBD-9AC9-42A2-969A-D14790A77328}"/>
          </ac:inkMkLst>
        </pc:inkChg>
        <pc:inkChg chg="mod">
          <ac:chgData name="Philip Bagge" userId="e3abba335f68304e" providerId="LiveId" clId="{CC7B3369-6956-41B4-A367-0163D93E8DB3}" dt="2022-01-04T13:17:58.501" v="36"/>
          <ac:inkMkLst>
            <pc:docMk/>
            <pc:sldMk cId="297614339" sldId="440"/>
            <ac:inkMk id="38" creationId="{D25DA6A4-16CB-44CB-87AD-FB5E783B49DA}"/>
          </ac:inkMkLst>
        </pc:inkChg>
        <pc:inkChg chg="mod">
          <ac:chgData name="Philip Bagge" userId="e3abba335f68304e" providerId="LiveId" clId="{CC7B3369-6956-41B4-A367-0163D93E8DB3}" dt="2022-01-04T13:17:58.501" v="36"/>
          <ac:inkMkLst>
            <pc:docMk/>
            <pc:sldMk cId="297614339" sldId="440"/>
            <ac:inkMk id="39" creationId="{026D87CA-7615-483F-882A-D4D33FA3CF7E}"/>
          </ac:inkMkLst>
        </pc:inkChg>
        <pc:inkChg chg="mod">
          <ac:chgData name="Philip Bagge" userId="e3abba335f68304e" providerId="LiveId" clId="{CC7B3369-6956-41B4-A367-0163D93E8DB3}" dt="2022-01-04T13:17:58.501" v="36"/>
          <ac:inkMkLst>
            <pc:docMk/>
            <pc:sldMk cId="297614339" sldId="440"/>
            <ac:inkMk id="40" creationId="{BEF38672-6F5F-4241-BD6B-51B30ED3EF8F}"/>
          </ac:inkMkLst>
        </pc:inkChg>
      </pc:sldChg>
      <pc:sldChg chg="addSp delSp modSp mod ord">
        <pc:chgData name="Philip Bagge" userId="e3abba335f68304e" providerId="LiveId" clId="{CC7B3369-6956-41B4-A367-0163D93E8DB3}" dt="2022-01-04T13:22:41.769" v="119" actId="207"/>
        <pc:sldMkLst>
          <pc:docMk/>
          <pc:sldMk cId="611825049" sldId="441"/>
        </pc:sldMkLst>
        <pc:spChg chg="add mod">
          <ac:chgData name="Philip Bagge" userId="e3abba335f68304e" providerId="LiveId" clId="{CC7B3369-6956-41B4-A367-0163D93E8DB3}" dt="2022-01-04T13:22:41.769" v="119" actId="207"/>
          <ac:spMkLst>
            <pc:docMk/>
            <pc:sldMk cId="611825049" sldId="441"/>
            <ac:spMk id="4" creationId="{A6F82405-4B43-4BE7-8BB7-B3A36B5092A2}"/>
          </ac:spMkLst>
        </pc:spChg>
        <pc:spChg chg="mod">
          <ac:chgData name="Philip Bagge" userId="e3abba335f68304e" providerId="LiveId" clId="{CC7B3369-6956-41B4-A367-0163D93E8DB3}" dt="2022-01-04T13:21:50.476" v="88" actId="14100"/>
          <ac:spMkLst>
            <pc:docMk/>
            <pc:sldMk cId="611825049" sldId="441"/>
            <ac:spMk id="15" creationId="{0B9ABFC7-1081-4C0D-BB83-9B3A79469D35}"/>
          </ac:spMkLst>
        </pc:spChg>
        <pc:grpChg chg="del">
          <ac:chgData name="Philip Bagge" userId="e3abba335f68304e" providerId="LiveId" clId="{CC7B3369-6956-41B4-A367-0163D93E8DB3}" dt="2022-01-04T13:17:55.338" v="35" actId="21"/>
          <ac:grpSpMkLst>
            <pc:docMk/>
            <pc:sldMk cId="611825049" sldId="441"/>
            <ac:grpSpMk id="8" creationId="{D13B255C-A517-4E64-B6F7-18DE9ACC1E1F}"/>
          </ac:grpSpMkLst>
        </pc:grpChg>
      </pc:sldChg>
      <pc:sldChg chg="del">
        <pc:chgData name="Philip Bagge" userId="e3abba335f68304e" providerId="LiveId" clId="{CC7B3369-6956-41B4-A367-0163D93E8DB3}" dt="2022-01-04T13:17:17.347" v="20" actId="47"/>
        <pc:sldMkLst>
          <pc:docMk/>
          <pc:sldMk cId="2327953057" sldId="442"/>
        </pc:sldMkLst>
      </pc:sldChg>
      <pc:sldChg chg="del">
        <pc:chgData name="Philip Bagge" userId="e3abba335f68304e" providerId="LiveId" clId="{CC7B3369-6956-41B4-A367-0163D93E8DB3}" dt="2022-01-04T13:16:24.810" v="14" actId="2696"/>
        <pc:sldMkLst>
          <pc:docMk/>
          <pc:sldMk cId="3593835268" sldId="443"/>
        </pc:sldMkLst>
      </pc:sldChg>
      <pc:sldChg chg="modSp mod">
        <pc:chgData name="Philip Bagge" userId="e3abba335f68304e" providerId="LiveId" clId="{CC7B3369-6956-41B4-A367-0163D93E8DB3}" dt="2022-01-04T15:32:29.774" v="1379" actId="20577"/>
        <pc:sldMkLst>
          <pc:docMk/>
          <pc:sldMk cId="1294941849" sldId="444"/>
        </pc:sldMkLst>
        <pc:spChg chg="mod">
          <ac:chgData name="Philip Bagge" userId="e3abba335f68304e" providerId="LiveId" clId="{CC7B3369-6956-41B4-A367-0163D93E8DB3}" dt="2022-01-04T15:32:29.774" v="1379" actId="20577"/>
          <ac:spMkLst>
            <pc:docMk/>
            <pc:sldMk cId="1294941849" sldId="444"/>
            <ac:spMk id="4" creationId="{17DE9385-BBE4-4AF9-898F-A38C09CCA32D}"/>
          </ac:spMkLst>
        </pc:spChg>
        <pc:spChg chg="mod">
          <ac:chgData name="Philip Bagge" userId="e3abba335f68304e" providerId="LiveId" clId="{CC7B3369-6956-41B4-A367-0163D93E8DB3}" dt="2022-01-04T13:50:38.149" v="718" actId="20577"/>
          <ac:spMkLst>
            <pc:docMk/>
            <pc:sldMk cId="1294941849" sldId="444"/>
            <ac:spMk id="15" creationId="{0B9ABFC7-1081-4C0D-BB83-9B3A79469D35}"/>
          </ac:spMkLst>
        </pc:spChg>
      </pc:sldChg>
      <pc:sldChg chg="addSp delSp modSp add mod">
        <pc:chgData name="Philip Bagge" userId="e3abba335f68304e" providerId="LiveId" clId="{CC7B3369-6956-41B4-A367-0163D93E8DB3}" dt="2022-01-04T13:33:51.176" v="332" actId="478"/>
        <pc:sldMkLst>
          <pc:docMk/>
          <pc:sldMk cId="3431268558" sldId="445"/>
        </pc:sldMkLst>
        <pc:spChg chg="mod">
          <ac:chgData name="Philip Bagge" userId="e3abba335f68304e" providerId="LiveId" clId="{CC7B3369-6956-41B4-A367-0163D93E8DB3}" dt="2022-01-04T13:26:16.971" v="223" actId="1076"/>
          <ac:spMkLst>
            <pc:docMk/>
            <pc:sldMk cId="3431268558" sldId="445"/>
            <ac:spMk id="4" creationId="{A6F82405-4B43-4BE7-8BB7-B3A36B5092A2}"/>
          </ac:spMkLst>
        </pc:spChg>
        <pc:spChg chg="add del mod">
          <ac:chgData name="Philip Bagge" userId="e3abba335f68304e" providerId="LiveId" clId="{CC7B3369-6956-41B4-A367-0163D93E8DB3}" dt="2022-01-04T13:32:40.454" v="318" actId="478"/>
          <ac:spMkLst>
            <pc:docMk/>
            <pc:sldMk cId="3431268558" sldId="445"/>
            <ac:spMk id="5" creationId="{AAA3D808-354B-4F3D-BC7E-6CCA27593EAB}"/>
          </ac:spMkLst>
        </pc:spChg>
        <pc:spChg chg="add del mod">
          <ac:chgData name="Philip Bagge" userId="e3abba335f68304e" providerId="LiveId" clId="{CC7B3369-6956-41B4-A367-0163D93E8DB3}" dt="2022-01-04T13:32:40.454" v="318" actId="478"/>
          <ac:spMkLst>
            <pc:docMk/>
            <pc:sldMk cId="3431268558" sldId="445"/>
            <ac:spMk id="6" creationId="{B91F0B68-E064-419E-9DDF-50692C410507}"/>
          </ac:spMkLst>
        </pc:spChg>
        <pc:spChg chg="add del mod">
          <ac:chgData name="Philip Bagge" userId="e3abba335f68304e" providerId="LiveId" clId="{CC7B3369-6956-41B4-A367-0163D93E8DB3}" dt="2022-01-04T13:32:40.454" v="318" actId="478"/>
          <ac:spMkLst>
            <pc:docMk/>
            <pc:sldMk cId="3431268558" sldId="445"/>
            <ac:spMk id="7" creationId="{8CC7F7DE-1603-45A1-9EC1-C8ECA9EBF4DD}"/>
          </ac:spMkLst>
        </pc:spChg>
        <pc:spChg chg="add del mod">
          <ac:chgData name="Philip Bagge" userId="e3abba335f68304e" providerId="LiveId" clId="{CC7B3369-6956-41B4-A367-0163D93E8DB3}" dt="2022-01-04T13:32:40.454" v="318" actId="478"/>
          <ac:spMkLst>
            <pc:docMk/>
            <pc:sldMk cId="3431268558" sldId="445"/>
            <ac:spMk id="8" creationId="{C77D252C-EB32-4783-A94A-A00A1CE09756}"/>
          </ac:spMkLst>
        </pc:spChg>
        <pc:spChg chg="add del mod">
          <ac:chgData name="Philip Bagge" userId="e3abba335f68304e" providerId="LiveId" clId="{CC7B3369-6956-41B4-A367-0163D93E8DB3}" dt="2022-01-04T13:32:40.454" v="318" actId="478"/>
          <ac:spMkLst>
            <pc:docMk/>
            <pc:sldMk cId="3431268558" sldId="445"/>
            <ac:spMk id="9" creationId="{8A1230A6-9CE0-48E5-9D83-4E57D84D0C53}"/>
          </ac:spMkLst>
        </pc:spChg>
        <pc:spChg chg="add del mod ord">
          <ac:chgData name="Philip Bagge" userId="e3abba335f68304e" providerId="LiveId" clId="{CC7B3369-6956-41B4-A367-0163D93E8DB3}" dt="2022-01-04T13:32:40.454" v="318" actId="478"/>
          <ac:spMkLst>
            <pc:docMk/>
            <pc:sldMk cId="3431268558" sldId="445"/>
            <ac:spMk id="11" creationId="{45D0C27A-B79A-4741-A29F-5CA274A9F15F}"/>
          </ac:spMkLst>
        </pc:spChg>
        <pc:spChg chg="add del mod ord">
          <ac:chgData name="Philip Bagge" userId="e3abba335f68304e" providerId="LiveId" clId="{CC7B3369-6956-41B4-A367-0163D93E8DB3}" dt="2022-01-04T13:32:40.454" v="318" actId="478"/>
          <ac:spMkLst>
            <pc:docMk/>
            <pc:sldMk cId="3431268558" sldId="445"/>
            <ac:spMk id="12" creationId="{D461BAF9-1264-4760-AFAD-5D196B950C6D}"/>
          </ac:spMkLst>
        </pc:spChg>
        <pc:spChg chg="add del mod">
          <ac:chgData name="Philip Bagge" userId="e3abba335f68304e" providerId="LiveId" clId="{CC7B3369-6956-41B4-A367-0163D93E8DB3}" dt="2022-01-04T13:32:40.454" v="318" actId="478"/>
          <ac:spMkLst>
            <pc:docMk/>
            <pc:sldMk cId="3431268558" sldId="445"/>
            <ac:spMk id="13" creationId="{E2529DA6-EBB3-4F0F-BE0A-C0EDDE556227}"/>
          </ac:spMkLst>
        </pc:spChg>
        <pc:spChg chg="add del mod">
          <ac:chgData name="Philip Bagge" userId="e3abba335f68304e" providerId="LiveId" clId="{CC7B3369-6956-41B4-A367-0163D93E8DB3}" dt="2022-01-04T13:32:37.903" v="317" actId="478"/>
          <ac:spMkLst>
            <pc:docMk/>
            <pc:sldMk cId="3431268558" sldId="445"/>
            <ac:spMk id="14" creationId="{C551455C-31E5-43A8-B36A-A2E82826EF86}"/>
          </ac:spMkLst>
        </pc:spChg>
        <pc:spChg chg="mod">
          <ac:chgData name="Philip Bagge" userId="e3abba335f68304e" providerId="LiveId" clId="{CC7B3369-6956-41B4-A367-0163D93E8DB3}" dt="2022-01-04T13:23:17.695" v="129" actId="20577"/>
          <ac:spMkLst>
            <pc:docMk/>
            <pc:sldMk cId="3431268558" sldId="445"/>
            <ac:spMk id="15" creationId="{0B9ABFC7-1081-4C0D-BB83-9B3A79469D35}"/>
          </ac:spMkLst>
        </pc:spChg>
        <pc:spChg chg="add del mod">
          <ac:chgData name="Philip Bagge" userId="e3abba335f68304e" providerId="LiveId" clId="{CC7B3369-6956-41B4-A367-0163D93E8DB3}" dt="2022-01-04T13:32:40.454" v="318" actId="478"/>
          <ac:spMkLst>
            <pc:docMk/>
            <pc:sldMk cId="3431268558" sldId="445"/>
            <ac:spMk id="16" creationId="{3393A8E2-4B21-418D-8116-37A9BC8A8261}"/>
          </ac:spMkLst>
        </pc:spChg>
        <pc:spChg chg="add del mod">
          <ac:chgData name="Philip Bagge" userId="e3abba335f68304e" providerId="LiveId" clId="{CC7B3369-6956-41B4-A367-0163D93E8DB3}" dt="2022-01-04T13:33:51.176" v="332" actId="478"/>
          <ac:spMkLst>
            <pc:docMk/>
            <pc:sldMk cId="3431268558" sldId="445"/>
            <ac:spMk id="19" creationId="{A0F6E983-2C29-4451-8561-8D12A8F3E8CF}"/>
          </ac:spMkLst>
        </pc:spChg>
        <pc:spChg chg="add del mod">
          <ac:chgData name="Philip Bagge" userId="e3abba335f68304e" providerId="LiveId" clId="{CC7B3369-6956-41B4-A367-0163D93E8DB3}" dt="2022-01-04T13:33:51.176" v="332" actId="478"/>
          <ac:spMkLst>
            <pc:docMk/>
            <pc:sldMk cId="3431268558" sldId="445"/>
            <ac:spMk id="20" creationId="{EB868DCC-7AC9-4814-A833-5C15611A1E20}"/>
          </ac:spMkLst>
        </pc:spChg>
        <pc:spChg chg="add del mod">
          <ac:chgData name="Philip Bagge" userId="e3abba335f68304e" providerId="LiveId" clId="{CC7B3369-6956-41B4-A367-0163D93E8DB3}" dt="2022-01-04T13:33:51.176" v="332" actId="478"/>
          <ac:spMkLst>
            <pc:docMk/>
            <pc:sldMk cId="3431268558" sldId="445"/>
            <ac:spMk id="21" creationId="{9C07C9C9-A391-40C3-892C-4F77E9B16B44}"/>
          </ac:spMkLst>
        </pc:spChg>
        <pc:spChg chg="add del mod">
          <ac:chgData name="Philip Bagge" userId="e3abba335f68304e" providerId="LiveId" clId="{CC7B3369-6956-41B4-A367-0163D93E8DB3}" dt="2022-01-04T13:33:51.176" v="332" actId="478"/>
          <ac:spMkLst>
            <pc:docMk/>
            <pc:sldMk cId="3431268558" sldId="445"/>
            <ac:spMk id="22" creationId="{CFDAFA73-C32A-4FED-B5AC-D568715768C8}"/>
          </ac:spMkLst>
        </pc:spChg>
        <pc:spChg chg="add del mod">
          <ac:chgData name="Philip Bagge" userId="e3abba335f68304e" providerId="LiveId" clId="{CC7B3369-6956-41B4-A367-0163D93E8DB3}" dt="2022-01-04T13:33:51.176" v="332" actId="478"/>
          <ac:spMkLst>
            <pc:docMk/>
            <pc:sldMk cId="3431268558" sldId="445"/>
            <ac:spMk id="23" creationId="{F240EF85-28F4-404B-A8A8-4C8B5481745D}"/>
          </ac:spMkLst>
        </pc:spChg>
        <pc:spChg chg="add del mod">
          <ac:chgData name="Philip Bagge" userId="e3abba335f68304e" providerId="LiveId" clId="{CC7B3369-6956-41B4-A367-0163D93E8DB3}" dt="2022-01-04T13:33:51.176" v="332" actId="478"/>
          <ac:spMkLst>
            <pc:docMk/>
            <pc:sldMk cId="3431268558" sldId="445"/>
            <ac:spMk id="24" creationId="{84C66476-F063-4F46-93C5-3D8D43D5034C}"/>
          </ac:spMkLst>
        </pc:spChg>
        <pc:cxnChg chg="add del mod">
          <ac:chgData name="Philip Bagge" userId="e3abba335f68304e" providerId="LiveId" clId="{CC7B3369-6956-41B4-A367-0163D93E8DB3}" dt="2022-01-04T13:32:40.454" v="318" actId="478"/>
          <ac:cxnSpMkLst>
            <pc:docMk/>
            <pc:sldMk cId="3431268558" sldId="445"/>
            <ac:cxnSpMk id="3" creationId="{E1495079-B67E-4759-BBAB-B966B8AE550D}"/>
          </ac:cxnSpMkLst>
        </pc:cxnChg>
        <pc:cxnChg chg="add del mod">
          <ac:chgData name="Philip Bagge" userId="e3abba335f68304e" providerId="LiveId" clId="{CC7B3369-6956-41B4-A367-0163D93E8DB3}" dt="2022-01-04T13:32:40.454" v="318" actId="478"/>
          <ac:cxnSpMkLst>
            <pc:docMk/>
            <pc:sldMk cId="3431268558" sldId="445"/>
            <ac:cxnSpMk id="18" creationId="{97508628-4CEA-4D82-8133-EACE5BE7DDBD}"/>
          </ac:cxnSpMkLst>
        </pc:cxnChg>
      </pc:sldChg>
      <pc:sldChg chg="modSp add mod">
        <pc:chgData name="Philip Bagge" userId="e3abba335f68304e" providerId="LiveId" clId="{CC7B3369-6956-41B4-A367-0163D93E8DB3}" dt="2022-01-04T13:40:01.634" v="509" actId="1076"/>
        <pc:sldMkLst>
          <pc:docMk/>
          <pc:sldMk cId="1595438911" sldId="446"/>
        </pc:sldMkLst>
        <pc:spChg chg="mod">
          <ac:chgData name="Philip Bagge" userId="e3abba335f68304e" providerId="LiveId" clId="{CC7B3369-6956-41B4-A367-0163D93E8DB3}" dt="2022-01-04T13:40:01.634" v="509" actId="1076"/>
          <ac:spMkLst>
            <pc:docMk/>
            <pc:sldMk cId="1595438911" sldId="446"/>
            <ac:spMk id="14" creationId="{C551455C-31E5-43A8-B36A-A2E82826EF86}"/>
          </ac:spMkLst>
        </pc:spChg>
      </pc:sldChg>
      <pc:sldChg chg="addSp delSp modSp add mod">
        <pc:chgData name="Philip Bagge" userId="e3abba335f68304e" providerId="LiveId" clId="{CC7B3369-6956-41B4-A367-0163D93E8DB3}" dt="2022-01-04T13:39:28.442" v="505" actId="692"/>
        <pc:sldMkLst>
          <pc:docMk/>
          <pc:sldMk cId="1903838315" sldId="447"/>
        </pc:sldMkLst>
        <pc:spChg chg="add mod">
          <ac:chgData name="Philip Bagge" userId="e3abba335f68304e" providerId="LiveId" clId="{CC7B3369-6956-41B4-A367-0163D93E8DB3}" dt="2022-01-04T13:39:28.442" v="505" actId="692"/>
          <ac:spMkLst>
            <pc:docMk/>
            <pc:sldMk cId="1903838315" sldId="447"/>
            <ac:spMk id="2" creationId="{5F2FA1E4-7B3C-45E2-A375-C475BA93CBC2}"/>
          </ac:spMkLst>
        </pc:spChg>
        <pc:spChg chg="del">
          <ac:chgData name="Philip Bagge" userId="e3abba335f68304e" providerId="LiveId" clId="{CC7B3369-6956-41B4-A367-0163D93E8DB3}" dt="2022-01-04T13:37:42.296" v="470" actId="478"/>
          <ac:spMkLst>
            <pc:docMk/>
            <pc:sldMk cId="1903838315" sldId="447"/>
            <ac:spMk id="14" creationId="{C551455C-31E5-43A8-B36A-A2E82826EF86}"/>
          </ac:spMkLst>
        </pc:spChg>
        <pc:spChg chg="add mod">
          <ac:chgData name="Philip Bagge" userId="e3abba335f68304e" providerId="LiveId" clId="{CC7B3369-6956-41B4-A367-0163D93E8DB3}" dt="2022-01-04T13:39:21.147" v="504" actId="692"/>
          <ac:spMkLst>
            <pc:docMk/>
            <pc:sldMk cId="1903838315" sldId="447"/>
            <ac:spMk id="17" creationId="{FE3BCED8-46B0-4DBC-B231-4AFBFB77B19C}"/>
          </ac:spMkLst>
        </pc:spChg>
      </pc:sldChg>
      <pc:sldChg chg="addSp delSp modSp add mod">
        <pc:chgData name="Philip Bagge" userId="e3abba335f68304e" providerId="LiveId" clId="{CC7B3369-6956-41B4-A367-0163D93E8DB3}" dt="2022-01-04T13:40:47.547" v="531" actId="14100"/>
        <pc:sldMkLst>
          <pc:docMk/>
          <pc:sldMk cId="475780718" sldId="448"/>
        </pc:sldMkLst>
        <pc:spChg chg="del">
          <ac:chgData name="Philip Bagge" userId="e3abba335f68304e" providerId="LiveId" clId="{CC7B3369-6956-41B4-A367-0163D93E8DB3}" dt="2022-01-04T13:40:15.344" v="510" actId="478"/>
          <ac:spMkLst>
            <pc:docMk/>
            <pc:sldMk cId="475780718" sldId="448"/>
            <ac:spMk id="14" creationId="{C551455C-31E5-43A8-B36A-A2E82826EF86}"/>
          </ac:spMkLst>
        </pc:spChg>
        <pc:spChg chg="add mod">
          <ac:chgData name="Philip Bagge" userId="e3abba335f68304e" providerId="LiveId" clId="{CC7B3369-6956-41B4-A367-0163D93E8DB3}" dt="2022-01-04T13:40:47.547" v="531" actId="14100"/>
          <ac:spMkLst>
            <pc:docMk/>
            <pc:sldMk cId="475780718" sldId="448"/>
            <ac:spMk id="17" creationId="{2515F964-6524-4023-99CC-4E5D2F6D020E}"/>
          </ac:spMkLst>
        </pc:spChg>
      </pc:sldChg>
      <pc:sldChg chg="addSp delSp modSp add mod">
        <pc:chgData name="Philip Bagge" userId="e3abba335f68304e" providerId="LiveId" clId="{CC7B3369-6956-41B4-A367-0163D93E8DB3}" dt="2022-01-04T13:37:20.843" v="469" actId="207"/>
        <pc:sldMkLst>
          <pc:docMk/>
          <pc:sldMk cId="3405010154" sldId="449"/>
        </pc:sldMkLst>
        <pc:spChg chg="add mod">
          <ac:chgData name="Philip Bagge" userId="e3abba335f68304e" providerId="LiveId" clId="{CC7B3369-6956-41B4-A367-0163D93E8DB3}" dt="2022-01-04T13:37:09.910" v="468" actId="20577"/>
          <ac:spMkLst>
            <pc:docMk/>
            <pc:sldMk cId="3405010154" sldId="449"/>
            <ac:spMk id="2" creationId="{2C7D3B7F-6C9F-44DC-B145-873AFFB36751}"/>
          </ac:spMkLst>
        </pc:spChg>
        <pc:spChg chg="add del mod">
          <ac:chgData name="Philip Bagge" userId="e3abba335f68304e" providerId="LiveId" clId="{CC7B3369-6956-41B4-A367-0163D93E8DB3}" dt="2022-01-04T13:36:30.287" v="443" actId="478"/>
          <ac:spMkLst>
            <pc:docMk/>
            <pc:sldMk cId="3405010154" sldId="449"/>
            <ac:spMk id="12" creationId="{B1509CC2-7FF7-4A58-8F7D-FA579E554558}"/>
          </ac:spMkLst>
        </pc:spChg>
        <pc:spChg chg="add mod">
          <ac:chgData name="Philip Bagge" userId="e3abba335f68304e" providerId="LiveId" clId="{CC7B3369-6956-41B4-A367-0163D93E8DB3}" dt="2022-01-04T13:37:20.843" v="469" actId="207"/>
          <ac:spMkLst>
            <pc:docMk/>
            <pc:sldMk cId="3405010154" sldId="449"/>
            <ac:spMk id="13" creationId="{00258C5C-CA4D-4EDB-BCD3-DF1C8BFFA7A7}"/>
          </ac:spMkLst>
        </pc:spChg>
        <pc:spChg chg="mod">
          <ac:chgData name="Philip Bagge" userId="e3abba335f68304e" providerId="LiveId" clId="{CC7B3369-6956-41B4-A367-0163D93E8DB3}" dt="2022-01-04T13:35:35.931" v="433" actId="207"/>
          <ac:spMkLst>
            <pc:docMk/>
            <pc:sldMk cId="3405010154" sldId="449"/>
            <ac:spMk id="21" creationId="{9C07C9C9-A391-40C3-892C-4F77E9B16B44}"/>
          </ac:spMkLst>
        </pc:spChg>
        <pc:spChg chg="mod">
          <ac:chgData name="Philip Bagge" userId="e3abba335f68304e" providerId="LiveId" clId="{CC7B3369-6956-41B4-A367-0163D93E8DB3}" dt="2022-01-04T13:35:35.931" v="433" actId="207"/>
          <ac:spMkLst>
            <pc:docMk/>
            <pc:sldMk cId="3405010154" sldId="449"/>
            <ac:spMk id="22" creationId="{CFDAFA73-C32A-4FED-B5AC-D568715768C8}"/>
          </ac:spMkLst>
        </pc:spChg>
        <pc:spChg chg="mod">
          <ac:chgData name="Philip Bagge" userId="e3abba335f68304e" providerId="LiveId" clId="{CC7B3369-6956-41B4-A367-0163D93E8DB3}" dt="2022-01-04T13:35:35.931" v="433" actId="207"/>
          <ac:spMkLst>
            <pc:docMk/>
            <pc:sldMk cId="3405010154" sldId="449"/>
            <ac:spMk id="23" creationId="{F240EF85-28F4-404B-A8A8-4C8B5481745D}"/>
          </ac:spMkLst>
        </pc:spChg>
        <pc:spChg chg="mod">
          <ac:chgData name="Philip Bagge" userId="e3abba335f68304e" providerId="LiveId" clId="{CC7B3369-6956-41B4-A367-0163D93E8DB3}" dt="2022-01-04T13:35:35.931" v="433" actId="207"/>
          <ac:spMkLst>
            <pc:docMk/>
            <pc:sldMk cId="3405010154" sldId="449"/>
            <ac:spMk id="24" creationId="{84C66476-F063-4F46-93C5-3D8D43D5034C}"/>
          </ac:spMkLst>
        </pc:spChg>
      </pc:sldChg>
      <pc:sldChg chg="modSp add mod">
        <pc:chgData name="Philip Bagge" userId="e3abba335f68304e" providerId="LiveId" clId="{CC7B3369-6956-41B4-A367-0163D93E8DB3}" dt="2022-01-04T13:41:38.180" v="569" actId="20577"/>
        <pc:sldMkLst>
          <pc:docMk/>
          <pc:sldMk cId="746316817" sldId="450"/>
        </pc:sldMkLst>
        <pc:spChg chg="mod">
          <ac:chgData name="Philip Bagge" userId="e3abba335f68304e" providerId="LiveId" clId="{CC7B3369-6956-41B4-A367-0163D93E8DB3}" dt="2022-01-04T13:41:38.180" v="569" actId="20577"/>
          <ac:spMkLst>
            <pc:docMk/>
            <pc:sldMk cId="746316817" sldId="450"/>
            <ac:spMk id="17" creationId="{2515F964-6524-4023-99CC-4E5D2F6D020E}"/>
          </ac:spMkLst>
        </pc:spChg>
      </pc:sldChg>
      <pc:sldChg chg="modSp add mod setBg">
        <pc:chgData name="Philip Bagge" userId="e3abba335f68304e" providerId="LiveId" clId="{CC7B3369-6956-41B4-A367-0163D93E8DB3}" dt="2022-01-04T13:44:03.332" v="608" actId="20577"/>
        <pc:sldMkLst>
          <pc:docMk/>
          <pc:sldMk cId="1459228331" sldId="451"/>
        </pc:sldMkLst>
        <pc:spChg chg="mod">
          <ac:chgData name="Philip Bagge" userId="e3abba335f68304e" providerId="LiveId" clId="{CC7B3369-6956-41B4-A367-0163D93E8DB3}" dt="2022-01-04T13:42:07.798" v="571" actId="207"/>
          <ac:spMkLst>
            <pc:docMk/>
            <pc:sldMk cId="1459228331" sldId="451"/>
            <ac:spMk id="4" creationId="{A6F82405-4B43-4BE7-8BB7-B3A36B5092A2}"/>
          </ac:spMkLst>
        </pc:spChg>
        <pc:spChg chg="mod">
          <ac:chgData name="Philip Bagge" userId="e3abba335f68304e" providerId="LiveId" clId="{CC7B3369-6956-41B4-A367-0163D93E8DB3}" dt="2022-01-04T13:42:51.242" v="575" actId="692"/>
          <ac:spMkLst>
            <pc:docMk/>
            <pc:sldMk cId="1459228331" sldId="451"/>
            <ac:spMk id="5" creationId="{AAA3D808-354B-4F3D-BC7E-6CCA27593EAB}"/>
          </ac:spMkLst>
        </pc:spChg>
        <pc:spChg chg="mod">
          <ac:chgData name="Philip Bagge" userId="e3abba335f68304e" providerId="LiveId" clId="{CC7B3369-6956-41B4-A367-0163D93E8DB3}" dt="2022-01-04T13:43:17.971" v="578" actId="207"/>
          <ac:spMkLst>
            <pc:docMk/>
            <pc:sldMk cId="1459228331" sldId="451"/>
            <ac:spMk id="6" creationId="{B91F0B68-E064-419E-9DDF-50692C410507}"/>
          </ac:spMkLst>
        </pc:spChg>
        <pc:spChg chg="mod">
          <ac:chgData name="Philip Bagge" userId="e3abba335f68304e" providerId="LiveId" clId="{CC7B3369-6956-41B4-A367-0163D93E8DB3}" dt="2022-01-04T13:43:00.737" v="576" actId="207"/>
          <ac:spMkLst>
            <pc:docMk/>
            <pc:sldMk cId="1459228331" sldId="451"/>
            <ac:spMk id="8" creationId="{C77D252C-EB32-4783-A94A-A00A1CE09756}"/>
          </ac:spMkLst>
        </pc:spChg>
        <pc:spChg chg="mod">
          <ac:chgData name="Philip Bagge" userId="e3abba335f68304e" providerId="LiveId" clId="{CC7B3369-6956-41B4-A367-0163D93E8DB3}" dt="2022-01-04T13:43:13.243" v="577" actId="207"/>
          <ac:spMkLst>
            <pc:docMk/>
            <pc:sldMk cId="1459228331" sldId="451"/>
            <ac:spMk id="9" creationId="{8A1230A6-9CE0-48E5-9D83-4E57D84D0C53}"/>
          </ac:spMkLst>
        </pc:spChg>
        <pc:spChg chg="mod">
          <ac:chgData name="Philip Bagge" userId="e3abba335f68304e" providerId="LiveId" clId="{CC7B3369-6956-41B4-A367-0163D93E8DB3}" dt="2022-01-04T13:43:00.737" v="576" actId="207"/>
          <ac:spMkLst>
            <pc:docMk/>
            <pc:sldMk cId="1459228331" sldId="451"/>
            <ac:spMk id="13" creationId="{E2529DA6-EBB3-4F0F-BE0A-C0EDDE556227}"/>
          </ac:spMkLst>
        </pc:spChg>
        <pc:spChg chg="mod">
          <ac:chgData name="Philip Bagge" userId="e3abba335f68304e" providerId="LiveId" clId="{CC7B3369-6956-41B4-A367-0163D93E8DB3}" dt="2022-01-04T13:43:00.737" v="576" actId="207"/>
          <ac:spMkLst>
            <pc:docMk/>
            <pc:sldMk cId="1459228331" sldId="451"/>
            <ac:spMk id="16" creationId="{3393A8E2-4B21-418D-8116-37A9BC8A8261}"/>
          </ac:spMkLst>
        </pc:spChg>
        <pc:spChg chg="mod">
          <ac:chgData name="Philip Bagge" userId="e3abba335f68304e" providerId="LiveId" clId="{CC7B3369-6956-41B4-A367-0163D93E8DB3}" dt="2022-01-04T13:44:03.332" v="608" actId="20577"/>
          <ac:spMkLst>
            <pc:docMk/>
            <pc:sldMk cId="1459228331" sldId="451"/>
            <ac:spMk id="17" creationId="{2515F964-6524-4023-99CC-4E5D2F6D020E}"/>
          </ac:spMkLst>
        </pc:spChg>
        <pc:cxnChg chg="mod">
          <ac:chgData name="Philip Bagge" userId="e3abba335f68304e" providerId="LiveId" clId="{CC7B3369-6956-41B4-A367-0163D93E8DB3}" dt="2022-01-04T13:42:51.242" v="575" actId="692"/>
          <ac:cxnSpMkLst>
            <pc:docMk/>
            <pc:sldMk cId="1459228331" sldId="451"/>
            <ac:cxnSpMk id="3" creationId="{E1495079-B67E-4759-BBAB-B966B8AE550D}"/>
          </ac:cxnSpMkLst>
        </pc:cxnChg>
      </pc:sldChg>
      <pc:sldChg chg="addSp modSp add mod">
        <pc:chgData name="Philip Bagge" userId="e3abba335f68304e" providerId="LiveId" clId="{CC7B3369-6956-41B4-A367-0163D93E8DB3}" dt="2022-01-04T13:44:58.359" v="632" actId="20577"/>
        <pc:sldMkLst>
          <pc:docMk/>
          <pc:sldMk cId="4090748308" sldId="452"/>
        </pc:sldMkLst>
        <pc:spChg chg="add mod">
          <ac:chgData name="Philip Bagge" userId="e3abba335f68304e" providerId="LiveId" clId="{CC7B3369-6956-41B4-A367-0163D93E8DB3}" dt="2022-01-04T13:44:58.359" v="632" actId="20577"/>
          <ac:spMkLst>
            <pc:docMk/>
            <pc:sldMk cId="4090748308" sldId="452"/>
            <ac:spMk id="2" creationId="{EC1DFFC4-1284-4366-A1FD-349BA55FB82F}"/>
          </ac:spMkLst>
        </pc:spChg>
      </pc:sldChg>
      <pc:sldChg chg="modSp add mod ord">
        <pc:chgData name="Philip Bagge" userId="e3abba335f68304e" providerId="LiveId" clId="{CC7B3369-6956-41B4-A367-0163D93E8DB3}" dt="2022-01-04T13:45:17.260" v="640" actId="20577"/>
        <pc:sldMkLst>
          <pc:docMk/>
          <pc:sldMk cId="2608258003" sldId="453"/>
        </pc:sldMkLst>
        <pc:spChg chg="mod">
          <ac:chgData name="Philip Bagge" userId="e3abba335f68304e" providerId="LiveId" clId="{CC7B3369-6956-41B4-A367-0163D93E8DB3}" dt="2022-01-04T13:45:17.260" v="640" actId="20577"/>
          <ac:spMkLst>
            <pc:docMk/>
            <pc:sldMk cId="2608258003" sldId="453"/>
            <ac:spMk id="17" creationId="{2515F964-6524-4023-99CC-4E5D2F6D020E}"/>
          </ac:spMkLst>
        </pc:spChg>
      </pc:sldChg>
      <pc:sldChg chg="addSp modSp add mod">
        <pc:chgData name="Philip Bagge" userId="e3abba335f68304e" providerId="LiveId" clId="{CC7B3369-6956-41B4-A367-0163D93E8DB3}" dt="2022-01-04T13:45:41.652" v="644" actId="20577"/>
        <pc:sldMkLst>
          <pc:docMk/>
          <pc:sldMk cId="3714803928" sldId="454"/>
        </pc:sldMkLst>
        <pc:spChg chg="add mod">
          <ac:chgData name="Philip Bagge" userId="e3abba335f68304e" providerId="LiveId" clId="{CC7B3369-6956-41B4-A367-0163D93E8DB3}" dt="2022-01-04T13:45:41.652" v="644" actId="20577"/>
          <ac:spMkLst>
            <pc:docMk/>
            <pc:sldMk cId="3714803928" sldId="454"/>
            <ac:spMk id="19" creationId="{277AD013-F88B-488C-BF6E-92B04F42A313}"/>
          </ac:spMkLst>
        </pc:spChg>
      </pc:sldChg>
      <pc:sldChg chg="delSp modSp add mod">
        <pc:chgData name="Philip Bagge" userId="e3abba335f68304e" providerId="LiveId" clId="{CC7B3369-6956-41B4-A367-0163D93E8DB3}" dt="2022-01-04T13:46:38.711" v="685" actId="478"/>
        <pc:sldMkLst>
          <pc:docMk/>
          <pc:sldMk cId="2133002146" sldId="455"/>
        </pc:sldMkLst>
        <pc:spChg chg="mod">
          <ac:chgData name="Philip Bagge" userId="e3abba335f68304e" providerId="LiveId" clId="{CC7B3369-6956-41B4-A367-0163D93E8DB3}" dt="2022-01-04T13:46:26.488" v="683" actId="20577"/>
          <ac:spMkLst>
            <pc:docMk/>
            <pc:sldMk cId="2133002146" sldId="455"/>
            <ac:spMk id="17" creationId="{2515F964-6524-4023-99CC-4E5D2F6D020E}"/>
          </ac:spMkLst>
        </pc:spChg>
        <pc:spChg chg="del">
          <ac:chgData name="Philip Bagge" userId="e3abba335f68304e" providerId="LiveId" clId="{CC7B3369-6956-41B4-A367-0163D93E8DB3}" dt="2022-01-04T13:46:38.711" v="685" actId="478"/>
          <ac:spMkLst>
            <pc:docMk/>
            <pc:sldMk cId="2133002146" sldId="455"/>
            <ac:spMk id="19" creationId="{277AD013-F88B-488C-BF6E-92B04F42A313}"/>
          </ac:spMkLst>
        </pc:spChg>
      </pc:sldChg>
      <pc:sldChg chg="modSp add mod">
        <pc:chgData name="Philip Bagge" userId="e3abba335f68304e" providerId="LiveId" clId="{CC7B3369-6956-41B4-A367-0163D93E8DB3}" dt="2022-01-04T13:47:03.946" v="701" actId="14100"/>
        <pc:sldMkLst>
          <pc:docMk/>
          <pc:sldMk cId="105260226" sldId="456"/>
        </pc:sldMkLst>
        <pc:spChg chg="mod">
          <ac:chgData name="Philip Bagge" userId="e3abba335f68304e" providerId="LiveId" clId="{CC7B3369-6956-41B4-A367-0163D93E8DB3}" dt="2022-01-04T13:47:03.946" v="701" actId="14100"/>
          <ac:spMkLst>
            <pc:docMk/>
            <pc:sldMk cId="105260226" sldId="456"/>
            <ac:spMk id="19" creationId="{277AD013-F88B-488C-BF6E-92B04F42A313}"/>
          </ac:spMkLst>
        </pc:spChg>
      </pc:sldChg>
      <pc:sldChg chg="addSp delSp modSp add mod">
        <pc:chgData name="Philip Bagge" userId="e3abba335f68304e" providerId="LiveId" clId="{CC7B3369-6956-41B4-A367-0163D93E8DB3}" dt="2022-01-04T15:31:38.942" v="1373" actId="1076"/>
        <pc:sldMkLst>
          <pc:docMk/>
          <pc:sldMk cId="4287286924" sldId="457"/>
        </pc:sldMkLst>
        <pc:spChg chg="del">
          <ac:chgData name="Philip Bagge" userId="e3abba335f68304e" providerId="LiveId" clId="{CC7B3369-6956-41B4-A367-0163D93E8DB3}" dt="2022-01-04T15:28:51.181" v="1344" actId="478"/>
          <ac:spMkLst>
            <pc:docMk/>
            <pc:sldMk cId="4287286924" sldId="457"/>
            <ac:spMk id="4" creationId="{A6F82405-4B43-4BE7-8BB7-B3A36B5092A2}"/>
          </ac:spMkLst>
        </pc:spChg>
        <pc:spChg chg="mod topLvl">
          <ac:chgData name="Philip Bagge" userId="e3abba335f68304e" providerId="LiveId" clId="{CC7B3369-6956-41B4-A367-0163D93E8DB3}" dt="2022-01-04T15:31:23.831" v="1370" actId="164"/>
          <ac:spMkLst>
            <pc:docMk/>
            <pc:sldMk cId="4287286924" sldId="457"/>
            <ac:spMk id="5" creationId="{AAA3D808-354B-4F3D-BC7E-6CCA27593EAB}"/>
          </ac:spMkLst>
        </pc:spChg>
        <pc:spChg chg="mod topLvl">
          <ac:chgData name="Philip Bagge" userId="e3abba335f68304e" providerId="LiveId" clId="{CC7B3369-6956-41B4-A367-0163D93E8DB3}" dt="2022-01-04T15:31:23.831" v="1370" actId="164"/>
          <ac:spMkLst>
            <pc:docMk/>
            <pc:sldMk cId="4287286924" sldId="457"/>
            <ac:spMk id="6" creationId="{B91F0B68-E064-419E-9DDF-50692C410507}"/>
          </ac:spMkLst>
        </pc:spChg>
        <pc:spChg chg="mod topLvl">
          <ac:chgData name="Philip Bagge" userId="e3abba335f68304e" providerId="LiveId" clId="{CC7B3369-6956-41B4-A367-0163D93E8DB3}" dt="2022-01-04T15:31:23.831" v="1370" actId="164"/>
          <ac:spMkLst>
            <pc:docMk/>
            <pc:sldMk cId="4287286924" sldId="457"/>
            <ac:spMk id="7" creationId="{8CC7F7DE-1603-45A1-9EC1-C8ECA9EBF4DD}"/>
          </ac:spMkLst>
        </pc:spChg>
        <pc:spChg chg="del">
          <ac:chgData name="Philip Bagge" userId="e3abba335f68304e" providerId="LiveId" clId="{CC7B3369-6956-41B4-A367-0163D93E8DB3}" dt="2022-01-04T15:29:50.678" v="1354" actId="478"/>
          <ac:spMkLst>
            <pc:docMk/>
            <pc:sldMk cId="4287286924" sldId="457"/>
            <ac:spMk id="8" creationId="{C77D252C-EB32-4783-A94A-A00A1CE09756}"/>
          </ac:spMkLst>
        </pc:spChg>
        <pc:spChg chg="mod topLvl">
          <ac:chgData name="Philip Bagge" userId="e3abba335f68304e" providerId="LiveId" clId="{CC7B3369-6956-41B4-A367-0163D93E8DB3}" dt="2022-01-04T15:31:23.831" v="1370" actId="164"/>
          <ac:spMkLst>
            <pc:docMk/>
            <pc:sldMk cId="4287286924" sldId="457"/>
            <ac:spMk id="9" creationId="{8A1230A6-9CE0-48E5-9D83-4E57D84D0C53}"/>
          </ac:spMkLst>
        </pc:spChg>
        <pc:spChg chg="del">
          <ac:chgData name="Philip Bagge" userId="e3abba335f68304e" providerId="LiveId" clId="{CC7B3369-6956-41B4-A367-0163D93E8DB3}" dt="2022-01-04T15:29:42.986" v="1352" actId="478"/>
          <ac:spMkLst>
            <pc:docMk/>
            <pc:sldMk cId="4287286924" sldId="457"/>
            <ac:spMk id="11" creationId="{45D0C27A-B79A-4741-A29F-5CA274A9F15F}"/>
          </ac:spMkLst>
        </pc:spChg>
        <pc:spChg chg="mod topLvl">
          <ac:chgData name="Philip Bagge" userId="e3abba335f68304e" providerId="LiveId" clId="{CC7B3369-6956-41B4-A367-0163D93E8DB3}" dt="2022-01-04T15:31:23.831" v="1370" actId="164"/>
          <ac:spMkLst>
            <pc:docMk/>
            <pc:sldMk cId="4287286924" sldId="457"/>
            <ac:spMk id="12" creationId="{D461BAF9-1264-4760-AFAD-5D196B950C6D}"/>
          </ac:spMkLst>
        </pc:spChg>
        <pc:spChg chg="mod topLvl">
          <ac:chgData name="Philip Bagge" userId="e3abba335f68304e" providerId="LiveId" clId="{CC7B3369-6956-41B4-A367-0163D93E8DB3}" dt="2022-01-04T15:31:23.831" v="1370" actId="164"/>
          <ac:spMkLst>
            <pc:docMk/>
            <pc:sldMk cId="4287286924" sldId="457"/>
            <ac:spMk id="13" creationId="{E2529DA6-EBB3-4F0F-BE0A-C0EDDE556227}"/>
          </ac:spMkLst>
        </pc:spChg>
        <pc:spChg chg="mod">
          <ac:chgData name="Philip Bagge" userId="e3abba335f68304e" providerId="LiveId" clId="{CC7B3369-6956-41B4-A367-0163D93E8DB3}" dt="2022-01-04T15:28:42.407" v="1343" actId="20577"/>
          <ac:spMkLst>
            <pc:docMk/>
            <pc:sldMk cId="4287286924" sldId="457"/>
            <ac:spMk id="15" creationId="{0B9ABFC7-1081-4C0D-BB83-9B3A79469D35}"/>
          </ac:spMkLst>
        </pc:spChg>
        <pc:spChg chg="del">
          <ac:chgData name="Philip Bagge" userId="e3abba335f68304e" providerId="LiveId" clId="{CC7B3369-6956-41B4-A367-0163D93E8DB3}" dt="2022-01-04T15:29:52.338" v="1355" actId="478"/>
          <ac:spMkLst>
            <pc:docMk/>
            <pc:sldMk cId="4287286924" sldId="457"/>
            <ac:spMk id="16" creationId="{3393A8E2-4B21-418D-8116-37A9BC8A8261}"/>
          </ac:spMkLst>
        </pc:spChg>
        <pc:spChg chg="del">
          <ac:chgData name="Philip Bagge" userId="e3abba335f68304e" providerId="LiveId" clId="{CC7B3369-6956-41B4-A367-0163D93E8DB3}" dt="2022-01-04T15:30:06.013" v="1358" actId="478"/>
          <ac:spMkLst>
            <pc:docMk/>
            <pc:sldMk cId="4287286924" sldId="457"/>
            <ac:spMk id="17" creationId="{2515F964-6524-4023-99CC-4E5D2F6D020E}"/>
          </ac:spMkLst>
        </pc:spChg>
        <pc:grpChg chg="add del mod ord">
          <ac:chgData name="Philip Bagge" userId="e3abba335f68304e" providerId="LiveId" clId="{CC7B3369-6956-41B4-A367-0163D93E8DB3}" dt="2022-01-04T15:31:04.985" v="1367" actId="165"/>
          <ac:grpSpMkLst>
            <pc:docMk/>
            <pc:sldMk cId="4287286924" sldId="457"/>
            <ac:grpSpMk id="19" creationId="{44D42700-01F4-4C4A-B843-6370F2817CCF}"/>
          </ac:grpSpMkLst>
        </pc:grpChg>
        <pc:grpChg chg="add mod">
          <ac:chgData name="Philip Bagge" userId="e3abba335f68304e" providerId="LiveId" clId="{CC7B3369-6956-41B4-A367-0163D93E8DB3}" dt="2022-01-04T15:31:35.706" v="1372" actId="164"/>
          <ac:grpSpMkLst>
            <pc:docMk/>
            <pc:sldMk cId="4287286924" sldId="457"/>
            <ac:grpSpMk id="20" creationId="{492CDC6B-3C19-4EB8-A5A4-2B10FD86E10E}"/>
          </ac:grpSpMkLst>
        </pc:grpChg>
        <pc:grpChg chg="add mod">
          <ac:chgData name="Philip Bagge" userId="e3abba335f68304e" providerId="LiveId" clId="{CC7B3369-6956-41B4-A367-0163D93E8DB3}" dt="2022-01-04T15:31:38.942" v="1373" actId="1076"/>
          <ac:grpSpMkLst>
            <pc:docMk/>
            <pc:sldMk cId="4287286924" sldId="457"/>
            <ac:grpSpMk id="21" creationId="{32E4629B-7576-4DA3-9BCB-4254C9048ECE}"/>
          </ac:grpSpMkLst>
        </pc:grpChg>
        <pc:picChg chg="add mod">
          <ac:chgData name="Philip Bagge" userId="e3abba335f68304e" providerId="LiveId" clId="{CC7B3369-6956-41B4-A367-0163D93E8DB3}" dt="2022-01-04T15:31:35.706" v="1372" actId="164"/>
          <ac:picMkLst>
            <pc:docMk/>
            <pc:sldMk cId="4287286924" sldId="457"/>
            <ac:picMk id="10" creationId="{2FF56CDE-E983-4D78-A675-5C4E8C71384B}"/>
          </ac:picMkLst>
        </pc:picChg>
        <pc:cxnChg chg="mod topLvl">
          <ac:chgData name="Philip Bagge" userId="e3abba335f68304e" providerId="LiveId" clId="{CC7B3369-6956-41B4-A367-0163D93E8DB3}" dt="2022-01-04T15:31:23.831" v="1370" actId="164"/>
          <ac:cxnSpMkLst>
            <pc:docMk/>
            <pc:sldMk cId="4287286924" sldId="457"/>
            <ac:cxnSpMk id="3" creationId="{E1495079-B67E-4759-BBAB-B966B8AE550D}"/>
          </ac:cxnSpMkLst>
        </pc:cxnChg>
        <pc:cxnChg chg="mod topLvl">
          <ac:chgData name="Philip Bagge" userId="e3abba335f68304e" providerId="LiveId" clId="{CC7B3369-6956-41B4-A367-0163D93E8DB3}" dt="2022-01-04T15:31:23.831" v="1370" actId="164"/>
          <ac:cxnSpMkLst>
            <pc:docMk/>
            <pc:sldMk cId="4287286924" sldId="457"/>
            <ac:cxnSpMk id="18" creationId="{97508628-4CEA-4D82-8133-EACE5BE7DDBD}"/>
          </ac:cxnSpMkLst>
        </pc:cxnChg>
      </pc:sldChg>
      <pc:sldMasterChg chg="addSp modSp mod">
        <pc:chgData name="Philip Bagge" userId="e3abba335f68304e" providerId="LiveId" clId="{CC7B3369-6956-41B4-A367-0163D93E8DB3}" dt="2023-01-03T14:47:20.410" v="1387" actId="1076"/>
        <pc:sldMasterMkLst>
          <pc:docMk/>
          <pc:sldMasterMk cId="47383329" sldId="2147483648"/>
        </pc:sldMasterMkLst>
        <pc:spChg chg="add mod">
          <ac:chgData name="Philip Bagge" userId="e3abba335f68304e" providerId="LiveId" clId="{CC7B3369-6956-41B4-A367-0163D93E8DB3}" dt="2023-01-03T14:47:20.410" v="1387" actId="1076"/>
          <ac:spMkLst>
            <pc:docMk/>
            <pc:sldMasterMk cId="47383329" sldId="2147483648"/>
            <ac:spMk id="4" creationId="{4EE9307F-99BA-4C54-8DCA-ACD4C63AE08D}"/>
          </ac:spMkLst>
        </pc:spChg>
        <pc:graphicFrameChg chg="mod">
          <ac:chgData name="Philip Bagge" userId="e3abba335f68304e" providerId="LiveId" clId="{CC7B3369-6956-41B4-A367-0163D93E8DB3}" dt="2022-01-04T15:32:53.335" v="1380"/>
          <ac:graphicFrameMkLst>
            <pc:docMk/>
            <pc:sldMasterMk cId="47383329" sldId="2147483648"/>
            <ac:graphicFrameMk id="2" creationId="{D28B6F61-27F1-48A4-ABB2-A16222B333F0}"/>
          </ac:graphicFrameMkLst>
        </pc:graphicFrameChg>
        <pc:picChg chg="add mod">
          <ac:chgData name="Philip Bagge" userId="e3abba335f68304e" providerId="LiveId" clId="{CC7B3369-6956-41B4-A367-0163D93E8DB3}" dt="2023-01-03T14:47:11.621" v="1384" actId="14100"/>
          <ac:picMkLst>
            <pc:docMk/>
            <pc:sldMasterMk cId="47383329" sldId="2147483648"/>
            <ac:picMk id="3" creationId="{F82197FB-43AA-B277-06DF-C43AEDA36754}"/>
          </ac:picMkLst>
        </pc:picChg>
      </pc:sldMasterChg>
    </pc:docChg>
  </pc:docChgLst>
  <pc:docChgLst>
    <pc:chgData name="Philip Bagge" userId="e3abba335f68304e" providerId="LiveId" clId="{B7E8D1CE-6E02-41E2-8666-82A38D81BE87}"/>
    <pc:docChg chg="custSel addSld delSld modSld modMainMaster">
      <pc:chgData name="Philip Bagge" userId="e3abba335f68304e" providerId="LiveId" clId="{B7E8D1CE-6E02-41E2-8666-82A38D81BE87}" dt="2021-10-11T15:59:20.025" v="39" actId="1076"/>
      <pc:docMkLst>
        <pc:docMk/>
      </pc:docMkLst>
      <pc:sldChg chg="addSp modSp mod">
        <pc:chgData name="Philip Bagge" userId="e3abba335f68304e" providerId="LiveId" clId="{B7E8D1CE-6E02-41E2-8666-82A38D81BE87}" dt="2021-10-11T15:58:46.793" v="37" actId="1076"/>
        <pc:sldMkLst>
          <pc:docMk/>
          <pc:sldMk cId="2067189513" sldId="256"/>
        </pc:sldMkLst>
        <pc:spChg chg="add mod">
          <ac:chgData name="Philip Bagge" userId="e3abba335f68304e" providerId="LiveId" clId="{B7E8D1CE-6E02-41E2-8666-82A38D81BE87}" dt="2021-10-11T15:58:46.793" v="37" actId="1076"/>
          <ac:spMkLst>
            <pc:docMk/>
            <pc:sldMk cId="2067189513" sldId="256"/>
            <ac:spMk id="5" creationId="{10F663CD-5449-4306-AED8-11C5DE135289}"/>
          </ac:spMkLst>
        </pc:spChg>
        <pc:picChg chg="mod modCrop">
          <ac:chgData name="Philip Bagge" userId="e3abba335f68304e" providerId="LiveId" clId="{B7E8D1CE-6E02-41E2-8666-82A38D81BE87}" dt="2021-10-11T15:58:40.489" v="35" actId="732"/>
          <ac:picMkLst>
            <pc:docMk/>
            <pc:sldMk cId="2067189513" sldId="256"/>
            <ac:picMk id="4" creationId="{19010007-8B7A-45D6-9781-DB493B67B121}"/>
          </ac:picMkLst>
        </pc:picChg>
      </pc:sldChg>
      <pc:sldChg chg="modSp mod">
        <pc:chgData name="Philip Bagge" userId="e3abba335f68304e" providerId="LiveId" clId="{B7E8D1CE-6E02-41E2-8666-82A38D81BE87}" dt="2021-09-15T16:33:48.321" v="29" actId="20577"/>
        <pc:sldMkLst>
          <pc:docMk/>
          <pc:sldMk cId="396825678" sldId="257"/>
        </pc:sldMkLst>
        <pc:spChg chg="mod">
          <ac:chgData name="Philip Bagge" userId="e3abba335f68304e" providerId="LiveId" clId="{B7E8D1CE-6E02-41E2-8666-82A38D81BE87}" dt="2021-09-15T16:33:48.321" v="29" actId="20577"/>
          <ac:spMkLst>
            <pc:docMk/>
            <pc:sldMk cId="396825678" sldId="257"/>
            <ac:spMk id="15" creationId="{22F41030-3396-4EED-A2C1-A0E44F39F7EA}"/>
          </ac:spMkLst>
        </pc:spChg>
      </pc:sldChg>
      <pc:sldChg chg="modSp del mod">
        <pc:chgData name="Philip Bagge" userId="e3abba335f68304e" providerId="LiveId" clId="{B7E8D1CE-6E02-41E2-8666-82A38D81BE87}" dt="2021-09-14T20:17:02.427" v="22" actId="2696"/>
        <pc:sldMkLst>
          <pc:docMk/>
          <pc:sldMk cId="3835326351" sldId="417"/>
        </pc:sldMkLst>
        <pc:spChg chg="mod">
          <ac:chgData name="Philip Bagge" userId="e3abba335f68304e" providerId="LiveId" clId="{B7E8D1CE-6E02-41E2-8666-82A38D81BE87}" dt="2021-09-14T20:15:35.024" v="12" actId="20577"/>
          <ac:spMkLst>
            <pc:docMk/>
            <pc:sldMk cId="3835326351" sldId="417"/>
            <ac:spMk id="15" creationId="{7F745DA2-ABC0-46BE-83DD-8EF0634E1BBF}"/>
          </ac:spMkLst>
        </pc:spChg>
      </pc:sldChg>
      <pc:sldChg chg="modSp mod">
        <pc:chgData name="Philip Bagge" userId="e3abba335f68304e" providerId="LiveId" clId="{B7E8D1CE-6E02-41E2-8666-82A38D81BE87}" dt="2021-09-14T20:15:39.359" v="14" actId="20577"/>
        <pc:sldMkLst>
          <pc:docMk/>
          <pc:sldMk cId="1941292651" sldId="418"/>
        </pc:sldMkLst>
        <pc:spChg chg="mod">
          <ac:chgData name="Philip Bagge" userId="e3abba335f68304e" providerId="LiveId" clId="{B7E8D1CE-6E02-41E2-8666-82A38D81BE87}" dt="2021-09-14T20:15:39.359" v="14" actId="20577"/>
          <ac:spMkLst>
            <pc:docMk/>
            <pc:sldMk cId="1941292651" sldId="418"/>
            <ac:spMk id="15" creationId="{7F745DA2-ABC0-46BE-83DD-8EF0634E1BBF}"/>
          </ac:spMkLst>
        </pc:spChg>
      </pc:sldChg>
      <pc:sldChg chg="modSp mod">
        <pc:chgData name="Philip Bagge" userId="e3abba335f68304e" providerId="LiveId" clId="{B7E8D1CE-6E02-41E2-8666-82A38D81BE87}" dt="2021-09-20T11:44:05.177" v="32" actId="20577"/>
        <pc:sldMkLst>
          <pc:docMk/>
          <pc:sldMk cId="2134443314" sldId="419"/>
        </pc:sldMkLst>
        <pc:spChg chg="mod">
          <ac:chgData name="Philip Bagge" userId="e3abba335f68304e" providerId="LiveId" clId="{B7E8D1CE-6E02-41E2-8666-82A38D81BE87}" dt="2021-09-20T11:44:05.177" v="32" actId="20577"/>
          <ac:spMkLst>
            <pc:docMk/>
            <pc:sldMk cId="2134443314" sldId="419"/>
            <ac:spMk id="15" creationId="{7F745DA2-ABC0-46BE-83DD-8EF0634E1BBF}"/>
          </ac:spMkLst>
        </pc:spChg>
      </pc:sldChg>
      <pc:sldChg chg="modSp mod">
        <pc:chgData name="Philip Bagge" userId="e3abba335f68304e" providerId="LiveId" clId="{B7E8D1CE-6E02-41E2-8666-82A38D81BE87}" dt="2021-09-14T20:15:22.041" v="10" actId="20577"/>
        <pc:sldMkLst>
          <pc:docMk/>
          <pc:sldMk cId="735545806" sldId="420"/>
        </pc:sldMkLst>
        <pc:spChg chg="mod">
          <ac:chgData name="Philip Bagge" userId="e3abba335f68304e" providerId="LiveId" clId="{B7E8D1CE-6E02-41E2-8666-82A38D81BE87}" dt="2021-09-14T20:15:22.041" v="10" actId="20577"/>
          <ac:spMkLst>
            <pc:docMk/>
            <pc:sldMk cId="735545806" sldId="420"/>
            <ac:spMk id="15" creationId="{7F745DA2-ABC0-46BE-83DD-8EF0634E1BBF}"/>
          </ac:spMkLst>
        </pc:spChg>
      </pc:sldChg>
      <pc:sldChg chg="modSp mod">
        <pc:chgData name="Philip Bagge" userId="e3abba335f68304e" providerId="LiveId" clId="{B7E8D1CE-6E02-41E2-8666-82A38D81BE87}" dt="2021-09-13T19:03:51.637" v="7" actId="113"/>
        <pc:sldMkLst>
          <pc:docMk/>
          <pc:sldMk cId="637663479" sldId="423"/>
        </pc:sldMkLst>
        <pc:spChg chg="mod">
          <ac:chgData name="Philip Bagge" userId="e3abba335f68304e" providerId="LiveId" clId="{B7E8D1CE-6E02-41E2-8666-82A38D81BE87}" dt="2021-09-13T19:03:51.637" v="7" actId="113"/>
          <ac:spMkLst>
            <pc:docMk/>
            <pc:sldMk cId="637663479" sldId="423"/>
            <ac:spMk id="6" creationId="{0650C532-B96E-49A1-83D7-9E3EE7483704}"/>
          </ac:spMkLst>
        </pc:spChg>
      </pc:sldChg>
      <pc:sldChg chg="modSp mod">
        <pc:chgData name="Philip Bagge" userId="e3abba335f68304e" providerId="LiveId" clId="{B7E8D1CE-6E02-41E2-8666-82A38D81BE87}" dt="2021-09-13T19:03:57.238" v="8" actId="113"/>
        <pc:sldMkLst>
          <pc:docMk/>
          <pc:sldMk cId="1328980647" sldId="425"/>
        </pc:sldMkLst>
        <pc:spChg chg="mod">
          <ac:chgData name="Philip Bagge" userId="e3abba335f68304e" providerId="LiveId" clId="{B7E8D1CE-6E02-41E2-8666-82A38D81BE87}" dt="2021-09-13T19:03:39.371" v="6" actId="14100"/>
          <ac:spMkLst>
            <pc:docMk/>
            <pc:sldMk cId="1328980647" sldId="425"/>
            <ac:spMk id="5" creationId="{24EFDCD5-BB3B-4ABA-8526-26734F6A1B32}"/>
          </ac:spMkLst>
        </pc:spChg>
        <pc:spChg chg="mod">
          <ac:chgData name="Philip Bagge" userId="e3abba335f68304e" providerId="LiveId" clId="{B7E8D1CE-6E02-41E2-8666-82A38D81BE87}" dt="2021-09-13T19:03:57.238" v="8" actId="113"/>
          <ac:spMkLst>
            <pc:docMk/>
            <pc:sldMk cId="1328980647" sldId="425"/>
            <ac:spMk id="6" creationId="{0650C532-B96E-49A1-83D7-9E3EE7483704}"/>
          </ac:spMkLst>
        </pc:spChg>
        <pc:spChg chg="mod">
          <ac:chgData name="Philip Bagge" userId="e3abba335f68304e" providerId="LiveId" clId="{B7E8D1CE-6E02-41E2-8666-82A38D81BE87}" dt="2021-09-13T19:02:47.788" v="3" actId="13926"/>
          <ac:spMkLst>
            <pc:docMk/>
            <pc:sldMk cId="1328980647" sldId="425"/>
            <ac:spMk id="15" creationId="{7F745DA2-ABC0-46BE-83DD-8EF0634E1BBF}"/>
          </ac:spMkLst>
        </pc:spChg>
      </pc:sldChg>
      <pc:sldChg chg="modSp mod">
        <pc:chgData name="Philip Bagge" userId="e3abba335f68304e" providerId="LiveId" clId="{B7E8D1CE-6E02-41E2-8666-82A38D81BE87}" dt="2021-09-20T11:44:30.645" v="33" actId="207"/>
        <pc:sldMkLst>
          <pc:docMk/>
          <pc:sldMk cId="3742720362" sldId="426"/>
        </pc:sldMkLst>
        <pc:spChg chg="mod">
          <ac:chgData name="Philip Bagge" userId="e3abba335f68304e" providerId="LiveId" clId="{B7E8D1CE-6E02-41E2-8666-82A38D81BE87}" dt="2021-09-14T20:17:52.950" v="24" actId="20577"/>
          <ac:spMkLst>
            <pc:docMk/>
            <pc:sldMk cId="3742720362" sldId="426"/>
            <ac:spMk id="15" creationId="{7F745DA2-ABC0-46BE-83DD-8EF0634E1BBF}"/>
          </ac:spMkLst>
        </pc:spChg>
        <pc:spChg chg="mod">
          <ac:chgData name="Philip Bagge" userId="e3abba335f68304e" providerId="LiveId" clId="{B7E8D1CE-6E02-41E2-8666-82A38D81BE87}" dt="2021-09-20T11:44:30.645" v="33" actId="207"/>
          <ac:spMkLst>
            <pc:docMk/>
            <pc:sldMk cId="3742720362" sldId="426"/>
            <ac:spMk id="16" creationId="{B58F3338-881A-4AE2-82DC-BB4149694F3B}"/>
          </ac:spMkLst>
        </pc:spChg>
      </pc:sldChg>
      <pc:sldChg chg="modSp mod">
        <pc:chgData name="Philip Bagge" userId="e3abba335f68304e" providerId="LiveId" clId="{B7E8D1CE-6E02-41E2-8666-82A38D81BE87}" dt="2021-09-20T11:44:57.784" v="34" actId="14100"/>
        <pc:sldMkLst>
          <pc:docMk/>
          <pc:sldMk cId="1492566109" sldId="434"/>
        </pc:sldMkLst>
        <pc:spChg chg="mod">
          <ac:chgData name="Philip Bagge" userId="e3abba335f68304e" providerId="LiveId" clId="{B7E8D1CE-6E02-41E2-8666-82A38D81BE87}" dt="2021-09-20T11:44:57.784" v="34" actId="14100"/>
          <ac:spMkLst>
            <pc:docMk/>
            <pc:sldMk cId="1492566109" sldId="434"/>
            <ac:spMk id="8" creationId="{9FD0F60F-3F36-46F2-9949-5C56BD550DD5}"/>
          </ac:spMkLst>
        </pc:spChg>
      </pc:sldChg>
      <pc:sldChg chg="addSp modSp mod">
        <pc:chgData name="Philip Bagge" userId="e3abba335f68304e" providerId="LiveId" clId="{B7E8D1CE-6E02-41E2-8666-82A38D81BE87}" dt="2021-10-11T15:59:20.025" v="39" actId="1076"/>
        <pc:sldMkLst>
          <pc:docMk/>
          <pc:sldMk cId="2858300580" sldId="436"/>
        </pc:sldMkLst>
        <pc:spChg chg="mod">
          <ac:chgData name="Philip Bagge" userId="e3abba335f68304e" providerId="LiveId" clId="{B7E8D1CE-6E02-41E2-8666-82A38D81BE87}" dt="2021-10-11T15:59:20.025" v="39" actId="1076"/>
          <ac:spMkLst>
            <pc:docMk/>
            <pc:sldMk cId="2858300580" sldId="436"/>
            <ac:spMk id="14" creationId="{6F157C4F-8F1D-49B7-9B84-49323F68780B}"/>
          </ac:spMkLst>
        </pc:spChg>
        <pc:spChg chg="mod">
          <ac:chgData name="Philip Bagge" userId="e3abba335f68304e" providerId="LiveId" clId="{B7E8D1CE-6E02-41E2-8666-82A38D81BE87}" dt="2021-10-11T15:59:20.025" v="39" actId="1076"/>
          <ac:spMkLst>
            <pc:docMk/>
            <pc:sldMk cId="2858300580" sldId="436"/>
            <ac:spMk id="16" creationId="{5D0C3BC2-F7F5-4968-A5E5-0B5DBF865751}"/>
          </ac:spMkLst>
        </pc:spChg>
        <pc:spChg chg="mod">
          <ac:chgData name="Philip Bagge" userId="e3abba335f68304e" providerId="LiveId" clId="{B7E8D1CE-6E02-41E2-8666-82A38D81BE87}" dt="2021-10-11T15:59:20.025" v="39" actId="1076"/>
          <ac:spMkLst>
            <pc:docMk/>
            <pc:sldMk cId="2858300580" sldId="436"/>
            <ac:spMk id="17" creationId="{DD87AF2F-ED9D-4D41-9F76-E63FF87FC236}"/>
          </ac:spMkLst>
        </pc:spChg>
        <pc:spChg chg="mod">
          <ac:chgData name="Philip Bagge" userId="e3abba335f68304e" providerId="LiveId" clId="{B7E8D1CE-6E02-41E2-8666-82A38D81BE87}" dt="2021-10-11T15:59:20.025" v="39" actId="1076"/>
          <ac:spMkLst>
            <pc:docMk/>
            <pc:sldMk cId="2858300580" sldId="436"/>
            <ac:spMk id="18" creationId="{9BB4AB7F-10C8-4EEE-A204-3B0FF2F642A4}"/>
          </ac:spMkLst>
        </pc:spChg>
        <pc:spChg chg="mod">
          <ac:chgData name="Philip Bagge" userId="e3abba335f68304e" providerId="LiveId" clId="{B7E8D1CE-6E02-41E2-8666-82A38D81BE87}" dt="2021-10-11T15:59:20.025" v="39" actId="1076"/>
          <ac:spMkLst>
            <pc:docMk/>
            <pc:sldMk cId="2858300580" sldId="436"/>
            <ac:spMk id="19" creationId="{A50E4A9D-99A1-408C-84A7-39DB033FA9D4}"/>
          </ac:spMkLst>
        </pc:spChg>
        <pc:spChg chg="mod">
          <ac:chgData name="Philip Bagge" userId="e3abba335f68304e" providerId="LiveId" clId="{B7E8D1CE-6E02-41E2-8666-82A38D81BE87}" dt="2021-10-11T15:59:20.025" v="39" actId="1076"/>
          <ac:spMkLst>
            <pc:docMk/>
            <pc:sldMk cId="2858300580" sldId="436"/>
            <ac:spMk id="20" creationId="{9CDB85C7-066E-4DE3-BC22-B6739430F70E}"/>
          </ac:spMkLst>
        </pc:spChg>
        <pc:spChg chg="mod">
          <ac:chgData name="Philip Bagge" userId="e3abba335f68304e" providerId="LiveId" clId="{B7E8D1CE-6E02-41E2-8666-82A38D81BE87}" dt="2021-10-11T15:59:20.025" v="39" actId="1076"/>
          <ac:spMkLst>
            <pc:docMk/>
            <pc:sldMk cId="2858300580" sldId="436"/>
            <ac:spMk id="21" creationId="{A4A0F64C-3C4D-469E-BD4C-196186E48CB5}"/>
          </ac:spMkLst>
        </pc:spChg>
        <pc:spChg chg="mod">
          <ac:chgData name="Philip Bagge" userId="e3abba335f68304e" providerId="LiveId" clId="{B7E8D1CE-6E02-41E2-8666-82A38D81BE87}" dt="2021-10-11T15:59:20.025" v="39" actId="1076"/>
          <ac:spMkLst>
            <pc:docMk/>
            <pc:sldMk cId="2858300580" sldId="436"/>
            <ac:spMk id="22" creationId="{857C83E2-697A-434C-912F-08CC04E1BCE7}"/>
          </ac:spMkLst>
        </pc:spChg>
        <pc:spChg chg="mod">
          <ac:chgData name="Philip Bagge" userId="e3abba335f68304e" providerId="LiveId" clId="{B7E8D1CE-6E02-41E2-8666-82A38D81BE87}" dt="2021-10-11T15:59:20.025" v="39" actId="1076"/>
          <ac:spMkLst>
            <pc:docMk/>
            <pc:sldMk cId="2858300580" sldId="436"/>
            <ac:spMk id="23" creationId="{3D16B101-F79B-40B8-A409-CD82767A0F18}"/>
          </ac:spMkLst>
        </pc:spChg>
        <pc:spChg chg="mod">
          <ac:chgData name="Philip Bagge" userId="e3abba335f68304e" providerId="LiveId" clId="{B7E8D1CE-6E02-41E2-8666-82A38D81BE87}" dt="2021-10-11T15:59:20.025" v="39" actId="1076"/>
          <ac:spMkLst>
            <pc:docMk/>
            <pc:sldMk cId="2858300580" sldId="436"/>
            <ac:spMk id="24" creationId="{195F5E76-85F4-4AD5-9851-E0AB9977B2E0}"/>
          </ac:spMkLst>
        </pc:spChg>
        <pc:spChg chg="add mod">
          <ac:chgData name="Philip Bagge" userId="e3abba335f68304e" providerId="LiveId" clId="{B7E8D1CE-6E02-41E2-8666-82A38D81BE87}" dt="2021-10-11T15:59:05.722" v="38"/>
          <ac:spMkLst>
            <pc:docMk/>
            <pc:sldMk cId="2858300580" sldId="436"/>
            <ac:spMk id="26" creationId="{FE706210-7ED3-4110-8213-D6F25695EA4D}"/>
          </ac:spMkLst>
        </pc:spChg>
        <pc:picChg chg="add mod">
          <ac:chgData name="Philip Bagge" userId="e3abba335f68304e" providerId="LiveId" clId="{B7E8D1CE-6E02-41E2-8666-82A38D81BE87}" dt="2021-10-11T15:59:05.722" v="38"/>
          <ac:picMkLst>
            <pc:docMk/>
            <pc:sldMk cId="2858300580" sldId="436"/>
            <ac:picMk id="25" creationId="{7B4B92FD-88BF-436C-AE60-776A98B6236B}"/>
          </ac:picMkLst>
        </pc:picChg>
        <pc:inkChg chg="mod">
          <ac:chgData name="Philip Bagge" userId="e3abba335f68304e" providerId="LiveId" clId="{B7E8D1CE-6E02-41E2-8666-82A38D81BE87}" dt="2021-10-11T15:59:20.025" v="39" actId="1076"/>
          <ac:inkMkLst>
            <pc:docMk/>
            <pc:sldMk cId="2858300580" sldId="436"/>
            <ac:inkMk id="13" creationId="{74FFE6AF-7010-48D0-9796-CD3AD150DE72}"/>
          </ac:inkMkLst>
        </pc:inkChg>
      </pc:sldChg>
      <pc:sldChg chg="add">
        <pc:chgData name="Philip Bagge" userId="e3abba335f68304e" providerId="LiveId" clId="{B7E8D1CE-6E02-41E2-8666-82A38D81BE87}" dt="2021-09-13T19:02:28.435" v="1" actId="2890"/>
        <pc:sldMkLst>
          <pc:docMk/>
          <pc:sldMk cId="4076113279" sldId="437"/>
        </pc:sldMkLst>
      </pc:sldChg>
      <pc:sldChg chg="addSp delSp modSp add mod">
        <pc:chgData name="Philip Bagge" userId="e3abba335f68304e" providerId="LiveId" clId="{B7E8D1CE-6E02-41E2-8666-82A38D81BE87}" dt="2021-09-15T16:34:11.257" v="30" actId="1076"/>
        <pc:sldMkLst>
          <pc:docMk/>
          <pc:sldMk cId="2380910068" sldId="438"/>
        </pc:sldMkLst>
        <pc:spChg chg="del">
          <ac:chgData name="Philip Bagge" userId="e3abba335f68304e" providerId="LiveId" clId="{B7E8D1CE-6E02-41E2-8666-82A38D81BE87}" dt="2021-09-14T20:16:09.496" v="19" actId="478"/>
          <ac:spMkLst>
            <pc:docMk/>
            <pc:sldMk cId="2380910068" sldId="438"/>
            <ac:spMk id="3" creationId="{3B84C601-BCB6-4016-82E2-0DF0AB9248A6}"/>
          </ac:spMkLst>
        </pc:spChg>
        <pc:spChg chg="del">
          <ac:chgData name="Philip Bagge" userId="e3abba335f68304e" providerId="LiveId" clId="{B7E8D1CE-6E02-41E2-8666-82A38D81BE87}" dt="2021-09-14T20:16:08.275" v="18" actId="478"/>
          <ac:spMkLst>
            <pc:docMk/>
            <pc:sldMk cId="2380910068" sldId="438"/>
            <ac:spMk id="4" creationId="{293DDE44-593E-4CA7-9652-48B09942D30F}"/>
          </ac:spMkLst>
        </pc:spChg>
        <pc:spChg chg="add mod">
          <ac:chgData name="Philip Bagge" userId="e3abba335f68304e" providerId="LiveId" clId="{B7E8D1CE-6E02-41E2-8666-82A38D81BE87}" dt="2021-09-15T16:34:11.257" v="30" actId="1076"/>
          <ac:spMkLst>
            <pc:docMk/>
            <pc:sldMk cId="2380910068" sldId="438"/>
            <ac:spMk id="7" creationId="{8C7550FE-8735-4FB4-8B0A-FAD57200BBE6}"/>
          </ac:spMkLst>
        </pc:spChg>
        <pc:spChg chg="add del mod">
          <ac:chgData name="Philip Bagge" userId="e3abba335f68304e" providerId="LiveId" clId="{B7E8D1CE-6E02-41E2-8666-82A38D81BE87}" dt="2021-09-14T20:18:49.743" v="26" actId="478"/>
          <ac:spMkLst>
            <pc:docMk/>
            <pc:sldMk cId="2380910068" sldId="438"/>
            <ac:spMk id="8" creationId="{43A0922A-F1A4-43E0-B960-6EF4A3AA3B67}"/>
          </ac:spMkLst>
        </pc:spChg>
        <pc:spChg chg="del">
          <ac:chgData name="Philip Bagge" userId="e3abba335f68304e" providerId="LiveId" clId="{B7E8D1CE-6E02-41E2-8666-82A38D81BE87}" dt="2021-09-14T20:16:07.074" v="17" actId="478"/>
          <ac:spMkLst>
            <pc:docMk/>
            <pc:sldMk cId="2380910068" sldId="438"/>
            <ac:spMk id="14" creationId="{1A941610-6A61-44BC-ABDD-09715675E6CF}"/>
          </ac:spMkLst>
        </pc:spChg>
      </pc:sldChg>
      <pc:sldChg chg="delSp add mod">
        <pc:chgData name="Philip Bagge" userId="e3abba335f68304e" providerId="LiveId" clId="{B7E8D1CE-6E02-41E2-8666-82A38D81BE87}" dt="2021-09-14T20:18:55.014" v="27" actId="478"/>
        <pc:sldMkLst>
          <pc:docMk/>
          <pc:sldMk cId="3867274925" sldId="439"/>
        </pc:sldMkLst>
        <pc:spChg chg="del">
          <ac:chgData name="Philip Bagge" userId="e3abba335f68304e" providerId="LiveId" clId="{B7E8D1CE-6E02-41E2-8666-82A38D81BE87}" dt="2021-09-14T20:18:55.014" v="27" actId="478"/>
          <ac:spMkLst>
            <pc:docMk/>
            <pc:sldMk cId="3867274925" sldId="439"/>
            <ac:spMk id="7" creationId="{8C7550FE-8735-4FB4-8B0A-FAD57200BBE6}"/>
          </ac:spMkLst>
        </pc:spChg>
      </pc:sldChg>
      <pc:sldMasterChg chg="delSp mod">
        <pc:chgData name="Philip Bagge" userId="e3abba335f68304e" providerId="LiveId" clId="{B7E8D1CE-6E02-41E2-8666-82A38D81BE87}" dt="2021-09-13T19:01:25.198" v="0" actId="478"/>
        <pc:sldMasterMkLst>
          <pc:docMk/>
          <pc:sldMasterMk cId="47383329" sldId="2147483648"/>
        </pc:sldMasterMkLst>
        <pc:graphicFrameChg chg="del">
          <ac:chgData name="Philip Bagge" userId="e3abba335f68304e" providerId="LiveId" clId="{B7E8D1CE-6E02-41E2-8666-82A38D81BE87}" dt="2021-09-13T19:01:25.198" v="0" actId="478"/>
          <ac:graphicFrameMkLst>
            <pc:docMk/>
            <pc:sldMasterMk cId="47383329" sldId="2147483648"/>
            <ac:graphicFrameMk id="9" creationId="{EE47AE32-32C2-4F4B-8292-89B09EC0EDEC}"/>
          </ac:graphicFrameMkLst>
        </pc:graphicFrameChg>
      </pc:sldMasterChg>
    </pc:docChg>
  </pc:docChgLst>
  <pc:docChgLst>
    <pc:chgData name="Philip Bagge" userId="e3abba335f68304e" providerId="LiveId" clId="{3E191924-7D58-4CC7-BCC0-95A5C09BBB8E}"/>
    <pc:docChg chg="undo custSel addSld delSld modSld modMainMaster">
      <pc:chgData name="Philip Bagge" userId="e3abba335f68304e" providerId="LiveId" clId="{3E191924-7D58-4CC7-BCC0-95A5C09BBB8E}" dt="2021-12-30T07:20:21.279" v="944" actId="164"/>
      <pc:docMkLst>
        <pc:docMk/>
      </pc:docMkLst>
      <pc:sldChg chg="addSp delSp modSp mod">
        <pc:chgData name="Philip Bagge" userId="e3abba335f68304e" providerId="LiveId" clId="{3E191924-7D58-4CC7-BCC0-95A5C09BBB8E}" dt="2021-12-29T20:07:16.819" v="941" actId="14100"/>
        <pc:sldMkLst>
          <pc:docMk/>
          <pc:sldMk cId="396825678" sldId="257"/>
        </pc:sldMkLst>
        <pc:spChg chg="mod">
          <ac:chgData name="Philip Bagge" userId="e3abba335f68304e" providerId="LiveId" clId="{3E191924-7D58-4CC7-BCC0-95A5C09BBB8E}" dt="2021-12-29T20:00:54.400" v="880" actId="207"/>
          <ac:spMkLst>
            <pc:docMk/>
            <pc:sldMk cId="396825678" sldId="257"/>
            <ac:spMk id="2" creationId="{5715985B-F7C9-49B7-ABEF-ABE2E2A00026}"/>
          </ac:spMkLst>
        </pc:spChg>
        <pc:spChg chg="add mod">
          <ac:chgData name="Philip Bagge" userId="e3abba335f68304e" providerId="LiveId" clId="{3E191924-7D58-4CC7-BCC0-95A5C09BBB8E}" dt="2021-12-29T20:04:43.012" v="896" actId="207"/>
          <ac:spMkLst>
            <pc:docMk/>
            <pc:sldMk cId="396825678" sldId="257"/>
            <ac:spMk id="3" creationId="{2ED00740-A74B-4531-A3C1-721F5476D447}"/>
          </ac:spMkLst>
        </pc:spChg>
        <pc:spChg chg="add mod">
          <ac:chgData name="Philip Bagge" userId="e3abba335f68304e" providerId="LiveId" clId="{3E191924-7D58-4CC7-BCC0-95A5C09BBB8E}" dt="2021-12-29T20:04:37.352" v="895" actId="207"/>
          <ac:spMkLst>
            <pc:docMk/>
            <pc:sldMk cId="396825678" sldId="257"/>
            <ac:spMk id="6" creationId="{8F67DCF8-9CDF-4806-9CD4-3AD6AFC5E618}"/>
          </ac:spMkLst>
        </pc:spChg>
        <pc:spChg chg="del">
          <ac:chgData name="Philip Bagge" userId="e3abba335f68304e" providerId="LiveId" clId="{3E191924-7D58-4CC7-BCC0-95A5C09BBB8E}" dt="2021-12-29T19:39:47.170" v="415" actId="478"/>
          <ac:spMkLst>
            <pc:docMk/>
            <pc:sldMk cId="396825678" sldId="257"/>
            <ac:spMk id="9" creationId="{EEDDA3E1-A511-4BFE-9263-9688DEB4D19D}"/>
          </ac:spMkLst>
        </pc:spChg>
        <pc:spChg chg="del">
          <ac:chgData name="Philip Bagge" userId="e3abba335f68304e" providerId="LiveId" clId="{3E191924-7D58-4CC7-BCC0-95A5C09BBB8E}" dt="2021-12-29T19:39:47.170" v="415" actId="478"/>
          <ac:spMkLst>
            <pc:docMk/>
            <pc:sldMk cId="396825678" sldId="257"/>
            <ac:spMk id="10" creationId="{69E81ADB-0142-4EDA-88B6-B2910C2BAB3D}"/>
          </ac:spMkLst>
        </pc:spChg>
        <pc:spChg chg="del">
          <ac:chgData name="Philip Bagge" userId="e3abba335f68304e" providerId="LiveId" clId="{3E191924-7D58-4CC7-BCC0-95A5C09BBB8E}" dt="2021-12-29T19:39:47.170" v="415" actId="478"/>
          <ac:spMkLst>
            <pc:docMk/>
            <pc:sldMk cId="396825678" sldId="257"/>
            <ac:spMk id="11" creationId="{F6090EBE-5A56-4A31-A5F8-8A7CF2D5D00B}"/>
          </ac:spMkLst>
        </pc:spChg>
        <pc:spChg chg="del">
          <ac:chgData name="Philip Bagge" userId="e3abba335f68304e" providerId="LiveId" clId="{3E191924-7D58-4CC7-BCC0-95A5C09BBB8E}" dt="2021-12-29T19:39:47.170" v="415" actId="478"/>
          <ac:spMkLst>
            <pc:docMk/>
            <pc:sldMk cId="396825678" sldId="257"/>
            <ac:spMk id="12" creationId="{A495563F-0201-49D5-85D1-C1B897C3D045}"/>
          </ac:spMkLst>
        </pc:spChg>
        <pc:spChg chg="del">
          <ac:chgData name="Philip Bagge" userId="e3abba335f68304e" providerId="LiveId" clId="{3E191924-7D58-4CC7-BCC0-95A5C09BBB8E}" dt="2021-12-29T19:39:47.170" v="415" actId="478"/>
          <ac:spMkLst>
            <pc:docMk/>
            <pc:sldMk cId="396825678" sldId="257"/>
            <ac:spMk id="13" creationId="{2A73C648-A844-4B0D-A0A6-58BA1EB66EC6}"/>
          </ac:spMkLst>
        </pc:spChg>
        <pc:spChg chg="add mod">
          <ac:chgData name="Philip Bagge" userId="e3abba335f68304e" providerId="LiveId" clId="{3E191924-7D58-4CC7-BCC0-95A5C09BBB8E}" dt="2021-12-29T20:00:59.141" v="881" actId="207"/>
          <ac:spMkLst>
            <pc:docMk/>
            <pc:sldMk cId="396825678" sldId="257"/>
            <ac:spMk id="14" creationId="{40981B4D-5B51-44E8-B613-DFAD578A46C6}"/>
          </ac:spMkLst>
        </pc:spChg>
        <pc:spChg chg="del">
          <ac:chgData name="Philip Bagge" userId="e3abba335f68304e" providerId="LiveId" clId="{3E191924-7D58-4CC7-BCC0-95A5C09BBB8E}" dt="2021-12-29T19:39:47.170" v="415" actId="478"/>
          <ac:spMkLst>
            <pc:docMk/>
            <pc:sldMk cId="396825678" sldId="257"/>
            <ac:spMk id="15" creationId="{22F41030-3396-4EED-A2C1-A0E44F39F7EA}"/>
          </ac:spMkLst>
        </pc:spChg>
        <pc:spChg chg="del">
          <ac:chgData name="Philip Bagge" userId="e3abba335f68304e" providerId="LiveId" clId="{3E191924-7D58-4CC7-BCC0-95A5C09BBB8E}" dt="2021-12-29T19:39:47.170" v="415" actId="478"/>
          <ac:spMkLst>
            <pc:docMk/>
            <pc:sldMk cId="396825678" sldId="257"/>
            <ac:spMk id="16" creationId="{64F1E691-13FA-4E82-A110-14E0FA328F0F}"/>
          </ac:spMkLst>
        </pc:spChg>
        <pc:spChg chg="add mod">
          <ac:chgData name="Philip Bagge" userId="e3abba335f68304e" providerId="LiveId" clId="{3E191924-7D58-4CC7-BCC0-95A5C09BBB8E}" dt="2021-12-29T20:01:02.205" v="882" actId="207"/>
          <ac:spMkLst>
            <pc:docMk/>
            <pc:sldMk cId="396825678" sldId="257"/>
            <ac:spMk id="17" creationId="{BEE61B81-DED2-4FA1-B014-DCB5910D3B2B}"/>
          </ac:spMkLst>
        </pc:spChg>
        <pc:spChg chg="add mod">
          <ac:chgData name="Philip Bagge" userId="e3abba335f68304e" providerId="LiveId" clId="{3E191924-7D58-4CC7-BCC0-95A5C09BBB8E}" dt="2021-12-29T20:05:39.251" v="916" actId="1076"/>
          <ac:spMkLst>
            <pc:docMk/>
            <pc:sldMk cId="396825678" sldId="257"/>
            <ac:spMk id="18" creationId="{A3F4D6C5-9525-49A7-B485-F0FA6D659CA5}"/>
          </ac:spMkLst>
        </pc:spChg>
        <pc:spChg chg="add mod">
          <ac:chgData name="Philip Bagge" userId="e3abba335f68304e" providerId="LiveId" clId="{3E191924-7D58-4CC7-BCC0-95A5C09BBB8E}" dt="2021-12-29T20:06:09.074" v="926" actId="1076"/>
          <ac:spMkLst>
            <pc:docMk/>
            <pc:sldMk cId="396825678" sldId="257"/>
            <ac:spMk id="19" creationId="{1EF57796-A858-41CC-81C9-7974FE0C88B5}"/>
          </ac:spMkLst>
        </pc:spChg>
        <pc:spChg chg="add mod">
          <ac:chgData name="Philip Bagge" userId="e3abba335f68304e" providerId="LiveId" clId="{3E191924-7D58-4CC7-BCC0-95A5C09BBB8E}" dt="2021-12-29T20:06:05.562" v="925" actId="1076"/>
          <ac:spMkLst>
            <pc:docMk/>
            <pc:sldMk cId="396825678" sldId="257"/>
            <ac:spMk id="20" creationId="{56C534D9-8632-4EC5-9443-7FBAB42C3B34}"/>
          </ac:spMkLst>
        </pc:spChg>
        <pc:spChg chg="add mod">
          <ac:chgData name="Philip Bagge" userId="e3abba335f68304e" providerId="LiveId" clId="{3E191924-7D58-4CC7-BCC0-95A5C09BBB8E}" dt="2021-12-29T20:06:03.266" v="924" actId="1076"/>
          <ac:spMkLst>
            <pc:docMk/>
            <pc:sldMk cId="396825678" sldId="257"/>
            <ac:spMk id="21" creationId="{EB23AB14-C9F5-4109-BAD9-D9442C2442AF}"/>
          </ac:spMkLst>
        </pc:spChg>
        <pc:spChg chg="add mod">
          <ac:chgData name="Philip Bagge" userId="e3abba335f68304e" providerId="LiveId" clId="{3E191924-7D58-4CC7-BCC0-95A5C09BBB8E}" dt="2021-12-29T20:06:00.170" v="923" actId="1076"/>
          <ac:spMkLst>
            <pc:docMk/>
            <pc:sldMk cId="396825678" sldId="257"/>
            <ac:spMk id="22" creationId="{CAC12DCE-2013-49BD-9B21-1320E788EA85}"/>
          </ac:spMkLst>
        </pc:spChg>
        <pc:spChg chg="add mod">
          <ac:chgData name="Philip Bagge" userId="e3abba335f68304e" providerId="LiveId" clId="{3E191924-7D58-4CC7-BCC0-95A5C09BBB8E}" dt="2021-12-29T20:05:57.659" v="922" actId="1076"/>
          <ac:spMkLst>
            <pc:docMk/>
            <pc:sldMk cId="396825678" sldId="257"/>
            <ac:spMk id="23" creationId="{6B281F23-7985-4A87-9A05-1AF570897357}"/>
          </ac:spMkLst>
        </pc:spChg>
        <pc:spChg chg="add mod">
          <ac:chgData name="Philip Bagge" userId="e3abba335f68304e" providerId="LiveId" clId="{3E191924-7D58-4CC7-BCC0-95A5C09BBB8E}" dt="2021-12-29T20:06:19.106" v="930" actId="1076"/>
          <ac:spMkLst>
            <pc:docMk/>
            <pc:sldMk cId="396825678" sldId="257"/>
            <ac:spMk id="24" creationId="{BE6F9E0B-C569-4E17-A773-445452810768}"/>
          </ac:spMkLst>
        </pc:spChg>
        <pc:spChg chg="add mod">
          <ac:chgData name="Philip Bagge" userId="e3abba335f68304e" providerId="LiveId" clId="{3E191924-7D58-4CC7-BCC0-95A5C09BBB8E}" dt="2021-12-29T20:06:15.651" v="929" actId="1076"/>
          <ac:spMkLst>
            <pc:docMk/>
            <pc:sldMk cId="396825678" sldId="257"/>
            <ac:spMk id="25" creationId="{D588C0A0-185A-4CFC-8FDC-9E77D872F949}"/>
          </ac:spMkLst>
        </pc:spChg>
        <pc:spChg chg="add mod">
          <ac:chgData name="Philip Bagge" userId="e3abba335f68304e" providerId="LiveId" clId="{3E191924-7D58-4CC7-BCC0-95A5C09BBB8E}" dt="2021-12-29T20:06:43.723" v="932" actId="1076"/>
          <ac:spMkLst>
            <pc:docMk/>
            <pc:sldMk cId="396825678" sldId="257"/>
            <ac:spMk id="27" creationId="{541FDA07-2208-4BA5-A140-3CBFE7F9C4E9}"/>
          </ac:spMkLst>
        </pc:spChg>
        <pc:spChg chg="add mod">
          <ac:chgData name="Philip Bagge" userId="e3abba335f68304e" providerId="LiveId" clId="{3E191924-7D58-4CC7-BCC0-95A5C09BBB8E}" dt="2021-12-29T20:06:56.210" v="936" actId="1076"/>
          <ac:spMkLst>
            <pc:docMk/>
            <pc:sldMk cId="396825678" sldId="257"/>
            <ac:spMk id="28" creationId="{081A0CF5-D7EA-43E8-B5B4-2BE2D84ADA86}"/>
          </ac:spMkLst>
        </pc:spChg>
        <pc:spChg chg="add mod">
          <ac:chgData name="Philip Bagge" userId="e3abba335f68304e" providerId="LiveId" clId="{3E191924-7D58-4CC7-BCC0-95A5C09BBB8E}" dt="2021-12-29T20:06:59.546" v="937" actId="1076"/>
          <ac:spMkLst>
            <pc:docMk/>
            <pc:sldMk cId="396825678" sldId="257"/>
            <ac:spMk id="29" creationId="{5B947980-B4D6-4E20-819F-EB1DFEEDAAE2}"/>
          </ac:spMkLst>
        </pc:spChg>
        <pc:spChg chg="add mod">
          <ac:chgData name="Philip Bagge" userId="e3abba335f68304e" providerId="LiveId" clId="{3E191924-7D58-4CC7-BCC0-95A5C09BBB8E}" dt="2021-12-29T20:07:02.362" v="938" actId="1076"/>
          <ac:spMkLst>
            <pc:docMk/>
            <pc:sldMk cId="396825678" sldId="257"/>
            <ac:spMk id="30" creationId="{A5BA3742-F5F6-4D2B-97DE-24DE40FF1B37}"/>
          </ac:spMkLst>
        </pc:spChg>
        <pc:spChg chg="add mod">
          <ac:chgData name="Philip Bagge" userId="e3abba335f68304e" providerId="LiveId" clId="{3E191924-7D58-4CC7-BCC0-95A5C09BBB8E}" dt="2021-12-29T20:07:05.932" v="939" actId="1076"/>
          <ac:spMkLst>
            <pc:docMk/>
            <pc:sldMk cId="396825678" sldId="257"/>
            <ac:spMk id="31" creationId="{440D860A-785D-4695-B98C-1269D2B3DFEB}"/>
          </ac:spMkLst>
        </pc:spChg>
        <pc:spChg chg="add mod">
          <ac:chgData name="Philip Bagge" userId="e3abba335f68304e" providerId="LiveId" clId="{3E191924-7D58-4CC7-BCC0-95A5C09BBB8E}" dt="2021-12-29T20:07:11.017" v="940" actId="1076"/>
          <ac:spMkLst>
            <pc:docMk/>
            <pc:sldMk cId="396825678" sldId="257"/>
            <ac:spMk id="32" creationId="{A784C259-B2A1-4A53-9E0C-041258544549}"/>
          </ac:spMkLst>
        </pc:spChg>
        <pc:spChg chg="add del mod">
          <ac:chgData name="Philip Bagge" userId="e3abba335f68304e" providerId="LiveId" clId="{3E191924-7D58-4CC7-BCC0-95A5C09BBB8E}" dt="2021-12-29T20:06:47.014" v="933" actId="478"/>
          <ac:spMkLst>
            <pc:docMk/>
            <pc:sldMk cId="396825678" sldId="257"/>
            <ac:spMk id="33" creationId="{BE549072-7313-4374-859D-606211424616}"/>
          </ac:spMkLst>
        </pc:spChg>
        <pc:spChg chg="add mod">
          <ac:chgData name="Philip Bagge" userId="e3abba335f68304e" providerId="LiveId" clId="{3E191924-7D58-4CC7-BCC0-95A5C09BBB8E}" dt="2021-12-29T20:06:51.602" v="935" actId="688"/>
          <ac:spMkLst>
            <pc:docMk/>
            <pc:sldMk cId="396825678" sldId="257"/>
            <ac:spMk id="34" creationId="{AE072E0E-D542-4D61-9A1A-4E54FCDA9344}"/>
          </ac:spMkLst>
        </pc:spChg>
        <pc:picChg chg="add mod">
          <ac:chgData name="Philip Bagge" userId="e3abba335f68304e" providerId="LiveId" clId="{3E191924-7D58-4CC7-BCC0-95A5C09BBB8E}" dt="2021-12-29T19:57:50.818" v="871" actId="1076"/>
          <ac:picMkLst>
            <pc:docMk/>
            <pc:sldMk cId="396825678" sldId="257"/>
            <ac:picMk id="5" creationId="{65710C52-D4E7-4806-BB3D-E0955532CC48}"/>
          </ac:picMkLst>
        </pc:picChg>
        <pc:cxnChg chg="add mod">
          <ac:chgData name="Philip Bagge" userId="e3abba335f68304e" providerId="LiveId" clId="{3E191924-7D58-4CC7-BCC0-95A5C09BBB8E}" dt="2021-12-29T20:05:21.844" v="912" actId="692"/>
          <ac:cxnSpMkLst>
            <pc:docMk/>
            <pc:sldMk cId="396825678" sldId="257"/>
            <ac:cxnSpMk id="8" creationId="{A78E462E-F2DC-4F77-BFAA-74DF974D17BE}"/>
          </ac:cxnSpMkLst>
        </pc:cxnChg>
        <pc:cxnChg chg="add mod">
          <ac:chgData name="Philip Bagge" userId="e3abba335f68304e" providerId="LiveId" clId="{3E191924-7D58-4CC7-BCC0-95A5C09BBB8E}" dt="2021-12-29T20:07:16.819" v="941" actId="14100"/>
          <ac:cxnSpMkLst>
            <pc:docMk/>
            <pc:sldMk cId="396825678" sldId="257"/>
            <ac:cxnSpMk id="26" creationId="{4B41D33C-4784-4126-9216-B0CE3FACE2F9}"/>
          </ac:cxnSpMkLst>
        </pc:cxnChg>
      </pc:sldChg>
      <pc:sldChg chg="modSp mod">
        <pc:chgData name="Philip Bagge" userId="e3abba335f68304e" providerId="LiveId" clId="{3E191924-7D58-4CC7-BCC0-95A5C09BBB8E}" dt="2021-12-10T18:18:55.960" v="394" actId="20577"/>
        <pc:sldMkLst>
          <pc:docMk/>
          <pc:sldMk cId="2422106370" sldId="277"/>
        </pc:sldMkLst>
        <pc:spChg chg="mod">
          <ac:chgData name="Philip Bagge" userId="e3abba335f68304e" providerId="LiveId" clId="{3E191924-7D58-4CC7-BCC0-95A5C09BBB8E}" dt="2021-12-10T18:18:55.960" v="394" actId="20577"/>
          <ac:spMkLst>
            <pc:docMk/>
            <pc:sldMk cId="2422106370" sldId="277"/>
            <ac:spMk id="3" creationId="{B968AF43-E2E9-4BA9-854E-4E4C6645167D}"/>
          </ac:spMkLst>
        </pc:spChg>
      </pc:sldChg>
      <pc:sldChg chg="addSp del mod">
        <pc:chgData name="Philip Bagge" userId="e3abba335f68304e" providerId="LiveId" clId="{3E191924-7D58-4CC7-BCC0-95A5C09BBB8E}" dt="2021-12-10T18:00:15.103" v="215" actId="2696"/>
        <pc:sldMkLst>
          <pc:docMk/>
          <pc:sldMk cId="735545806" sldId="420"/>
        </pc:sldMkLst>
        <pc:inkChg chg="add">
          <ac:chgData name="Philip Bagge" userId="e3abba335f68304e" providerId="LiveId" clId="{3E191924-7D58-4CC7-BCC0-95A5C09BBB8E}" dt="2021-12-03T05:37:39.163" v="59" actId="9405"/>
          <ac:inkMkLst>
            <pc:docMk/>
            <pc:sldMk cId="735545806" sldId="420"/>
            <ac:inkMk id="3" creationId="{2458D9CC-4C9D-4FE8-AFDC-C12BB7816F9E}"/>
          </ac:inkMkLst>
        </pc:inkChg>
      </pc:sldChg>
      <pc:sldChg chg="addSp delSp modSp mod">
        <pc:chgData name="Philip Bagge" userId="e3abba335f68304e" providerId="LiveId" clId="{3E191924-7D58-4CC7-BCC0-95A5C09BBB8E}" dt="2021-12-10T18:00:57.102" v="217" actId="1076"/>
        <pc:sldMkLst>
          <pc:docMk/>
          <pc:sldMk cId="3742720362" sldId="426"/>
        </pc:sldMkLst>
        <pc:spChg chg="del">
          <ac:chgData name="Philip Bagge" userId="e3abba335f68304e" providerId="LiveId" clId="{3E191924-7D58-4CC7-BCC0-95A5C09BBB8E}" dt="2021-12-10T18:00:46.829" v="216" actId="478"/>
          <ac:spMkLst>
            <pc:docMk/>
            <pc:sldMk cId="3742720362" sldId="426"/>
            <ac:spMk id="9" creationId="{85447B88-D999-4D63-8B49-442B1C7C1D4B}"/>
          </ac:spMkLst>
        </pc:spChg>
        <pc:spChg chg="del">
          <ac:chgData name="Philip Bagge" userId="e3abba335f68304e" providerId="LiveId" clId="{3E191924-7D58-4CC7-BCC0-95A5C09BBB8E}" dt="2021-12-10T18:00:46.829" v="216" actId="478"/>
          <ac:spMkLst>
            <pc:docMk/>
            <pc:sldMk cId="3742720362" sldId="426"/>
            <ac:spMk id="11" creationId="{13BF40CF-142A-4706-8101-75F09D9892A0}"/>
          </ac:spMkLst>
        </pc:spChg>
        <pc:spChg chg="del">
          <ac:chgData name="Philip Bagge" userId="e3abba335f68304e" providerId="LiveId" clId="{3E191924-7D58-4CC7-BCC0-95A5C09BBB8E}" dt="2021-12-10T18:00:46.829" v="216" actId="478"/>
          <ac:spMkLst>
            <pc:docMk/>
            <pc:sldMk cId="3742720362" sldId="426"/>
            <ac:spMk id="12" creationId="{7FAEE4E2-CDCA-479E-BBF3-412BF2F11AD8}"/>
          </ac:spMkLst>
        </pc:spChg>
        <pc:spChg chg="del">
          <ac:chgData name="Philip Bagge" userId="e3abba335f68304e" providerId="LiveId" clId="{3E191924-7D58-4CC7-BCC0-95A5C09BBB8E}" dt="2021-12-10T18:00:46.829" v="216" actId="478"/>
          <ac:spMkLst>
            <pc:docMk/>
            <pc:sldMk cId="3742720362" sldId="426"/>
            <ac:spMk id="13" creationId="{8AF7537E-611B-4C6D-B14F-91015CD30A77}"/>
          </ac:spMkLst>
        </pc:spChg>
        <pc:spChg chg="del">
          <ac:chgData name="Philip Bagge" userId="e3abba335f68304e" providerId="LiveId" clId="{3E191924-7D58-4CC7-BCC0-95A5C09BBB8E}" dt="2021-12-10T18:00:46.829" v="216" actId="478"/>
          <ac:spMkLst>
            <pc:docMk/>
            <pc:sldMk cId="3742720362" sldId="426"/>
            <ac:spMk id="14" creationId="{F4206C05-40E8-48CA-9C00-3184B8F84EDC}"/>
          </ac:spMkLst>
        </pc:spChg>
        <pc:spChg chg="mod">
          <ac:chgData name="Philip Bagge" userId="e3abba335f68304e" providerId="LiveId" clId="{3E191924-7D58-4CC7-BCC0-95A5C09BBB8E}" dt="2021-12-03T05:57:43.288" v="199" actId="1076"/>
          <ac:spMkLst>
            <pc:docMk/>
            <pc:sldMk cId="3742720362" sldId="426"/>
            <ac:spMk id="16" creationId="{B58F3338-881A-4AE2-82DC-BB4149694F3B}"/>
          </ac:spMkLst>
        </pc:spChg>
        <pc:spChg chg="add mod">
          <ac:chgData name="Philip Bagge" userId="e3abba335f68304e" providerId="LiveId" clId="{3E191924-7D58-4CC7-BCC0-95A5C09BBB8E}" dt="2021-12-10T18:00:57.102" v="217" actId="1076"/>
          <ac:spMkLst>
            <pc:docMk/>
            <pc:sldMk cId="3742720362" sldId="426"/>
            <ac:spMk id="23" creationId="{84432641-2870-437C-A6AC-D74E026C05C1}"/>
          </ac:spMkLst>
        </pc:spChg>
        <pc:spChg chg="add mod">
          <ac:chgData name="Philip Bagge" userId="e3abba335f68304e" providerId="LiveId" clId="{3E191924-7D58-4CC7-BCC0-95A5C09BBB8E}" dt="2021-12-10T18:00:57.102" v="217" actId="1076"/>
          <ac:spMkLst>
            <pc:docMk/>
            <pc:sldMk cId="3742720362" sldId="426"/>
            <ac:spMk id="24" creationId="{57C96C58-E5CD-414F-BA89-18E41614BF4B}"/>
          </ac:spMkLst>
        </pc:spChg>
        <pc:spChg chg="add mod">
          <ac:chgData name="Philip Bagge" userId="e3abba335f68304e" providerId="LiveId" clId="{3E191924-7D58-4CC7-BCC0-95A5C09BBB8E}" dt="2021-12-10T18:00:57.102" v="217" actId="1076"/>
          <ac:spMkLst>
            <pc:docMk/>
            <pc:sldMk cId="3742720362" sldId="426"/>
            <ac:spMk id="29" creationId="{12619A03-1ED5-4D97-82E9-23399391F5AC}"/>
          </ac:spMkLst>
        </pc:spChg>
        <pc:grpChg chg="del mod">
          <ac:chgData name="Philip Bagge" userId="e3abba335f68304e" providerId="LiveId" clId="{3E191924-7D58-4CC7-BCC0-95A5C09BBB8E}" dt="2021-12-10T18:00:46.829" v="216" actId="478"/>
          <ac:grpSpMkLst>
            <pc:docMk/>
            <pc:sldMk cId="3742720362" sldId="426"/>
            <ac:grpSpMk id="10" creationId="{E469AC0C-E613-4A96-9A20-1D9E0BFD845E}"/>
          </ac:grpSpMkLst>
        </pc:grpChg>
        <pc:grpChg chg="add mod">
          <ac:chgData name="Philip Bagge" userId="e3abba335f68304e" providerId="LiveId" clId="{3E191924-7D58-4CC7-BCC0-95A5C09BBB8E}" dt="2021-12-10T18:00:57.102" v="217" actId="1076"/>
          <ac:grpSpMkLst>
            <pc:docMk/>
            <pc:sldMk cId="3742720362" sldId="426"/>
            <ac:grpSpMk id="17" creationId="{28CEE331-5E3A-4ADC-9678-260D246F678F}"/>
          </ac:grpSpMkLst>
        </pc:grpChg>
        <pc:grpChg chg="add del mod">
          <ac:chgData name="Philip Bagge" userId="e3abba335f68304e" providerId="LiveId" clId="{3E191924-7D58-4CC7-BCC0-95A5C09BBB8E}" dt="2021-12-03T05:58:03.791" v="209" actId="478"/>
          <ac:grpSpMkLst>
            <pc:docMk/>
            <pc:sldMk cId="3742720362" sldId="426"/>
            <ac:grpSpMk id="20" creationId="{5CCA57FB-BE50-483F-9D84-11632F08C24D}"/>
          </ac:grpSpMkLst>
        </pc:grpChg>
        <pc:grpChg chg="add mod">
          <ac:chgData name="Philip Bagge" userId="e3abba335f68304e" providerId="LiveId" clId="{3E191924-7D58-4CC7-BCC0-95A5C09BBB8E}" dt="2021-12-10T18:00:57.102" v="217" actId="1076"/>
          <ac:grpSpMkLst>
            <pc:docMk/>
            <pc:sldMk cId="3742720362" sldId="426"/>
            <ac:grpSpMk id="25" creationId="{FA204E95-7EDA-4841-BC8E-0FC1654FBD05}"/>
          </ac:grpSpMkLst>
        </pc:grpChg>
        <pc:inkChg chg="add mod">
          <ac:chgData name="Philip Bagge" userId="e3abba335f68304e" providerId="LiveId" clId="{3E191924-7D58-4CC7-BCC0-95A5C09BBB8E}" dt="2021-12-10T18:00:57.102" v="217" actId="1076"/>
          <ac:inkMkLst>
            <pc:docMk/>
            <pc:sldMk cId="3742720362" sldId="426"/>
            <ac:inkMk id="3" creationId="{93B17216-88FE-4434-B158-F3F2AB2BFEE8}"/>
          </ac:inkMkLst>
        </pc:inkChg>
        <pc:inkChg chg="add mod">
          <ac:chgData name="Philip Bagge" userId="e3abba335f68304e" providerId="LiveId" clId="{3E191924-7D58-4CC7-BCC0-95A5C09BBB8E}" dt="2021-12-10T18:00:57.102" v="217" actId="1076"/>
          <ac:inkMkLst>
            <pc:docMk/>
            <pc:sldMk cId="3742720362" sldId="426"/>
            <ac:inkMk id="5" creationId="{9CDDE8F4-0A2D-495C-B7F3-7E83284CA429}"/>
          </ac:inkMkLst>
        </pc:inkChg>
        <pc:inkChg chg="add mod">
          <ac:chgData name="Philip Bagge" userId="e3abba335f68304e" providerId="LiveId" clId="{3E191924-7D58-4CC7-BCC0-95A5C09BBB8E}" dt="2021-12-03T05:58:25.157" v="214"/>
          <ac:inkMkLst>
            <pc:docMk/>
            <pc:sldMk cId="3742720362" sldId="426"/>
            <ac:inkMk id="6" creationId="{279AEC88-39BD-41E0-9FB4-45C3C659F794}"/>
          </ac:inkMkLst>
        </pc:inkChg>
        <pc:inkChg chg="add mod">
          <ac:chgData name="Philip Bagge" userId="e3abba335f68304e" providerId="LiveId" clId="{3E191924-7D58-4CC7-BCC0-95A5C09BBB8E}" dt="2021-12-03T05:58:25.157" v="214"/>
          <ac:inkMkLst>
            <pc:docMk/>
            <pc:sldMk cId="3742720362" sldId="426"/>
            <ac:inkMk id="7" creationId="{5352973F-0F91-4979-AF27-DBFE05605B60}"/>
          </ac:inkMkLst>
        </pc:inkChg>
        <pc:inkChg chg="del">
          <ac:chgData name="Philip Bagge" userId="e3abba335f68304e" providerId="LiveId" clId="{3E191924-7D58-4CC7-BCC0-95A5C09BBB8E}" dt="2021-12-10T18:00:46.829" v="216" actId="478"/>
          <ac:inkMkLst>
            <pc:docMk/>
            <pc:sldMk cId="3742720362" sldId="426"/>
            <ac:inkMk id="8" creationId="{EA6970A3-C4F3-4F26-BC34-7EA2A25243C9}"/>
          </ac:inkMkLst>
        </pc:inkChg>
        <pc:inkChg chg="mod">
          <ac:chgData name="Philip Bagge" userId="e3abba335f68304e" providerId="LiveId" clId="{3E191924-7D58-4CC7-BCC0-95A5C09BBB8E}" dt="2021-12-03T05:57:27.589" v="197"/>
          <ac:inkMkLst>
            <pc:docMk/>
            <pc:sldMk cId="3742720362" sldId="426"/>
            <ac:inkMk id="18" creationId="{7DEDCE8C-5DA2-4EF7-9A38-096AFC502986}"/>
          </ac:inkMkLst>
        </pc:inkChg>
        <pc:inkChg chg="mod">
          <ac:chgData name="Philip Bagge" userId="e3abba335f68304e" providerId="LiveId" clId="{3E191924-7D58-4CC7-BCC0-95A5C09BBB8E}" dt="2021-12-03T05:57:27.589" v="197"/>
          <ac:inkMkLst>
            <pc:docMk/>
            <pc:sldMk cId="3742720362" sldId="426"/>
            <ac:inkMk id="19" creationId="{0AD1A0DB-FBC1-425F-ACD4-9F9E0738632D}"/>
          </ac:inkMkLst>
        </pc:inkChg>
        <pc:inkChg chg="mod">
          <ac:chgData name="Philip Bagge" userId="e3abba335f68304e" providerId="LiveId" clId="{3E191924-7D58-4CC7-BCC0-95A5C09BBB8E}" dt="2021-12-03T05:57:27.589" v="197"/>
          <ac:inkMkLst>
            <pc:docMk/>
            <pc:sldMk cId="3742720362" sldId="426"/>
            <ac:inkMk id="21" creationId="{2FF5A84E-66DD-4B16-A66A-D26B5825A6CF}"/>
          </ac:inkMkLst>
        </pc:inkChg>
        <pc:inkChg chg="mod">
          <ac:chgData name="Philip Bagge" userId="e3abba335f68304e" providerId="LiveId" clId="{3E191924-7D58-4CC7-BCC0-95A5C09BBB8E}" dt="2021-12-03T05:57:27.589" v="197"/>
          <ac:inkMkLst>
            <pc:docMk/>
            <pc:sldMk cId="3742720362" sldId="426"/>
            <ac:inkMk id="22" creationId="{7188C1AC-4020-44A6-9249-355A2B3F6C52}"/>
          </ac:inkMkLst>
        </pc:inkChg>
        <pc:inkChg chg="mod">
          <ac:chgData name="Philip Bagge" userId="e3abba335f68304e" providerId="LiveId" clId="{3E191924-7D58-4CC7-BCC0-95A5C09BBB8E}" dt="2021-12-03T05:57:27.589" v="197"/>
          <ac:inkMkLst>
            <pc:docMk/>
            <pc:sldMk cId="3742720362" sldId="426"/>
            <ac:inkMk id="26" creationId="{3ADDCF43-783A-46BA-BEC0-C20DB0F404F6}"/>
          </ac:inkMkLst>
        </pc:inkChg>
        <pc:inkChg chg="mod">
          <ac:chgData name="Philip Bagge" userId="e3abba335f68304e" providerId="LiveId" clId="{3E191924-7D58-4CC7-BCC0-95A5C09BBB8E}" dt="2021-12-03T05:57:27.589" v="197"/>
          <ac:inkMkLst>
            <pc:docMk/>
            <pc:sldMk cId="3742720362" sldId="426"/>
            <ac:inkMk id="27" creationId="{533BB93B-92FB-40FB-B820-37511CC17449}"/>
          </ac:inkMkLst>
        </pc:inkChg>
        <pc:inkChg chg="mod">
          <ac:chgData name="Philip Bagge" userId="e3abba335f68304e" providerId="LiveId" clId="{3E191924-7D58-4CC7-BCC0-95A5C09BBB8E}" dt="2021-12-03T05:57:27.589" v="197"/>
          <ac:inkMkLst>
            <pc:docMk/>
            <pc:sldMk cId="3742720362" sldId="426"/>
            <ac:inkMk id="28" creationId="{1BCC8F7A-24DF-4E05-99BD-F66BC37493AD}"/>
          </ac:inkMkLst>
        </pc:inkChg>
        <pc:cxnChg chg="del">
          <ac:chgData name="Philip Bagge" userId="e3abba335f68304e" providerId="LiveId" clId="{3E191924-7D58-4CC7-BCC0-95A5C09BBB8E}" dt="2021-12-10T18:00:46.829" v="216" actId="478"/>
          <ac:cxnSpMkLst>
            <pc:docMk/>
            <pc:sldMk cId="3742720362" sldId="426"/>
            <ac:cxnSpMk id="4" creationId="{FE9D0F05-9F17-4844-B6F2-B5E7D3EBF712}"/>
          </ac:cxnSpMkLst>
        </pc:cxnChg>
      </pc:sldChg>
      <pc:sldChg chg="addSp delSp modSp mod">
        <pc:chgData name="Philip Bagge" userId="e3abba335f68304e" providerId="LiveId" clId="{3E191924-7D58-4CC7-BCC0-95A5C09BBB8E}" dt="2021-12-30T07:20:21.279" v="944" actId="164"/>
        <pc:sldMkLst>
          <pc:docMk/>
          <pc:sldMk cId="2433562201" sldId="428"/>
        </pc:sldMkLst>
        <pc:spChg chg="del mod">
          <ac:chgData name="Philip Bagge" userId="e3abba335f68304e" providerId="LiveId" clId="{3E191924-7D58-4CC7-BCC0-95A5C09BBB8E}" dt="2021-12-10T18:01:08.126" v="218" actId="478"/>
          <ac:spMkLst>
            <pc:docMk/>
            <pc:sldMk cId="2433562201" sldId="428"/>
            <ac:spMk id="6" creationId="{64C4AA35-7071-4198-8060-2072EE15CC74}"/>
          </ac:spMkLst>
        </pc:spChg>
        <pc:spChg chg="del mod">
          <ac:chgData name="Philip Bagge" userId="e3abba335f68304e" providerId="LiveId" clId="{3E191924-7D58-4CC7-BCC0-95A5C09BBB8E}" dt="2021-12-10T18:01:08.126" v="218" actId="478"/>
          <ac:spMkLst>
            <pc:docMk/>
            <pc:sldMk cId="2433562201" sldId="428"/>
            <ac:spMk id="7" creationId="{CC91B4EB-7751-4EB0-964A-E3C3A2B9CC67}"/>
          </ac:spMkLst>
        </pc:spChg>
        <pc:spChg chg="del mod">
          <ac:chgData name="Philip Bagge" userId="e3abba335f68304e" providerId="LiveId" clId="{3E191924-7D58-4CC7-BCC0-95A5C09BBB8E}" dt="2021-12-10T18:01:08.126" v="218" actId="478"/>
          <ac:spMkLst>
            <pc:docMk/>
            <pc:sldMk cId="2433562201" sldId="428"/>
            <ac:spMk id="8" creationId="{5BF63BCB-F635-4A6D-B511-EC5F139B836B}"/>
          </ac:spMkLst>
        </pc:spChg>
        <pc:spChg chg="del mod">
          <ac:chgData name="Philip Bagge" userId="e3abba335f68304e" providerId="LiveId" clId="{3E191924-7D58-4CC7-BCC0-95A5C09BBB8E}" dt="2021-12-10T18:01:08.126" v="218" actId="478"/>
          <ac:spMkLst>
            <pc:docMk/>
            <pc:sldMk cId="2433562201" sldId="428"/>
            <ac:spMk id="9" creationId="{DA108719-28F9-4B08-9DD3-38A9AAA23B58}"/>
          </ac:spMkLst>
        </pc:spChg>
        <pc:spChg chg="del mod">
          <ac:chgData name="Philip Bagge" userId="e3abba335f68304e" providerId="LiveId" clId="{3E191924-7D58-4CC7-BCC0-95A5C09BBB8E}" dt="2021-12-10T18:01:08.126" v="218" actId="478"/>
          <ac:spMkLst>
            <pc:docMk/>
            <pc:sldMk cId="2433562201" sldId="428"/>
            <ac:spMk id="10" creationId="{08506413-0664-4796-9DCE-1A3D2312D3C1}"/>
          </ac:spMkLst>
        </pc:spChg>
        <pc:spChg chg="del mod">
          <ac:chgData name="Philip Bagge" userId="e3abba335f68304e" providerId="LiveId" clId="{3E191924-7D58-4CC7-BCC0-95A5C09BBB8E}" dt="2021-12-10T18:01:08.126" v="218" actId="478"/>
          <ac:spMkLst>
            <pc:docMk/>
            <pc:sldMk cId="2433562201" sldId="428"/>
            <ac:spMk id="11" creationId="{936B46EF-9E1D-4BA7-89AB-E1BD00FDAFF4}"/>
          </ac:spMkLst>
        </pc:spChg>
        <pc:spChg chg="del mod">
          <ac:chgData name="Philip Bagge" userId="e3abba335f68304e" providerId="LiveId" clId="{3E191924-7D58-4CC7-BCC0-95A5C09BBB8E}" dt="2021-12-10T18:01:08.126" v="218" actId="478"/>
          <ac:spMkLst>
            <pc:docMk/>
            <pc:sldMk cId="2433562201" sldId="428"/>
            <ac:spMk id="12" creationId="{FBE46BFF-A9FB-4E64-A7AB-54F312DFD601}"/>
          </ac:spMkLst>
        </pc:spChg>
        <pc:spChg chg="del mod">
          <ac:chgData name="Philip Bagge" userId="e3abba335f68304e" providerId="LiveId" clId="{3E191924-7D58-4CC7-BCC0-95A5C09BBB8E}" dt="2021-12-10T18:01:08.126" v="218" actId="478"/>
          <ac:spMkLst>
            <pc:docMk/>
            <pc:sldMk cId="2433562201" sldId="428"/>
            <ac:spMk id="13" creationId="{0E4F4D28-A98B-4ECA-96C1-733F32335D81}"/>
          </ac:spMkLst>
        </pc:spChg>
        <pc:spChg chg="del mod">
          <ac:chgData name="Philip Bagge" userId="e3abba335f68304e" providerId="LiveId" clId="{3E191924-7D58-4CC7-BCC0-95A5C09BBB8E}" dt="2021-12-10T18:01:08.126" v="218" actId="478"/>
          <ac:spMkLst>
            <pc:docMk/>
            <pc:sldMk cId="2433562201" sldId="428"/>
            <ac:spMk id="14" creationId="{A40B6297-0BB1-43CB-8E00-0091D9648E54}"/>
          </ac:spMkLst>
        </pc:spChg>
        <pc:spChg chg="mod">
          <ac:chgData name="Philip Bagge" userId="e3abba335f68304e" providerId="LiveId" clId="{3E191924-7D58-4CC7-BCC0-95A5C09BBB8E}" dt="2021-12-30T07:19:27.512" v="943" actId="14100"/>
          <ac:spMkLst>
            <pc:docMk/>
            <pc:sldMk cId="2433562201" sldId="428"/>
            <ac:spMk id="15" creationId="{7F745DA2-ABC0-46BE-83DD-8EF0634E1BBF}"/>
          </ac:spMkLst>
        </pc:spChg>
        <pc:spChg chg="del mod">
          <ac:chgData name="Philip Bagge" userId="e3abba335f68304e" providerId="LiveId" clId="{3E191924-7D58-4CC7-BCC0-95A5C09BBB8E}" dt="2021-12-10T18:01:08.126" v="218" actId="478"/>
          <ac:spMkLst>
            <pc:docMk/>
            <pc:sldMk cId="2433562201" sldId="428"/>
            <ac:spMk id="17" creationId="{731BB3AF-BD6F-48EF-BA87-3008FF35B302}"/>
          </ac:spMkLst>
        </pc:spChg>
        <pc:spChg chg="add mod">
          <ac:chgData name="Philip Bagge" userId="e3abba335f68304e" providerId="LiveId" clId="{3E191924-7D58-4CC7-BCC0-95A5C09BBB8E}" dt="2021-12-30T07:20:21.279" v="944" actId="164"/>
          <ac:spMkLst>
            <pc:docMk/>
            <pc:sldMk cId="2433562201" sldId="428"/>
            <ac:spMk id="21" creationId="{B98A2802-E224-43D5-863E-5FEBF22C4778}"/>
          </ac:spMkLst>
        </pc:spChg>
        <pc:spChg chg="add mod">
          <ac:chgData name="Philip Bagge" userId="e3abba335f68304e" providerId="LiveId" clId="{3E191924-7D58-4CC7-BCC0-95A5C09BBB8E}" dt="2021-12-30T07:20:21.279" v="944" actId="164"/>
          <ac:spMkLst>
            <pc:docMk/>
            <pc:sldMk cId="2433562201" sldId="428"/>
            <ac:spMk id="22" creationId="{313C0914-18A2-4348-97C1-F9FB9CD245E2}"/>
          </ac:spMkLst>
        </pc:spChg>
        <pc:spChg chg="add mod">
          <ac:chgData name="Philip Bagge" userId="e3abba335f68304e" providerId="LiveId" clId="{3E191924-7D58-4CC7-BCC0-95A5C09BBB8E}" dt="2021-12-30T07:20:21.279" v="944" actId="164"/>
          <ac:spMkLst>
            <pc:docMk/>
            <pc:sldMk cId="2433562201" sldId="428"/>
            <ac:spMk id="23" creationId="{66CFF1DA-A622-404E-A39A-6E6D2720D36A}"/>
          </ac:spMkLst>
        </pc:spChg>
        <pc:spChg chg="add mod">
          <ac:chgData name="Philip Bagge" userId="e3abba335f68304e" providerId="LiveId" clId="{3E191924-7D58-4CC7-BCC0-95A5C09BBB8E}" dt="2021-12-30T07:20:21.279" v="944" actId="164"/>
          <ac:spMkLst>
            <pc:docMk/>
            <pc:sldMk cId="2433562201" sldId="428"/>
            <ac:spMk id="24" creationId="{EDA6FB66-18DF-4738-ADD0-1BE28F2D837F}"/>
          </ac:spMkLst>
        </pc:spChg>
        <pc:spChg chg="add del mod">
          <ac:chgData name="Philip Bagge" userId="e3abba335f68304e" providerId="LiveId" clId="{3E191924-7D58-4CC7-BCC0-95A5C09BBB8E}" dt="2021-12-10T18:01:12.152" v="219" actId="478"/>
          <ac:spMkLst>
            <pc:docMk/>
            <pc:sldMk cId="2433562201" sldId="428"/>
            <ac:spMk id="32" creationId="{27A2F283-D60C-4B01-A08B-584CC07A9F5C}"/>
          </ac:spMkLst>
        </pc:spChg>
        <pc:spChg chg="add del mod">
          <ac:chgData name="Philip Bagge" userId="e3abba335f68304e" providerId="LiveId" clId="{3E191924-7D58-4CC7-BCC0-95A5C09BBB8E}" dt="2021-12-10T18:10:09.609" v="268" actId="478"/>
          <ac:spMkLst>
            <pc:docMk/>
            <pc:sldMk cId="2433562201" sldId="428"/>
            <ac:spMk id="33" creationId="{C759E108-D11E-40DF-B521-091A5B2DD416}"/>
          </ac:spMkLst>
        </pc:spChg>
        <pc:spChg chg="add mod">
          <ac:chgData name="Philip Bagge" userId="e3abba335f68304e" providerId="LiveId" clId="{3E191924-7D58-4CC7-BCC0-95A5C09BBB8E}" dt="2021-12-30T07:20:21.279" v="944" actId="164"/>
          <ac:spMkLst>
            <pc:docMk/>
            <pc:sldMk cId="2433562201" sldId="428"/>
            <ac:spMk id="34" creationId="{5F29673B-7324-4916-BACD-6D9C2D18252E}"/>
          </ac:spMkLst>
        </pc:spChg>
        <pc:spChg chg="add mod">
          <ac:chgData name="Philip Bagge" userId="e3abba335f68304e" providerId="LiveId" clId="{3E191924-7D58-4CC7-BCC0-95A5C09BBB8E}" dt="2021-12-30T07:20:21.279" v="944" actId="164"/>
          <ac:spMkLst>
            <pc:docMk/>
            <pc:sldMk cId="2433562201" sldId="428"/>
            <ac:spMk id="35" creationId="{D6C8774E-7E33-48CD-AFE2-16FA22CAF745}"/>
          </ac:spMkLst>
        </pc:spChg>
        <pc:grpChg chg="add mod">
          <ac:chgData name="Philip Bagge" userId="e3abba335f68304e" providerId="LiveId" clId="{3E191924-7D58-4CC7-BCC0-95A5C09BBB8E}" dt="2021-12-30T07:20:21.279" v="944" actId="164"/>
          <ac:grpSpMkLst>
            <pc:docMk/>
            <pc:sldMk cId="2433562201" sldId="428"/>
            <ac:grpSpMk id="3" creationId="{EEE0B815-66B6-4640-A8F5-F47868EB6EAA}"/>
          </ac:grpSpMkLst>
        </pc:grpChg>
        <pc:grpChg chg="del mod">
          <ac:chgData name="Philip Bagge" userId="e3abba335f68304e" providerId="LiveId" clId="{3E191924-7D58-4CC7-BCC0-95A5C09BBB8E}" dt="2021-12-10T18:01:56.016" v="244" actId="478"/>
          <ac:grpSpMkLst>
            <pc:docMk/>
            <pc:sldMk cId="2433562201" sldId="428"/>
            <ac:grpSpMk id="16" creationId="{343D1FF1-2DEE-4224-929B-EA4C657E0B19}"/>
          </ac:grpSpMkLst>
        </pc:grpChg>
        <pc:grpChg chg="del mod">
          <ac:chgData name="Philip Bagge" userId="e3abba335f68304e" providerId="LiveId" clId="{3E191924-7D58-4CC7-BCC0-95A5C09BBB8E}" dt="2021-12-10T18:01:56.016" v="244" actId="478"/>
          <ac:grpSpMkLst>
            <pc:docMk/>
            <pc:sldMk cId="2433562201" sldId="428"/>
            <ac:grpSpMk id="20" creationId="{10B69F26-2EC1-4EC6-9783-7A42DE35CE01}"/>
          </ac:grpSpMkLst>
        </pc:grpChg>
        <pc:grpChg chg="del mod">
          <ac:chgData name="Philip Bagge" userId="e3abba335f68304e" providerId="LiveId" clId="{3E191924-7D58-4CC7-BCC0-95A5C09BBB8E}" dt="2021-12-03T05:45:08.022" v="90"/>
          <ac:grpSpMkLst>
            <pc:docMk/>
            <pc:sldMk cId="2433562201" sldId="428"/>
            <ac:grpSpMk id="27" creationId="{8EC0B6A5-8B2C-4752-A325-C8A32FB1CBF9}"/>
          </ac:grpSpMkLst>
        </pc:grpChg>
        <pc:grpChg chg="del mod">
          <ac:chgData name="Philip Bagge" userId="e3abba335f68304e" providerId="LiveId" clId="{3E191924-7D58-4CC7-BCC0-95A5C09BBB8E}" dt="2021-12-03T05:45:10.032" v="92"/>
          <ac:grpSpMkLst>
            <pc:docMk/>
            <pc:sldMk cId="2433562201" sldId="428"/>
            <ac:grpSpMk id="29" creationId="{8F19CB2B-A21E-433A-988B-DDA4FF2B0539}"/>
          </ac:grpSpMkLst>
        </pc:grpChg>
        <pc:grpChg chg="del mod">
          <ac:chgData name="Philip Bagge" userId="e3abba335f68304e" providerId="LiveId" clId="{3E191924-7D58-4CC7-BCC0-95A5C09BBB8E}" dt="2021-12-10T18:01:56.016" v="244" actId="478"/>
          <ac:grpSpMkLst>
            <pc:docMk/>
            <pc:sldMk cId="2433562201" sldId="428"/>
            <ac:grpSpMk id="31" creationId="{2CC4C2FE-41E0-4DE9-A92B-EBD9AB80D886}"/>
          </ac:grpSpMkLst>
        </pc:grpChg>
        <pc:inkChg chg="del mod">
          <ac:chgData name="Philip Bagge" userId="e3abba335f68304e" providerId="LiveId" clId="{3E191924-7D58-4CC7-BCC0-95A5C09BBB8E}" dt="2021-12-10T18:01:08.126" v="218" actId="478"/>
          <ac:inkMkLst>
            <pc:docMk/>
            <pc:sldMk cId="2433562201" sldId="428"/>
            <ac:inkMk id="3" creationId="{DA4CAC26-0185-4D47-80D5-504C23A8DA17}"/>
          </ac:inkMkLst>
        </pc:inkChg>
        <pc:inkChg chg="add mod">
          <ac:chgData name="Philip Bagge" userId="e3abba335f68304e" providerId="LiveId" clId="{3E191924-7D58-4CC7-BCC0-95A5C09BBB8E}" dt="2021-12-03T05:39:53.707" v="74"/>
          <ac:inkMkLst>
            <pc:docMk/>
            <pc:sldMk cId="2433562201" sldId="428"/>
            <ac:inkMk id="4" creationId="{CA0DEA3C-6150-4E55-8855-4BCF17917757}"/>
          </ac:inkMkLst>
        </pc:inkChg>
        <pc:inkChg chg="add mod">
          <ac:chgData name="Philip Bagge" userId="e3abba335f68304e" providerId="LiveId" clId="{3E191924-7D58-4CC7-BCC0-95A5C09BBB8E}" dt="2021-12-03T05:39:53.707" v="74"/>
          <ac:inkMkLst>
            <pc:docMk/>
            <pc:sldMk cId="2433562201" sldId="428"/>
            <ac:inkMk id="5" creationId="{1CFF5508-D933-42A0-A330-8F1A82AA72E7}"/>
          </ac:inkMkLst>
        </pc:inkChg>
        <pc:inkChg chg="add mod">
          <ac:chgData name="Philip Bagge" userId="e3abba335f68304e" providerId="LiveId" clId="{3E191924-7D58-4CC7-BCC0-95A5C09BBB8E}" dt="2021-12-03T05:40:00.782" v="77"/>
          <ac:inkMkLst>
            <pc:docMk/>
            <pc:sldMk cId="2433562201" sldId="428"/>
            <ac:inkMk id="18" creationId="{0D0D85E0-ECF3-4806-B73B-8CAF972E2A6E}"/>
          </ac:inkMkLst>
        </pc:inkChg>
        <pc:inkChg chg="add mod">
          <ac:chgData name="Philip Bagge" userId="e3abba335f68304e" providerId="LiveId" clId="{3E191924-7D58-4CC7-BCC0-95A5C09BBB8E}" dt="2021-12-03T05:40:00.782" v="77"/>
          <ac:inkMkLst>
            <pc:docMk/>
            <pc:sldMk cId="2433562201" sldId="428"/>
            <ac:inkMk id="19" creationId="{6573C37F-04DC-4C4E-8806-0458141F027A}"/>
          </ac:inkMkLst>
        </pc:inkChg>
        <pc:inkChg chg="add mod">
          <ac:chgData name="Philip Bagge" userId="e3abba335f68304e" providerId="LiveId" clId="{3E191924-7D58-4CC7-BCC0-95A5C09BBB8E}" dt="2021-12-03T05:45:10.032" v="92"/>
          <ac:inkMkLst>
            <pc:docMk/>
            <pc:sldMk cId="2433562201" sldId="428"/>
            <ac:inkMk id="25" creationId="{6D89FD77-20BD-466F-8F94-F119E75B368F}"/>
          </ac:inkMkLst>
        </pc:inkChg>
        <pc:inkChg chg="add mod">
          <ac:chgData name="Philip Bagge" userId="e3abba335f68304e" providerId="LiveId" clId="{3E191924-7D58-4CC7-BCC0-95A5C09BBB8E}" dt="2021-12-03T05:45:10.032" v="92"/>
          <ac:inkMkLst>
            <pc:docMk/>
            <pc:sldMk cId="2433562201" sldId="428"/>
            <ac:inkMk id="26" creationId="{8C0CD4EF-FECE-4540-ACA3-AFDCEA701300}"/>
          </ac:inkMkLst>
        </pc:inkChg>
        <pc:inkChg chg="add mod">
          <ac:chgData name="Philip Bagge" userId="e3abba335f68304e" providerId="LiveId" clId="{3E191924-7D58-4CC7-BCC0-95A5C09BBB8E}" dt="2021-12-03T05:45:10.032" v="92"/>
          <ac:inkMkLst>
            <pc:docMk/>
            <pc:sldMk cId="2433562201" sldId="428"/>
            <ac:inkMk id="28" creationId="{C3FD45EC-4A4F-48A2-AA07-DEC938E4888B}"/>
          </ac:inkMkLst>
        </pc:inkChg>
        <pc:inkChg chg="add mod">
          <ac:chgData name="Philip Bagge" userId="e3abba335f68304e" providerId="LiveId" clId="{3E191924-7D58-4CC7-BCC0-95A5C09BBB8E}" dt="2021-12-03T05:45:10.032" v="92"/>
          <ac:inkMkLst>
            <pc:docMk/>
            <pc:sldMk cId="2433562201" sldId="428"/>
            <ac:inkMk id="30" creationId="{E4D19E57-4022-41A8-8E5F-D690F30AD390}"/>
          </ac:inkMkLst>
        </pc:inkChg>
        <pc:cxnChg chg="add mod">
          <ac:chgData name="Philip Bagge" userId="e3abba335f68304e" providerId="LiveId" clId="{3E191924-7D58-4CC7-BCC0-95A5C09BBB8E}" dt="2021-12-30T07:20:21.279" v="944" actId="164"/>
          <ac:cxnSpMkLst>
            <pc:docMk/>
            <pc:sldMk cId="2433562201" sldId="428"/>
            <ac:cxnSpMk id="29" creationId="{B2C0714F-AC1B-498B-A087-3338AD740DB2}"/>
          </ac:cxnSpMkLst>
        </pc:cxnChg>
      </pc:sldChg>
      <pc:sldChg chg="delSp mod">
        <pc:chgData name="Philip Bagge" userId="e3abba335f68304e" providerId="LiveId" clId="{3E191924-7D58-4CC7-BCC0-95A5C09BBB8E}" dt="2021-12-10T18:11:39.457" v="291" actId="478"/>
        <pc:sldMkLst>
          <pc:docMk/>
          <pc:sldMk cId="1414693432" sldId="429"/>
        </pc:sldMkLst>
        <pc:spChg chg="del">
          <ac:chgData name="Philip Bagge" userId="e3abba335f68304e" providerId="LiveId" clId="{3E191924-7D58-4CC7-BCC0-95A5C09BBB8E}" dt="2021-12-10T18:11:39.457" v="291" actId="478"/>
          <ac:spMkLst>
            <pc:docMk/>
            <pc:sldMk cId="1414693432" sldId="429"/>
            <ac:spMk id="19" creationId="{018ED6EA-278D-4643-A57F-8D14B8162E90}"/>
          </ac:spMkLst>
        </pc:spChg>
      </pc:sldChg>
      <pc:sldChg chg="delSp modSp mod">
        <pc:chgData name="Philip Bagge" userId="e3abba335f68304e" providerId="LiveId" clId="{3E191924-7D58-4CC7-BCC0-95A5C09BBB8E}" dt="2021-12-10T18:12:29.748" v="304" actId="20577"/>
        <pc:sldMkLst>
          <pc:docMk/>
          <pc:sldMk cId="2679374606" sldId="431"/>
        </pc:sldMkLst>
        <pc:spChg chg="del">
          <ac:chgData name="Philip Bagge" userId="e3abba335f68304e" providerId="LiveId" clId="{3E191924-7D58-4CC7-BCC0-95A5C09BBB8E}" dt="2021-12-10T18:12:23.857" v="295" actId="478"/>
          <ac:spMkLst>
            <pc:docMk/>
            <pc:sldMk cId="2679374606" sldId="431"/>
            <ac:spMk id="6" creationId="{93BC8168-BE0F-4CE8-BB7A-0019C3C768F8}"/>
          </ac:spMkLst>
        </pc:spChg>
        <pc:spChg chg="mod">
          <ac:chgData name="Philip Bagge" userId="e3abba335f68304e" providerId="LiveId" clId="{3E191924-7D58-4CC7-BCC0-95A5C09BBB8E}" dt="2021-12-10T18:12:10.230" v="294" actId="13926"/>
          <ac:spMkLst>
            <pc:docMk/>
            <pc:sldMk cId="2679374606" sldId="431"/>
            <ac:spMk id="16" creationId="{208F4A66-C4FB-4156-84DE-B82B9EF9BB15}"/>
          </ac:spMkLst>
        </pc:spChg>
        <pc:spChg chg="mod">
          <ac:chgData name="Philip Bagge" userId="e3abba335f68304e" providerId="LiveId" clId="{3E191924-7D58-4CC7-BCC0-95A5C09BBB8E}" dt="2021-12-10T18:12:29.748" v="304" actId="20577"/>
          <ac:spMkLst>
            <pc:docMk/>
            <pc:sldMk cId="2679374606" sldId="431"/>
            <ac:spMk id="19" creationId="{018ED6EA-278D-4643-A57F-8D14B8162E90}"/>
          </ac:spMkLst>
        </pc:spChg>
      </pc:sldChg>
      <pc:sldChg chg="addSp delSp modSp mod">
        <pc:chgData name="Philip Bagge" userId="e3abba335f68304e" providerId="LiveId" clId="{3E191924-7D58-4CC7-BCC0-95A5C09BBB8E}" dt="2021-12-10T18:18:26.296" v="385" actId="255"/>
        <pc:sldMkLst>
          <pc:docMk/>
          <pc:sldMk cId="2056789168" sldId="433"/>
        </pc:sldMkLst>
        <pc:spChg chg="add mod">
          <ac:chgData name="Philip Bagge" userId="e3abba335f68304e" providerId="LiveId" clId="{3E191924-7D58-4CC7-BCC0-95A5C09BBB8E}" dt="2021-12-10T18:16:30.190" v="347" actId="1076"/>
          <ac:spMkLst>
            <pc:docMk/>
            <pc:sldMk cId="2056789168" sldId="433"/>
            <ac:spMk id="3" creationId="{C9BAB93C-5DFF-447A-B94D-D09FFEE08FE1}"/>
          </ac:spMkLst>
        </pc:spChg>
        <pc:spChg chg="add mod">
          <ac:chgData name="Philip Bagge" userId="e3abba335f68304e" providerId="LiveId" clId="{3E191924-7D58-4CC7-BCC0-95A5C09BBB8E}" dt="2021-12-10T18:16:30.190" v="347" actId="1076"/>
          <ac:spMkLst>
            <pc:docMk/>
            <pc:sldMk cId="2056789168" sldId="433"/>
            <ac:spMk id="5" creationId="{CC53BCB6-F62B-44C7-9ACE-D4F8634FC24B}"/>
          </ac:spMkLst>
        </pc:spChg>
        <pc:spChg chg="del">
          <ac:chgData name="Philip Bagge" userId="e3abba335f68304e" providerId="LiveId" clId="{3E191924-7D58-4CC7-BCC0-95A5C09BBB8E}" dt="2021-12-10T18:12:55.689" v="312" actId="478"/>
          <ac:spMkLst>
            <pc:docMk/>
            <pc:sldMk cId="2056789168" sldId="433"/>
            <ac:spMk id="8" creationId="{5AD3E96D-3465-4116-8066-55635881D7C6}"/>
          </ac:spMkLst>
        </pc:spChg>
        <pc:spChg chg="del">
          <ac:chgData name="Philip Bagge" userId="e3abba335f68304e" providerId="LiveId" clId="{3E191924-7D58-4CC7-BCC0-95A5C09BBB8E}" dt="2021-12-10T18:12:55.689" v="312" actId="478"/>
          <ac:spMkLst>
            <pc:docMk/>
            <pc:sldMk cId="2056789168" sldId="433"/>
            <ac:spMk id="9" creationId="{98AF810E-660D-4FDD-B173-0470AD8CA10F}"/>
          </ac:spMkLst>
        </pc:spChg>
        <pc:spChg chg="del">
          <ac:chgData name="Philip Bagge" userId="e3abba335f68304e" providerId="LiveId" clId="{3E191924-7D58-4CC7-BCC0-95A5C09BBB8E}" dt="2021-12-10T18:12:55.689" v="312" actId="478"/>
          <ac:spMkLst>
            <pc:docMk/>
            <pc:sldMk cId="2056789168" sldId="433"/>
            <ac:spMk id="10" creationId="{7AF1C72F-5B21-49AD-8A29-C16FA2018138}"/>
          </ac:spMkLst>
        </pc:spChg>
        <pc:spChg chg="del">
          <ac:chgData name="Philip Bagge" userId="e3abba335f68304e" providerId="LiveId" clId="{3E191924-7D58-4CC7-BCC0-95A5C09BBB8E}" dt="2021-12-10T18:12:55.689" v="312" actId="478"/>
          <ac:spMkLst>
            <pc:docMk/>
            <pc:sldMk cId="2056789168" sldId="433"/>
            <ac:spMk id="11" creationId="{2ED5B1D6-3A1B-4C1B-ABFC-4181F346360D}"/>
          </ac:spMkLst>
        </pc:spChg>
        <pc:spChg chg="del">
          <ac:chgData name="Philip Bagge" userId="e3abba335f68304e" providerId="LiveId" clId="{3E191924-7D58-4CC7-BCC0-95A5C09BBB8E}" dt="2021-12-10T18:12:55.689" v="312" actId="478"/>
          <ac:spMkLst>
            <pc:docMk/>
            <pc:sldMk cId="2056789168" sldId="433"/>
            <ac:spMk id="12" creationId="{076A2ED2-951D-4AA4-9255-D6011C5FC079}"/>
          </ac:spMkLst>
        </pc:spChg>
        <pc:spChg chg="del">
          <ac:chgData name="Philip Bagge" userId="e3abba335f68304e" providerId="LiveId" clId="{3E191924-7D58-4CC7-BCC0-95A5C09BBB8E}" dt="2021-12-10T18:12:55.689" v="312" actId="478"/>
          <ac:spMkLst>
            <pc:docMk/>
            <pc:sldMk cId="2056789168" sldId="433"/>
            <ac:spMk id="13" creationId="{B41C5B01-8B38-45C2-81FC-237929484604}"/>
          </ac:spMkLst>
        </pc:spChg>
        <pc:spChg chg="del">
          <ac:chgData name="Philip Bagge" userId="e3abba335f68304e" providerId="LiveId" clId="{3E191924-7D58-4CC7-BCC0-95A5C09BBB8E}" dt="2021-12-10T18:12:55.689" v="312" actId="478"/>
          <ac:spMkLst>
            <pc:docMk/>
            <pc:sldMk cId="2056789168" sldId="433"/>
            <ac:spMk id="14" creationId="{211C23ED-B4A4-4279-9667-1AAD8571E020}"/>
          </ac:spMkLst>
        </pc:spChg>
        <pc:spChg chg="del">
          <ac:chgData name="Philip Bagge" userId="e3abba335f68304e" providerId="LiveId" clId="{3E191924-7D58-4CC7-BCC0-95A5C09BBB8E}" dt="2021-12-10T18:12:55.689" v="312" actId="478"/>
          <ac:spMkLst>
            <pc:docMk/>
            <pc:sldMk cId="2056789168" sldId="433"/>
            <ac:spMk id="15" creationId="{D95D2A4A-CF10-4ECA-B19C-618FBC0DF809}"/>
          </ac:spMkLst>
        </pc:spChg>
        <pc:spChg chg="del">
          <ac:chgData name="Philip Bagge" userId="e3abba335f68304e" providerId="LiveId" clId="{3E191924-7D58-4CC7-BCC0-95A5C09BBB8E}" dt="2021-12-10T18:12:55.689" v="312" actId="478"/>
          <ac:spMkLst>
            <pc:docMk/>
            <pc:sldMk cId="2056789168" sldId="433"/>
            <ac:spMk id="17" creationId="{155B8834-066D-49F1-9F2E-C8A7CB2DD464}"/>
          </ac:spMkLst>
        </pc:spChg>
        <pc:spChg chg="del">
          <ac:chgData name="Philip Bagge" userId="e3abba335f68304e" providerId="LiveId" clId="{3E191924-7D58-4CC7-BCC0-95A5C09BBB8E}" dt="2021-12-10T18:12:55.689" v="312" actId="478"/>
          <ac:spMkLst>
            <pc:docMk/>
            <pc:sldMk cId="2056789168" sldId="433"/>
            <ac:spMk id="19" creationId="{4350495D-F659-4445-B6BC-0B2FDB251E8F}"/>
          </ac:spMkLst>
        </pc:spChg>
        <pc:spChg chg="del">
          <ac:chgData name="Philip Bagge" userId="e3abba335f68304e" providerId="LiveId" clId="{3E191924-7D58-4CC7-BCC0-95A5C09BBB8E}" dt="2021-12-10T18:12:55.689" v="312" actId="478"/>
          <ac:spMkLst>
            <pc:docMk/>
            <pc:sldMk cId="2056789168" sldId="433"/>
            <ac:spMk id="20" creationId="{FF2F8C70-8EAD-4980-8916-04D052D9E70A}"/>
          </ac:spMkLst>
        </pc:spChg>
        <pc:spChg chg="del">
          <ac:chgData name="Philip Bagge" userId="e3abba335f68304e" providerId="LiveId" clId="{3E191924-7D58-4CC7-BCC0-95A5C09BBB8E}" dt="2021-12-10T18:12:55.689" v="312" actId="478"/>
          <ac:spMkLst>
            <pc:docMk/>
            <pc:sldMk cId="2056789168" sldId="433"/>
            <ac:spMk id="21" creationId="{109D184F-6126-48CA-AB72-B9263FE8B402}"/>
          </ac:spMkLst>
        </pc:spChg>
        <pc:spChg chg="del">
          <ac:chgData name="Philip Bagge" userId="e3abba335f68304e" providerId="LiveId" clId="{3E191924-7D58-4CC7-BCC0-95A5C09BBB8E}" dt="2021-12-10T18:12:55.689" v="312" actId="478"/>
          <ac:spMkLst>
            <pc:docMk/>
            <pc:sldMk cId="2056789168" sldId="433"/>
            <ac:spMk id="22" creationId="{24F98059-42BE-4B8F-A2D0-83F0F6FA2236}"/>
          </ac:spMkLst>
        </pc:spChg>
        <pc:spChg chg="add mod">
          <ac:chgData name="Philip Bagge" userId="e3abba335f68304e" providerId="LiveId" clId="{3E191924-7D58-4CC7-BCC0-95A5C09BBB8E}" dt="2021-12-10T18:18:26.296" v="385" actId="255"/>
          <ac:spMkLst>
            <pc:docMk/>
            <pc:sldMk cId="2056789168" sldId="433"/>
            <ac:spMk id="26" creationId="{F2453F87-5E26-4724-80F6-2232322273B6}"/>
          </ac:spMkLst>
        </pc:spChg>
        <pc:spChg chg="add mod">
          <ac:chgData name="Philip Bagge" userId="e3abba335f68304e" providerId="LiveId" clId="{3E191924-7D58-4CC7-BCC0-95A5C09BBB8E}" dt="2021-12-10T18:13:21.574" v="314" actId="1076"/>
          <ac:spMkLst>
            <pc:docMk/>
            <pc:sldMk cId="2056789168" sldId="433"/>
            <ac:spMk id="39" creationId="{589CD4B7-E141-49D1-980E-1CFE81A35F70}"/>
          </ac:spMkLst>
        </pc:spChg>
        <pc:spChg chg="add mod">
          <ac:chgData name="Philip Bagge" userId="e3abba335f68304e" providerId="LiveId" clId="{3E191924-7D58-4CC7-BCC0-95A5C09BBB8E}" dt="2021-12-10T18:13:21.574" v="314" actId="1076"/>
          <ac:spMkLst>
            <pc:docMk/>
            <pc:sldMk cId="2056789168" sldId="433"/>
            <ac:spMk id="40" creationId="{B8B843A0-5AE7-459B-9D07-F0410A7AB2AF}"/>
          </ac:spMkLst>
        </pc:spChg>
        <pc:spChg chg="add mod">
          <ac:chgData name="Philip Bagge" userId="e3abba335f68304e" providerId="LiveId" clId="{3E191924-7D58-4CC7-BCC0-95A5C09BBB8E}" dt="2021-12-10T18:13:21.574" v="314" actId="1076"/>
          <ac:spMkLst>
            <pc:docMk/>
            <pc:sldMk cId="2056789168" sldId="433"/>
            <ac:spMk id="41" creationId="{499FD7B2-D235-40EB-BC4A-F0F74263BC57}"/>
          </ac:spMkLst>
        </pc:spChg>
        <pc:spChg chg="add mod">
          <ac:chgData name="Philip Bagge" userId="e3abba335f68304e" providerId="LiveId" clId="{3E191924-7D58-4CC7-BCC0-95A5C09BBB8E}" dt="2021-12-10T18:13:21.574" v="314" actId="1076"/>
          <ac:spMkLst>
            <pc:docMk/>
            <pc:sldMk cId="2056789168" sldId="433"/>
            <ac:spMk id="42" creationId="{56C39534-2707-4156-A4C9-1C0D897519B8}"/>
          </ac:spMkLst>
        </pc:spChg>
        <pc:spChg chg="add mod">
          <ac:chgData name="Philip Bagge" userId="e3abba335f68304e" providerId="LiveId" clId="{3E191924-7D58-4CC7-BCC0-95A5C09BBB8E}" dt="2021-12-10T18:13:21.574" v="314" actId="1076"/>
          <ac:spMkLst>
            <pc:docMk/>
            <pc:sldMk cId="2056789168" sldId="433"/>
            <ac:spMk id="43" creationId="{382E561E-9036-47FB-8F61-6CA289E63596}"/>
          </ac:spMkLst>
        </pc:spChg>
        <pc:spChg chg="add mod">
          <ac:chgData name="Philip Bagge" userId="e3abba335f68304e" providerId="LiveId" clId="{3E191924-7D58-4CC7-BCC0-95A5C09BBB8E}" dt="2021-12-10T18:15:08.518" v="328" actId="1076"/>
          <ac:spMkLst>
            <pc:docMk/>
            <pc:sldMk cId="2056789168" sldId="433"/>
            <ac:spMk id="44" creationId="{DD06E773-811B-4903-B3E6-4FF0BF192337}"/>
          </ac:spMkLst>
        </pc:spChg>
        <pc:spChg chg="add del mod">
          <ac:chgData name="Philip Bagge" userId="e3abba335f68304e" providerId="LiveId" clId="{3E191924-7D58-4CC7-BCC0-95A5C09BBB8E}" dt="2021-12-10T18:12:55.689" v="312" actId="478"/>
          <ac:spMkLst>
            <pc:docMk/>
            <pc:sldMk cId="2056789168" sldId="433"/>
            <ac:spMk id="45" creationId="{F9BC7DA8-E26A-46A9-9865-9FBA52BB1CDF}"/>
          </ac:spMkLst>
        </pc:spChg>
        <pc:spChg chg="add mod">
          <ac:chgData name="Philip Bagge" userId="e3abba335f68304e" providerId="LiveId" clId="{3E191924-7D58-4CC7-BCC0-95A5C09BBB8E}" dt="2021-12-10T18:16:13.103" v="343" actId="1076"/>
          <ac:spMkLst>
            <pc:docMk/>
            <pc:sldMk cId="2056789168" sldId="433"/>
            <ac:spMk id="46" creationId="{421FD499-9665-433F-99E0-3C0C10E4A7DA}"/>
          </ac:spMkLst>
        </pc:spChg>
        <pc:spChg chg="add mod">
          <ac:chgData name="Philip Bagge" userId="e3abba335f68304e" providerId="LiveId" clId="{3E191924-7D58-4CC7-BCC0-95A5C09BBB8E}" dt="2021-12-10T18:16:13.103" v="343" actId="1076"/>
          <ac:spMkLst>
            <pc:docMk/>
            <pc:sldMk cId="2056789168" sldId="433"/>
            <ac:spMk id="47" creationId="{8985A344-B7B3-45E8-8FC5-63F3A4361209}"/>
          </ac:spMkLst>
        </pc:spChg>
        <pc:spChg chg="add mod">
          <ac:chgData name="Philip Bagge" userId="e3abba335f68304e" providerId="LiveId" clId="{3E191924-7D58-4CC7-BCC0-95A5C09BBB8E}" dt="2021-12-10T18:16:15.456" v="344"/>
          <ac:spMkLst>
            <pc:docMk/>
            <pc:sldMk cId="2056789168" sldId="433"/>
            <ac:spMk id="48" creationId="{9E1165C2-F573-4076-8C0F-551709F40C7F}"/>
          </ac:spMkLst>
        </pc:spChg>
        <pc:spChg chg="add mod">
          <ac:chgData name="Philip Bagge" userId="e3abba335f68304e" providerId="LiveId" clId="{3E191924-7D58-4CC7-BCC0-95A5C09BBB8E}" dt="2021-12-10T18:16:15.456" v="344"/>
          <ac:spMkLst>
            <pc:docMk/>
            <pc:sldMk cId="2056789168" sldId="433"/>
            <ac:spMk id="49" creationId="{8E42568B-9B80-4C62-A656-555DE08D91D7}"/>
          </ac:spMkLst>
        </pc:spChg>
        <pc:spChg chg="add mod">
          <ac:chgData name="Philip Bagge" userId="e3abba335f68304e" providerId="LiveId" clId="{3E191924-7D58-4CC7-BCC0-95A5C09BBB8E}" dt="2021-12-10T18:16:38.783" v="349" actId="1076"/>
          <ac:spMkLst>
            <pc:docMk/>
            <pc:sldMk cId="2056789168" sldId="433"/>
            <ac:spMk id="50" creationId="{630D0CEA-7DC1-4A5D-A3C8-9D3BA20C3EBE}"/>
          </ac:spMkLst>
        </pc:spChg>
        <pc:spChg chg="add mod">
          <ac:chgData name="Philip Bagge" userId="e3abba335f68304e" providerId="LiveId" clId="{3E191924-7D58-4CC7-BCC0-95A5C09BBB8E}" dt="2021-12-10T18:16:38.783" v="349" actId="1076"/>
          <ac:spMkLst>
            <pc:docMk/>
            <pc:sldMk cId="2056789168" sldId="433"/>
            <ac:spMk id="51" creationId="{7AE5736B-350D-4F64-A2F4-43E11A136ACA}"/>
          </ac:spMkLst>
        </pc:spChg>
        <pc:spChg chg="add mod">
          <ac:chgData name="Philip Bagge" userId="e3abba335f68304e" providerId="LiveId" clId="{3E191924-7D58-4CC7-BCC0-95A5C09BBB8E}" dt="2021-12-10T18:16:46.375" v="351" actId="1076"/>
          <ac:spMkLst>
            <pc:docMk/>
            <pc:sldMk cId="2056789168" sldId="433"/>
            <ac:spMk id="52" creationId="{13B66810-C55B-4FA5-B995-03AA399BF055}"/>
          </ac:spMkLst>
        </pc:spChg>
        <pc:spChg chg="add mod">
          <ac:chgData name="Philip Bagge" userId="e3abba335f68304e" providerId="LiveId" clId="{3E191924-7D58-4CC7-BCC0-95A5C09BBB8E}" dt="2021-12-10T18:16:46.375" v="351" actId="1076"/>
          <ac:spMkLst>
            <pc:docMk/>
            <pc:sldMk cId="2056789168" sldId="433"/>
            <ac:spMk id="53" creationId="{0DF5564F-2547-4085-A3C3-B1CCF5698A07}"/>
          </ac:spMkLst>
        </pc:spChg>
        <pc:spChg chg="add mod">
          <ac:chgData name="Philip Bagge" userId="e3abba335f68304e" providerId="LiveId" clId="{3E191924-7D58-4CC7-BCC0-95A5C09BBB8E}" dt="2021-12-10T18:16:57.215" v="353" actId="1076"/>
          <ac:spMkLst>
            <pc:docMk/>
            <pc:sldMk cId="2056789168" sldId="433"/>
            <ac:spMk id="54" creationId="{F024D551-512B-414E-B900-AEDCFBE4FA33}"/>
          </ac:spMkLst>
        </pc:spChg>
        <pc:spChg chg="add mod">
          <ac:chgData name="Philip Bagge" userId="e3abba335f68304e" providerId="LiveId" clId="{3E191924-7D58-4CC7-BCC0-95A5C09BBB8E}" dt="2021-12-10T18:16:57.215" v="353" actId="1076"/>
          <ac:spMkLst>
            <pc:docMk/>
            <pc:sldMk cId="2056789168" sldId="433"/>
            <ac:spMk id="55" creationId="{A8A33C9F-3F68-4BBC-85A2-73CA077841A7}"/>
          </ac:spMkLst>
        </pc:spChg>
        <pc:spChg chg="add mod">
          <ac:chgData name="Philip Bagge" userId="e3abba335f68304e" providerId="LiveId" clId="{3E191924-7D58-4CC7-BCC0-95A5C09BBB8E}" dt="2021-12-10T18:17:13.470" v="356" actId="14100"/>
          <ac:spMkLst>
            <pc:docMk/>
            <pc:sldMk cId="2056789168" sldId="433"/>
            <ac:spMk id="56" creationId="{3DEC12F4-50EE-4970-BF31-72324FE30434}"/>
          </ac:spMkLst>
        </pc:spChg>
        <pc:spChg chg="add mod">
          <ac:chgData name="Philip Bagge" userId="e3abba335f68304e" providerId="LiveId" clId="{3E191924-7D58-4CC7-BCC0-95A5C09BBB8E}" dt="2021-12-10T18:17:18.526" v="357" actId="1076"/>
          <ac:spMkLst>
            <pc:docMk/>
            <pc:sldMk cId="2056789168" sldId="433"/>
            <ac:spMk id="57" creationId="{BF210370-42D1-4265-BE68-70343427FBBE}"/>
          </ac:spMkLst>
        </pc:spChg>
        <pc:spChg chg="add mod">
          <ac:chgData name="Philip Bagge" userId="e3abba335f68304e" providerId="LiveId" clId="{3E191924-7D58-4CC7-BCC0-95A5C09BBB8E}" dt="2021-12-10T18:17:37.222" v="362" actId="14100"/>
          <ac:spMkLst>
            <pc:docMk/>
            <pc:sldMk cId="2056789168" sldId="433"/>
            <ac:spMk id="58" creationId="{4D69CE79-00DB-4EC8-87EA-612C3474B0C9}"/>
          </ac:spMkLst>
        </pc:spChg>
        <pc:spChg chg="add del mod">
          <ac:chgData name="Philip Bagge" userId="e3abba335f68304e" providerId="LiveId" clId="{3E191924-7D58-4CC7-BCC0-95A5C09BBB8E}" dt="2021-12-10T18:17:45.672" v="364"/>
          <ac:spMkLst>
            <pc:docMk/>
            <pc:sldMk cId="2056789168" sldId="433"/>
            <ac:spMk id="59" creationId="{1DA2C5C1-632D-4462-8819-C4BC0352A25E}"/>
          </ac:spMkLst>
        </pc:spChg>
        <pc:spChg chg="add mod">
          <ac:chgData name="Philip Bagge" userId="e3abba335f68304e" providerId="LiveId" clId="{3E191924-7D58-4CC7-BCC0-95A5C09BBB8E}" dt="2021-12-10T18:17:54.831" v="366" actId="1076"/>
          <ac:spMkLst>
            <pc:docMk/>
            <pc:sldMk cId="2056789168" sldId="433"/>
            <ac:spMk id="60" creationId="{2CEA6CF8-F5B7-44B6-AA93-4EE8A0A27238}"/>
          </ac:spMkLst>
        </pc:spChg>
        <pc:spChg chg="add mod">
          <ac:chgData name="Philip Bagge" userId="e3abba335f68304e" providerId="LiveId" clId="{3E191924-7D58-4CC7-BCC0-95A5C09BBB8E}" dt="2021-12-10T18:17:54.831" v="366" actId="1076"/>
          <ac:spMkLst>
            <pc:docMk/>
            <pc:sldMk cId="2056789168" sldId="433"/>
            <ac:spMk id="61" creationId="{686ED63C-8092-40D9-9C8D-F68CB3F7B8F6}"/>
          </ac:spMkLst>
        </pc:spChg>
        <pc:spChg chg="add mod">
          <ac:chgData name="Philip Bagge" userId="e3abba335f68304e" providerId="LiveId" clId="{3E191924-7D58-4CC7-BCC0-95A5C09BBB8E}" dt="2021-12-10T18:18:00.216" v="368" actId="1076"/>
          <ac:spMkLst>
            <pc:docMk/>
            <pc:sldMk cId="2056789168" sldId="433"/>
            <ac:spMk id="62" creationId="{6A46EF94-10F4-47F6-ADC2-1BD0223D7547}"/>
          </ac:spMkLst>
        </pc:spChg>
        <pc:spChg chg="add mod">
          <ac:chgData name="Philip Bagge" userId="e3abba335f68304e" providerId="LiveId" clId="{3E191924-7D58-4CC7-BCC0-95A5C09BBB8E}" dt="2021-12-10T18:18:00.216" v="368" actId="1076"/>
          <ac:spMkLst>
            <pc:docMk/>
            <pc:sldMk cId="2056789168" sldId="433"/>
            <ac:spMk id="63" creationId="{B5C4DA64-728C-42BD-9C65-EC12DC1C912E}"/>
          </ac:spMkLst>
        </pc:spChg>
        <pc:grpChg chg="mod">
          <ac:chgData name="Philip Bagge" userId="e3abba335f68304e" providerId="LiveId" clId="{3E191924-7D58-4CC7-BCC0-95A5C09BBB8E}" dt="2021-12-10T18:13:21.574" v="314" actId="1076"/>
          <ac:grpSpMkLst>
            <pc:docMk/>
            <pc:sldMk cId="2056789168" sldId="433"/>
            <ac:grpSpMk id="23" creationId="{83975688-0567-4CC2-AE7F-76B7E12007A5}"/>
          </ac:grpSpMkLst>
        </pc:grpChg>
        <pc:grpChg chg="del mod">
          <ac:chgData name="Philip Bagge" userId="e3abba335f68304e" providerId="LiveId" clId="{3E191924-7D58-4CC7-BCC0-95A5C09BBB8E}" dt="2021-12-03T05:51:02.185" v="131"/>
          <ac:grpSpMkLst>
            <pc:docMk/>
            <pc:sldMk cId="2056789168" sldId="433"/>
            <ac:grpSpMk id="26" creationId="{A4FC14EF-87A6-4342-846A-AEE84765BA2D}"/>
          </ac:grpSpMkLst>
        </pc:grpChg>
        <pc:grpChg chg="mod">
          <ac:chgData name="Philip Bagge" userId="e3abba335f68304e" providerId="LiveId" clId="{3E191924-7D58-4CC7-BCC0-95A5C09BBB8E}" dt="2021-12-10T18:13:21.574" v="314" actId="1076"/>
          <ac:grpSpMkLst>
            <pc:docMk/>
            <pc:sldMk cId="2056789168" sldId="433"/>
            <ac:grpSpMk id="28" creationId="{ABCF66D3-835D-4AF1-BA72-7156933ED552}"/>
          </ac:grpSpMkLst>
        </pc:grpChg>
        <pc:grpChg chg="mod">
          <ac:chgData name="Philip Bagge" userId="e3abba335f68304e" providerId="LiveId" clId="{3E191924-7D58-4CC7-BCC0-95A5C09BBB8E}" dt="2021-12-10T18:13:21.574" v="314" actId="1076"/>
          <ac:grpSpMkLst>
            <pc:docMk/>
            <pc:sldMk cId="2056789168" sldId="433"/>
            <ac:grpSpMk id="31" creationId="{2AA1DC11-91E2-43E3-A30C-9FB21E4EDD3F}"/>
          </ac:grpSpMkLst>
        </pc:grpChg>
        <pc:grpChg chg="del mod">
          <ac:chgData name="Philip Bagge" userId="e3abba335f68304e" providerId="LiveId" clId="{3E191924-7D58-4CC7-BCC0-95A5C09BBB8E}" dt="2021-12-03T05:51:27.079" v="139"/>
          <ac:grpSpMkLst>
            <pc:docMk/>
            <pc:sldMk cId="2056789168" sldId="433"/>
            <ac:grpSpMk id="34" creationId="{C53334E7-6817-4EDB-B72A-1C24F8EDE6A9}"/>
          </ac:grpSpMkLst>
        </pc:grpChg>
        <pc:grpChg chg="del mod">
          <ac:chgData name="Philip Bagge" userId="e3abba335f68304e" providerId="LiveId" clId="{3E191924-7D58-4CC7-BCC0-95A5C09BBB8E}" dt="2021-12-03T05:51:28.941" v="141"/>
          <ac:grpSpMkLst>
            <pc:docMk/>
            <pc:sldMk cId="2056789168" sldId="433"/>
            <ac:grpSpMk id="36" creationId="{5A0C5C35-E3C5-4DC8-94A6-261A82FAA128}"/>
          </ac:grpSpMkLst>
        </pc:grpChg>
        <pc:grpChg chg="mod">
          <ac:chgData name="Philip Bagge" userId="e3abba335f68304e" providerId="LiveId" clId="{3E191924-7D58-4CC7-BCC0-95A5C09BBB8E}" dt="2021-12-10T18:13:21.574" v="314" actId="1076"/>
          <ac:grpSpMkLst>
            <pc:docMk/>
            <pc:sldMk cId="2056789168" sldId="433"/>
            <ac:grpSpMk id="38" creationId="{4B5DA3EA-FB91-494E-8F5E-368849BE9EB8}"/>
          </ac:grpSpMkLst>
        </pc:grpChg>
        <pc:inkChg chg="add del">
          <ac:chgData name="Philip Bagge" userId="e3abba335f68304e" providerId="LiveId" clId="{3E191924-7D58-4CC7-BCC0-95A5C09BBB8E}" dt="2021-12-03T05:49:16.507" v="107" actId="478"/>
          <ac:inkMkLst>
            <pc:docMk/>
            <pc:sldMk cId="2056789168" sldId="433"/>
            <ac:inkMk id="3" creationId="{A5918AAA-C112-45C9-B8F8-891EF39857C7}"/>
          </ac:inkMkLst>
        </pc:inkChg>
        <pc:inkChg chg="del">
          <ac:chgData name="Philip Bagge" userId="e3abba335f68304e" providerId="LiveId" clId="{3E191924-7D58-4CC7-BCC0-95A5C09BBB8E}" dt="2021-12-10T18:12:55.689" v="312" actId="478"/>
          <ac:inkMkLst>
            <pc:docMk/>
            <pc:sldMk cId="2056789168" sldId="433"/>
            <ac:inkMk id="4" creationId="{D2DB6466-B6D0-4052-BDD9-4332402D7331}"/>
          </ac:inkMkLst>
        </pc:inkChg>
        <pc:inkChg chg="add mod">
          <ac:chgData name="Philip Bagge" userId="e3abba335f68304e" providerId="LiveId" clId="{3E191924-7D58-4CC7-BCC0-95A5C09BBB8E}" dt="2021-12-03T05:50:52.776" v="126"/>
          <ac:inkMkLst>
            <pc:docMk/>
            <pc:sldMk cId="2056789168" sldId="433"/>
            <ac:inkMk id="7" creationId="{99FE07B0-CC92-461C-A094-1C7DEBD80EBF}"/>
          </ac:inkMkLst>
        </pc:inkChg>
        <pc:inkChg chg="add mod">
          <ac:chgData name="Philip Bagge" userId="e3abba335f68304e" providerId="LiveId" clId="{3E191924-7D58-4CC7-BCC0-95A5C09BBB8E}" dt="2021-12-03T05:50:52.776" v="126"/>
          <ac:inkMkLst>
            <pc:docMk/>
            <pc:sldMk cId="2056789168" sldId="433"/>
            <ac:inkMk id="18" creationId="{5499F41D-CC58-4089-9683-219BFFD3B01A}"/>
          </ac:inkMkLst>
        </pc:inkChg>
        <pc:inkChg chg="add mod">
          <ac:chgData name="Philip Bagge" userId="e3abba335f68304e" providerId="LiveId" clId="{3E191924-7D58-4CC7-BCC0-95A5C09BBB8E}" dt="2021-12-03T05:51:02.185" v="131"/>
          <ac:inkMkLst>
            <pc:docMk/>
            <pc:sldMk cId="2056789168" sldId="433"/>
            <ac:inkMk id="24" creationId="{F4A82F12-F744-497D-A33E-2CA1966430F3}"/>
          </ac:inkMkLst>
        </pc:inkChg>
        <pc:inkChg chg="add mod">
          <ac:chgData name="Philip Bagge" userId="e3abba335f68304e" providerId="LiveId" clId="{3E191924-7D58-4CC7-BCC0-95A5C09BBB8E}" dt="2021-12-03T05:51:02.185" v="131"/>
          <ac:inkMkLst>
            <pc:docMk/>
            <pc:sldMk cId="2056789168" sldId="433"/>
            <ac:inkMk id="25" creationId="{FD438989-00F4-4F2B-8A93-F980C4893928}"/>
          </ac:inkMkLst>
        </pc:inkChg>
        <pc:inkChg chg="add mod">
          <ac:chgData name="Philip Bagge" userId="e3abba335f68304e" providerId="LiveId" clId="{3E191924-7D58-4CC7-BCC0-95A5C09BBB8E}" dt="2021-12-03T05:51:02.185" v="131"/>
          <ac:inkMkLst>
            <pc:docMk/>
            <pc:sldMk cId="2056789168" sldId="433"/>
            <ac:inkMk id="27" creationId="{273C8B47-DE97-4288-92A9-AC50CE560608}"/>
          </ac:inkMkLst>
        </pc:inkChg>
        <pc:inkChg chg="add mod">
          <ac:chgData name="Philip Bagge" userId="e3abba335f68304e" providerId="LiveId" clId="{3E191924-7D58-4CC7-BCC0-95A5C09BBB8E}" dt="2021-12-03T05:51:17.715" v="134"/>
          <ac:inkMkLst>
            <pc:docMk/>
            <pc:sldMk cId="2056789168" sldId="433"/>
            <ac:inkMk id="29" creationId="{8C4A7F1D-FF50-4B2A-9DEA-4CDD3DA449DE}"/>
          </ac:inkMkLst>
        </pc:inkChg>
        <pc:inkChg chg="add mod">
          <ac:chgData name="Philip Bagge" userId="e3abba335f68304e" providerId="LiveId" clId="{3E191924-7D58-4CC7-BCC0-95A5C09BBB8E}" dt="2021-12-03T05:51:17.715" v="134"/>
          <ac:inkMkLst>
            <pc:docMk/>
            <pc:sldMk cId="2056789168" sldId="433"/>
            <ac:inkMk id="30" creationId="{DC62C1EF-5215-40DF-8A9A-4679954B5559}"/>
          </ac:inkMkLst>
        </pc:inkChg>
        <pc:inkChg chg="add mod">
          <ac:chgData name="Philip Bagge" userId="e3abba335f68304e" providerId="LiveId" clId="{3E191924-7D58-4CC7-BCC0-95A5C09BBB8E}" dt="2021-12-03T05:51:28.941" v="141"/>
          <ac:inkMkLst>
            <pc:docMk/>
            <pc:sldMk cId="2056789168" sldId="433"/>
            <ac:inkMk id="32" creationId="{B840062C-2292-4A19-A89F-4F421C64A991}"/>
          </ac:inkMkLst>
        </pc:inkChg>
        <pc:inkChg chg="add mod">
          <ac:chgData name="Philip Bagge" userId="e3abba335f68304e" providerId="LiveId" clId="{3E191924-7D58-4CC7-BCC0-95A5C09BBB8E}" dt="2021-12-03T05:51:28.941" v="141"/>
          <ac:inkMkLst>
            <pc:docMk/>
            <pc:sldMk cId="2056789168" sldId="433"/>
            <ac:inkMk id="33" creationId="{4083FB6D-1395-4110-B625-9B6EBEAB4F1D}"/>
          </ac:inkMkLst>
        </pc:inkChg>
        <pc:inkChg chg="add mod">
          <ac:chgData name="Philip Bagge" userId="e3abba335f68304e" providerId="LiveId" clId="{3E191924-7D58-4CC7-BCC0-95A5C09BBB8E}" dt="2021-12-03T05:51:28.941" v="141"/>
          <ac:inkMkLst>
            <pc:docMk/>
            <pc:sldMk cId="2056789168" sldId="433"/>
            <ac:inkMk id="35" creationId="{818B3E18-B7DD-4666-BBBD-B5A25D448BC5}"/>
          </ac:inkMkLst>
        </pc:inkChg>
        <pc:inkChg chg="add mod">
          <ac:chgData name="Philip Bagge" userId="e3abba335f68304e" providerId="LiveId" clId="{3E191924-7D58-4CC7-BCC0-95A5C09BBB8E}" dt="2021-12-03T05:51:28.941" v="141"/>
          <ac:inkMkLst>
            <pc:docMk/>
            <pc:sldMk cId="2056789168" sldId="433"/>
            <ac:inkMk id="37" creationId="{F1B237E7-AB52-4C7C-8FE3-2F49B6698372}"/>
          </ac:inkMkLst>
        </pc:inkChg>
        <pc:cxnChg chg="add mod">
          <ac:chgData name="Philip Bagge" userId="e3abba335f68304e" providerId="LiveId" clId="{3E191924-7D58-4CC7-BCC0-95A5C09BBB8E}" dt="2021-12-10T18:13:21.574" v="314" actId="1076"/>
          <ac:cxnSpMkLst>
            <pc:docMk/>
            <pc:sldMk cId="2056789168" sldId="433"/>
            <ac:cxnSpMk id="6" creationId="{5EAF22AB-F1DD-4C3E-8F67-ECDEA39053C1}"/>
          </ac:cxnSpMkLst>
        </pc:cxnChg>
      </pc:sldChg>
      <pc:sldChg chg="addSp delSp modSp del mod">
        <pc:chgData name="Philip Bagge" userId="e3abba335f68304e" providerId="LiveId" clId="{3E191924-7D58-4CC7-BCC0-95A5C09BBB8E}" dt="2021-12-10T18:13:37.739" v="315" actId="2696"/>
        <pc:sldMkLst>
          <pc:docMk/>
          <pc:sldMk cId="2858300580" sldId="436"/>
        </pc:sldMkLst>
        <pc:spChg chg="mod">
          <ac:chgData name="Philip Bagge" userId="e3abba335f68304e" providerId="LiveId" clId="{3E191924-7D58-4CC7-BCC0-95A5C09BBB8E}" dt="2021-10-19T13:01:05.121" v="40" actId="1076"/>
          <ac:spMkLst>
            <pc:docMk/>
            <pc:sldMk cId="2858300580" sldId="436"/>
            <ac:spMk id="14" creationId="{6F157C4F-8F1D-49B7-9B84-49323F68780B}"/>
          </ac:spMkLst>
        </pc:spChg>
        <pc:spChg chg="mod">
          <ac:chgData name="Philip Bagge" userId="e3abba335f68304e" providerId="LiveId" clId="{3E191924-7D58-4CC7-BCC0-95A5C09BBB8E}" dt="2021-10-19T13:01:05.121" v="40" actId="1076"/>
          <ac:spMkLst>
            <pc:docMk/>
            <pc:sldMk cId="2858300580" sldId="436"/>
            <ac:spMk id="16" creationId="{5D0C3BC2-F7F5-4968-A5E5-0B5DBF865751}"/>
          </ac:spMkLst>
        </pc:spChg>
        <pc:spChg chg="mod">
          <ac:chgData name="Philip Bagge" userId="e3abba335f68304e" providerId="LiveId" clId="{3E191924-7D58-4CC7-BCC0-95A5C09BBB8E}" dt="2021-10-19T13:01:05.121" v="40" actId="1076"/>
          <ac:spMkLst>
            <pc:docMk/>
            <pc:sldMk cId="2858300580" sldId="436"/>
            <ac:spMk id="17" creationId="{DD87AF2F-ED9D-4D41-9F76-E63FF87FC236}"/>
          </ac:spMkLst>
        </pc:spChg>
        <pc:spChg chg="mod">
          <ac:chgData name="Philip Bagge" userId="e3abba335f68304e" providerId="LiveId" clId="{3E191924-7D58-4CC7-BCC0-95A5C09BBB8E}" dt="2021-10-19T13:01:05.121" v="40" actId="1076"/>
          <ac:spMkLst>
            <pc:docMk/>
            <pc:sldMk cId="2858300580" sldId="436"/>
            <ac:spMk id="18" creationId="{9BB4AB7F-10C8-4EEE-A204-3B0FF2F642A4}"/>
          </ac:spMkLst>
        </pc:spChg>
        <pc:spChg chg="mod">
          <ac:chgData name="Philip Bagge" userId="e3abba335f68304e" providerId="LiveId" clId="{3E191924-7D58-4CC7-BCC0-95A5C09BBB8E}" dt="2021-10-19T13:01:05.121" v="40" actId="1076"/>
          <ac:spMkLst>
            <pc:docMk/>
            <pc:sldMk cId="2858300580" sldId="436"/>
            <ac:spMk id="19" creationId="{A50E4A9D-99A1-408C-84A7-39DB033FA9D4}"/>
          </ac:spMkLst>
        </pc:spChg>
        <pc:spChg chg="mod">
          <ac:chgData name="Philip Bagge" userId="e3abba335f68304e" providerId="LiveId" clId="{3E191924-7D58-4CC7-BCC0-95A5C09BBB8E}" dt="2021-10-19T13:01:05.121" v="40" actId="1076"/>
          <ac:spMkLst>
            <pc:docMk/>
            <pc:sldMk cId="2858300580" sldId="436"/>
            <ac:spMk id="20" creationId="{9CDB85C7-066E-4DE3-BC22-B6739430F70E}"/>
          </ac:spMkLst>
        </pc:spChg>
        <pc:spChg chg="mod">
          <ac:chgData name="Philip Bagge" userId="e3abba335f68304e" providerId="LiveId" clId="{3E191924-7D58-4CC7-BCC0-95A5C09BBB8E}" dt="2021-10-19T13:01:05.121" v="40" actId="1076"/>
          <ac:spMkLst>
            <pc:docMk/>
            <pc:sldMk cId="2858300580" sldId="436"/>
            <ac:spMk id="21" creationId="{A4A0F64C-3C4D-469E-BD4C-196186E48CB5}"/>
          </ac:spMkLst>
        </pc:spChg>
        <pc:spChg chg="mod">
          <ac:chgData name="Philip Bagge" userId="e3abba335f68304e" providerId="LiveId" clId="{3E191924-7D58-4CC7-BCC0-95A5C09BBB8E}" dt="2021-10-19T13:01:09.590" v="41" actId="1076"/>
          <ac:spMkLst>
            <pc:docMk/>
            <pc:sldMk cId="2858300580" sldId="436"/>
            <ac:spMk id="22" creationId="{857C83E2-697A-434C-912F-08CC04E1BCE7}"/>
          </ac:spMkLst>
        </pc:spChg>
        <pc:spChg chg="mod">
          <ac:chgData name="Philip Bagge" userId="e3abba335f68304e" providerId="LiveId" clId="{3E191924-7D58-4CC7-BCC0-95A5C09BBB8E}" dt="2021-10-19T13:01:12.910" v="42" actId="1076"/>
          <ac:spMkLst>
            <pc:docMk/>
            <pc:sldMk cId="2858300580" sldId="436"/>
            <ac:spMk id="23" creationId="{3D16B101-F79B-40B8-A409-CD82767A0F18}"/>
          </ac:spMkLst>
        </pc:spChg>
        <pc:spChg chg="mod">
          <ac:chgData name="Philip Bagge" userId="e3abba335f68304e" providerId="LiveId" clId="{3E191924-7D58-4CC7-BCC0-95A5C09BBB8E}" dt="2021-10-19T13:01:05.121" v="40" actId="1076"/>
          <ac:spMkLst>
            <pc:docMk/>
            <pc:sldMk cId="2858300580" sldId="436"/>
            <ac:spMk id="24" creationId="{195F5E76-85F4-4AD5-9851-E0AB9977B2E0}"/>
          </ac:spMkLst>
        </pc:spChg>
        <pc:spChg chg="add del mod">
          <ac:chgData name="Philip Bagge" userId="e3abba335f68304e" providerId="LiveId" clId="{3E191924-7D58-4CC7-BCC0-95A5C09BBB8E}" dt="2021-10-19T12:58:32.902" v="37" actId="478"/>
          <ac:spMkLst>
            <pc:docMk/>
            <pc:sldMk cId="2858300580" sldId="436"/>
            <ac:spMk id="27" creationId="{76C924BF-E280-4450-B82A-378F6740C198}"/>
          </ac:spMkLst>
        </pc:spChg>
        <pc:spChg chg="add mod">
          <ac:chgData name="Philip Bagge" userId="e3abba335f68304e" providerId="LiveId" clId="{3E191924-7D58-4CC7-BCC0-95A5C09BBB8E}" dt="2021-10-19T12:58:42.685" v="38" actId="1076"/>
          <ac:spMkLst>
            <pc:docMk/>
            <pc:sldMk cId="2858300580" sldId="436"/>
            <ac:spMk id="28" creationId="{954D5F52-4F32-4752-8CC0-D76B123C0C2D}"/>
          </ac:spMkLst>
        </pc:spChg>
        <pc:spChg chg="add mod">
          <ac:chgData name="Philip Bagge" userId="e3abba335f68304e" providerId="LiveId" clId="{3E191924-7D58-4CC7-BCC0-95A5C09BBB8E}" dt="2021-10-19T12:58:27.894" v="34" actId="1076"/>
          <ac:spMkLst>
            <pc:docMk/>
            <pc:sldMk cId="2858300580" sldId="436"/>
            <ac:spMk id="29" creationId="{8EC4B69F-1456-41CD-B0B9-8F57F7E565AF}"/>
          </ac:spMkLst>
        </pc:spChg>
        <pc:spChg chg="add mod">
          <ac:chgData name="Philip Bagge" userId="e3abba335f68304e" providerId="LiveId" clId="{3E191924-7D58-4CC7-BCC0-95A5C09BBB8E}" dt="2021-10-19T12:58:26.054" v="33" actId="1076"/>
          <ac:spMkLst>
            <pc:docMk/>
            <pc:sldMk cId="2858300580" sldId="436"/>
            <ac:spMk id="30" creationId="{9759FA80-DB7F-4172-80EC-7DD1127D6983}"/>
          </ac:spMkLst>
        </pc:spChg>
        <pc:spChg chg="mod">
          <ac:chgData name="Philip Bagge" userId="e3abba335f68304e" providerId="LiveId" clId="{3E191924-7D58-4CC7-BCC0-95A5C09BBB8E}" dt="2021-12-03T05:56:12.658" v="192"/>
          <ac:spMkLst>
            <pc:docMk/>
            <pc:sldMk cId="2858300580" sldId="436"/>
            <ac:spMk id="30" creationId="{ACBDC6F5-DD70-49F3-926D-5223BEE2CD5F}"/>
          </ac:spMkLst>
        </pc:spChg>
        <pc:spChg chg="mod">
          <ac:chgData name="Philip Bagge" userId="e3abba335f68304e" providerId="LiveId" clId="{3E191924-7D58-4CC7-BCC0-95A5C09BBB8E}" dt="2021-12-03T05:56:12.658" v="192"/>
          <ac:spMkLst>
            <pc:docMk/>
            <pc:sldMk cId="2858300580" sldId="436"/>
            <ac:spMk id="31" creationId="{322E62D0-465C-4288-B5A9-1E67F0650698}"/>
          </ac:spMkLst>
        </pc:spChg>
        <pc:spChg chg="add mod">
          <ac:chgData name="Philip Bagge" userId="e3abba335f68304e" providerId="LiveId" clId="{3E191924-7D58-4CC7-BCC0-95A5C09BBB8E}" dt="2021-10-19T12:58:23.841" v="32" actId="1076"/>
          <ac:spMkLst>
            <pc:docMk/>
            <pc:sldMk cId="2858300580" sldId="436"/>
            <ac:spMk id="31" creationId="{9BE1082A-3F7F-477C-B59F-9AC9A02EB8F0}"/>
          </ac:spMkLst>
        </pc:spChg>
        <pc:spChg chg="add mod">
          <ac:chgData name="Philip Bagge" userId="e3abba335f68304e" providerId="LiveId" clId="{3E191924-7D58-4CC7-BCC0-95A5C09BBB8E}" dt="2021-10-19T12:58:21.453" v="31" actId="1076"/>
          <ac:spMkLst>
            <pc:docMk/>
            <pc:sldMk cId="2858300580" sldId="436"/>
            <ac:spMk id="32" creationId="{8464CD1E-2890-49A9-9F80-9522EFD97EB1}"/>
          </ac:spMkLst>
        </pc:spChg>
        <pc:spChg chg="mod">
          <ac:chgData name="Philip Bagge" userId="e3abba335f68304e" providerId="LiveId" clId="{3E191924-7D58-4CC7-BCC0-95A5C09BBB8E}" dt="2021-12-03T05:56:12.658" v="192"/>
          <ac:spMkLst>
            <pc:docMk/>
            <pc:sldMk cId="2858300580" sldId="436"/>
            <ac:spMk id="32" creationId="{FBF7F200-64CF-461D-9E65-6669779F72C2}"/>
          </ac:spMkLst>
        </pc:spChg>
        <pc:spChg chg="mod">
          <ac:chgData name="Philip Bagge" userId="e3abba335f68304e" providerId="LiveId" clId="{3E191924-7D58-4CC7-BCC0-95A5C09BBB8E}" dt="2021-12-03T05:56:12.658" v="192"/>
          <ac:spMkLst>
            <pc:docMk/>
            <pc:sldMk cId="2858300580" sldId="436"/>
            <ac:spMk id="33" creationId="{2F491683-E17B-4D44-AF1B-627676BF8314}"/>
          </ac:spMkLst>
        </pc:spChg>
        <pc:spChg chg="add mod">
          <ac:chgData name="Philip Bagge" userId="e3abba335f68304e" providerId="LiveId" clId="{3E191924-7D58-4CC7-BCC0-95A5C09BBB8E}" dt="2021-10-19T12:58:19.206" v="30" actId="1076"/>
          <ac:spMkLst>
            <pc:docMk/>
            <pc:sldMk cId="2858300580" sldId="436"/>
            <ac:spMk id="33" creationId="{BBBCD361-2559-46D5-B54D-A87904E9EF6B}"/>
          </ac:spMkLst>
        </pc:spChg>
        <pc:spChg chg="add mod">
          <ac:chgData name="Philip Bagge" userId="e3abba335f68304e" providerId="LiveId" clId="{3E191924-7D58-4CC7-BCC0-95A5C09BBB8E}" dt="2021-10-19T12:58:16.990" v="29" actId="1076"/>
          <ac:spMkLst>
            <pc:docMk/>
            <pc:sldMk cId="2858300580" sldId="436"/>
            <ac:spMk id="34" creationId="{DB6E0CC5-89A3-47B2-A000-C4C4C1949E37}"/>
          </ac:spMkLst>
        </pc:spChg>
        <pc:grpChg chg="add del mod">
          <ac:chgData name="Philip Bagge" userId="e3abba335f68304e" providerId="LiveId" clId="{3E191924-7D58-4CC7-BCC0-95A5C09BBB8E}" dt="2021-12-03T05:56:33.250" v="195"/>
          <ac:grpSpMkLst>
            <pc:docMk/>
            <pc:sldMk cId="2858300580" sldId="436"/>
            <ac:grpSpMk id="27" creationId="{EDF5FAC8-B109-4B64-BDEA-12DEB893A485}"/>
          </ac:grpSpMkLst>
        </pc:grpChg>
        <pc:grpChg chg="mod">
          <ac:chgData name="Philip Bagge" userId="e3abba335f68304e" providerId="LiveId" clId="{3E191924-7D58-4CC7-BCC0-95A5C09BBB8E}" dt="2021-12-03T05:56:12.658" v="192"/>
          <ac:grpSpMkLst>
            <pc:docMk/>
            <pc:sldMk cId="2858300580" sldId="436"/>
            <ac:grpSpMk id="29" creationId="{5838FCEE-5331-4CD0-BB84-89FDF4E6D699}"/>
          </ac:grpSpMkLst>
        </pc:grpChg>
        <pc:picChg chg="add mod ord">
          <ac:chgData name="Philip Bagge" userId="e3abba335f68304e" providerId="LiveId" clId="{3E191924-7D58-4CC7-BCC0-95A5C09BBB8E}" dt="2021-10-19T12:57:10.587" v="8" actId="167"/>
          <ac:picMkLst>
            <pc:docMk/>
            <pc:sldMk cId="2858300580" sldId="436"/>
            <ac:picMk id="3" creationId="{24F3BEAC-ECF5-4342-BEFB-783C5E178DD4}"/>
          </ac:picMkLst>
        </pc:picChg>
        <pc:picChg chg="del">
          <ac:chgData name="Philip Bagge" userId="e3abba335f68304e" providerId="LiveId" clId="{3E191924-7D58-4CC7-BCC0-95A5C09BBB8E}" dt="2021-10-19T12:54:39.614" v="0" actId="478"/>
          <ac:picMkLst>
            <pc:docMk/>
            <pc:sldMk cId="2858300580" sldId="436"/>
            <ac:picMk id="12" creationId="{493704B4-4689-465D-A2B5-1C36F2575EDA}"/>
          </ac:picMkLst>
        </pc:picChg>
        <pc:picChg chg="mod">
          <ac:chgData name="Philip Bagge" userId="e3abba335f68304e" providerId="LiveId" clId="{3E191924-7D58-4CC7-BCC0-95A5C09BBB8E}" dt="2021-12-03T05:56:12.658" v="192"/>
          <ac:picMkLst>
            <pc:docMk/>
            <pc:sldMk cId="2858300580" sldId="436"/>
            <ac:picMk id="28" creationId="{A02F6CBA-A3FE-4E0C-AE31-0D8430BFFF7C}"/>
          </ac:picMkLst>
        </pc:picChg>
        <pc:inkChg chg="mod">
          <ac:chgData name="Philip Bagge" userId="e3abba335f68304e" providerId="LiveId" clId="{3E191924-7D58-4CC7-BCC0-95A5C09BBB8E}" dt="2021-10-19T13:01:05.121" v="40" actId="1076"/>
          <ac:inkMkLst>
            <pc:docMk/>
            <pc:sldMk cId="2858300580" sldId="436"/>
            <ac:inkMk id="13" creationId="{74FFE6AF-7010-48D0-9796-CD3AD150DE72}"/>
          </ac:inkMkLst>
        </pc:inkChg>
        <pc:inkChg chg="mod">
          <ac:chgData name="Philip Bagge" userId="e3abba335f68304e" providerId="LiveId" clId="{3E191924-7D58-4CC7-BCC0-95A5C09BBB8E}" dt="2021-12-03T05:56:12.658" v="192"/>
          <ac:inkMkLst>
            <pc:docMk/>
            <pc:sldMk cId="2858300580" sldId="436"/>
            <ac:inkMk id="34" creationId="{75D4893D-2FD5-47FB-9CAB-E12F202DA51A}"/>
          </ac:inkMkLst>
        </pc:inkChg>
        <pc:inkChg chg="mod">
          <ac:chgData name="Philip Bagge" userId="e3abba335f68304e" providerId="LiveId" clId="{3E191924-7D58-4CC7-BCC0-95A5C09BBB8E}" dt="2021-12-03T05:56:12.658" v="192"/>
          <ac:inkMkLst>
            <pc:docMk/>
            <pc:sldMk cId="2858300580" sldId="436"/>
            <ac:inkMk id="35" creationId="{373D52E5-4C81-4075-81C3-ACB15E25F556}"/>
          </ac:inkMkLst>
        </pc:inkChg>
        <pc:inkChg chg="mod">
          <ac:chgData name="Philip Bagge" userId="e3abba335f68304e" providerId="LiveId" clId="{3E191924-7D58-4CC7-BCC0-95A5C09BBB8E}" dt="2021-12-03T05:56:12.658" v="192"/>
          <ac:inkMkLst>
            <pc:docMk/>
            <pc:sldMk cId="2858300580" sldId="436"/>
            <ac:inkMk id="36" creationId="{F092DAC2-DDCE-41A1-B72E-C40E19766F18}"/>
          </ac:inkMkLst>
        </pc:inkChg>
        <pc:inkChg chg="mod">
          <ac:chgData name="Philip Bagge" userId="e3abba335f68304e" providerId="LiveId" clId="{3E191924-7D58-4CC7-BCC0-95A5C09BBB8E}" dt="2021-12-03T05:56:12.658" v="192"/>
          <ac:inkMkLst>
            <pc:docMk/>
            <pc:sldMk cId="2858300580" sldId="436"/>
            <ac:inkMk id="37" creationId="{A4F5932E-A97B-4792-A1F1-640A84B7EBD1}"/>
          </ac:inkMkLst>
        </pc:inkChg>
      </pc:sldChg>
      <pc:sldChg chg="addSp delSp modSp add mod">
        <pc:chgData name="Philip Bagge" userId="e3abba335f68304e" providerId="LiveId" clId="{3E191924-7D58-4CC7-BCC0-95A5C09BBB8E}" dt="2021-12-03T05:38:33.388" v="70" actId="1076"/>
        <pc:sldMkLst>
          <pc:docMk/>
          <pc:sldMk cId="297614339" sldId="440"/>
        </pc:sldMkLst>
        <pc:spChg chg="del">
          <ac:chgData name="Philip Bagge" userId="e3abba335f68304e" providerId="LiveId" clId="{3E191924-7D58-4CC7-BCC0-95A5C09BBB8E}" dt="2021-12-03T05:35:44.077" v="44" actId="478"/>
          <ac:spMkLst>
            <pc:docMk/>
            <pc:sldMk cId="297614339" sldId="440"/>
            <ac:spMk id="9" creationId="{85447B88-D999-4D63-8B49-442B1C7C1D4B}"/>
          </ac:spMkLst>
        </pc:spChg>
        <pc:spChg chg="del">
          <ac:chgData name="Philip Bagge" userId="e3abba335f68304e" providerId="LiveId" clId="{3E191924-7D58-4CC7-BCC0-95A5C09BBB8E}" dt="2021-12-03T05:35:44.077" v="44" actId="478"/>
          <ac:spMkLst>
            <pc:docMk/>
            <pc:sldMk cId="297614339" sldId="440"/>
            <ac:spMk id="11" creationId="{13BF40CF-142A-4706-8101-75F09D9892A0}"/>
          </ac:spMkLst>
        </pc:spChg>
        <pc:spChg chg="del">
          <ac:chgData name="Philip Bagge" userId="e3abba335f68304e" providerId="LiveId" clId="{3E191924-7D58-4CC7-BCC0-95A5C09BBB8E}" dt="2021-12-03T05:35:44.077" v="44" actId="478"/>
          <ac:spMkLst>
            <pc:docMk/>
            <pc:sldMk cId="297614339" sldId="440"/>
            <ac:spMk id="12" creationId="{7FAEE4E2-CDCA-479E-BBF3-412BF2F11AD8}"/>
          </ac:spMkLst>
        </pc:spChg>
        <pc:spChg chg="del">
          <ac:chgData name="Philip Bagge" userId="e3abba335f68304e" providerId="LiveId" clId="{3E191924-7D58-4CC7-BCC0-95A5C09BBB8E}" dt="2021-12-03T05:35:44.077" v="44" actId="478"/>
          <ac:spMkLst>
            <pc:docMk/>
            <pc:sldMk cId="297614339" sldId="440"/>
            <ac:spMk id="13" creationId="{8AF7537E-611B-4C6D-B14F-91015CD30A77}"/>
          </ac:spMkLst>
        </pc:spChg>
        <pc:spChg chg="del">
          <ac:chgData name="Philip Bagge" userId="e3abba335f68304e" providerId="LiveId" clId="{3E191924-7D58-4CC7-BCC0-95A5C09BBB8E}" dt="2021-12-03T05:35:44.077" v="44" actId="478"/>
          <ac:spMkLst>
            <pc:docMk/>
            <pc:sldMk cId="297614339" sldId="440"/>
            <ac:spMk id="14" creationId="{F4206C05-40E8-48CA-9C00-3184B8F84EDC}"/>
          </ac:spMkLst>
        </pc:spChg>
        <pc:spChg chg="add mod">
          <ac:chgData name="Philip Bagge" userId="e3abba335f68304e" providerId="LiveId" clId="{3E191924-7D58-4CC7-BCC0-95A5C09BBB8E}" dt="2021-12-03T05:37:52.152" v="61" actId="1076"/>
          <ac:spMkLst>
            <pc:docMk/>
            <pc:sldMk cId="297614339" sldId="440"/>
            <ac:spMk id="23" creationId="{5F94A7E9-2EDD-47E8-814F-2047C6F664B0}"/>
          </ac:spMkLst>
        </pc:spChg>
        <pc:spChg chg="add mod">
          <ac:chgData name="Philip Bagge" userId="e3abba335f68304e" providerId="LiveId" clId="{3E191924-7D58-4CC7-BCC0-95A5C09BBB8E}" dt="2021-12-03T05:37:59.852" v="63" actId="1076"/>
          <ac:spMkLst>
            <pc:docMk/>
            <pc:sldMk cId="297614339" sldId="440"/>
            <ac:spMk id="24" creationId="{AA6959CD-CA5C-42EF-924C-5EA87E7B3CE2}"/>
          </ac:spMkLst>
        </pc:spChg>
        <pc:spChg chg="add mod">
          <ac:chgData name="Philip Bagge" userId="e3abba335f68304e" providerId="LiveId" clId="{3E191924-7D58-4CC7-BCC0-95A5C09BBB8E}" dt="2021-12-03T05:38:33.388" v="70" actId="1076"/>
          <ac:spMkLst>
            <pc:docMk/>
            <pc:sldMk cId="297614339" sldId="440"/>
            <ac:spMk id="30" creationId="{1E38AAF7-0488-4032-8122-DDBA82CD7213}"/>
          </ac:spMkLst>
        </pc:spChg>
        <pc:grpChg chg="mod">
          <ac:chgData name="Philip Bagge" userId="e3abba335f68304e" providerId="LiveId" clId="{3E191924-7D58-4CC7-BCC0-95A5C09BBB8E}" dt="2021-12-03T05:37:20.655" v="55"/>
          <ac:grpSpMkLst>
            <pc:docMk/>
            <pc:sldMk cId="297614339" sldId="440"/>
            <ac:grpSpMk id="19" creationId="{810815C7-FC96-4505-8A55-5D11F00C2372}"/>
          </ac:grpSpMkLst>
        </pc:grpChg>
        <pc:grpChg chg="mod">
          <ac:chgData name="Philip Bagge" userId="e3abba335f68304e" providerId="LiveId" clId="{3E191924-7D58-4CC7-BCC0-95A5C09BBB8E}" dt="2021-12-03T05:37:27.867" v="58"/>
          <ac:grpSpMkLst>
            <pc:docMk/>
            <pc:sldMk cId="297614339" sldId="440"/>
            <ac:grpSpMk id="22" creationId="{38C1ECA4-2826-4D47-BD5C-E562FB6FD9E8}"/>
          </ac:grpSpMkLst>
        </pc:grpChg>
        <pc:grpChg chg="del mod">
          <ac:chgData name="Philip Bagge" userId="e3abba335f68304e" providerId="LiveId" clId="{3E191924-7D58-4CC7-BCC0-95A5C09BBB8E}" dt="2021-12-03T05:38:14.986" v="68"/>
          <ac:grpSpMkLst>
            <pc:docMk/>
            <pc:sldMk cId="297614339" sldId="440"/>
            <ac:grpSpMk id="27" creationId="{96113C6F-7D37-4CCE-B91A-CF67D0C1D3C5}"/>
          </ac:grpSpMkLst>
        </pc:grpChg>
        <pc:grpChg chg="mod">
          <ac:chgData name="Philip Bagge" userId="e3abba335f68304e" providerId="LiveId" clId="{3E191924-7D58-4CC7-BCC0-95A5C09BBB8E}" dt="2021-12-03T05:38:14.986" v="68"/>
          <ac:grpSpMkLst>
            <pc:docMk/>
            <pc:sldMk cId="297614339" sldId="440"/>
            <ac:grpSpMk id="29" creationId="{4ADA8337-5806-4E70-A00E-CBB20B4A01C9}"/>
          </ac:grpSpMkLst>
        </pc:grpChg>
        <pc:inkChg chg="del">
          <ac:chgData name="Philip Bagge" userId="e3abba335f68304e" providerId="LiveId" clId="{3E191924-7D58-4CC7-BCC0-95A5C09BBB8E}" dt="2021-12-03T05:35:44.077" v="44" actId="478"/>
          <ac:inkMkLst>
            <pc:docMk/>
            <pc:sldMk cId="297614339" sldId="440"/>
            <ac:inkMk id="8" creationId="{EA6970A3-C4F3-4F26-BC34-7EA2A25243C9}"/>
          </ac:inkMkLst>
        </pc:inkChg>
        <pc:inkChg chg="add del">
          <ac:chgData name="Philip Bagge" userId="e3abba335f68304e" providerId="LiveId" clId="{3E191924-7D58-4CC7-BCC0-95A5C09BBB8E}" dt="2021-12-03T05:37:04.748" v="52" actId="9405"/>
          <ac:inkMkLst>
            <pc:docMk/>
            <pc:sldMk cId="297614339" sldId="440"/>
            <ac:inkMk id="10" creationId="{F3DE1E76-B4C6-4E53-B855-18B6CF1E0EB9}"/>
          </ac:inkMkLst>
        </pc:inkChg>
        <pc:inkChg chg="add del">
          <ac:chgData name="Philip Bagge" userId="e3abba335f68304e" providerId="LiveId" clId="{3E191924-7D58-4CC7-BCC0-95A5C09BBB8E}" dt="2021-12-03T05:37:03.307" v="51" actId="9405"/>
          <ac:inkMkLst>
            <pc:docMk/>
            <pc:sldMk cId="297614339" sldId="440"/>
            <ac:inkMk id="16" creationId="{63BBCE1C-BDCF-4790-A82F-49FC22428274}"/>
          </ac:inkMkLst>
        </pc:inkChg>
        <pc:inkChg chg="add mod">
          <ac:chgData name="Philip Bagge" userId="e3abba335f68304e" providerId="LiveId" clId="{3E191924-7D58-4CC7-BCC0-95A5C09BBB8E}" dt="2021-12-03T05:37:20.655" v="55"/>
          <ac:inkMkLst>
            <pc:docMk/>
            <pc:sldMk cId="297614339" sldId="440"/>
            <ac:inkMk id="17" creationId="{BD96C7A6-4EB6-4312-AEC5-8C782196AE1B}"/>
          </ac:inkMkLst>
        </pc:inkChg>
        <pc:inkChg chg="add mod">
          <ac:chgData name="Philip Bagge" userId="e3abba335f68304e" providerId="LiveId" clId="{3E191924-7D58-4CC7-BCC0-95A5C09BBB8E}" dt="2021-12-03T05:37:20.655" v="55"/>
          <ac:inkMkLst>
            <pc:docMk/>
            <pc:sldMk cId="297614339" sldId="440"/>
            <ac:inkMk id="18" creationId="{0DE828BD-B7A3-4AE3-820C-F94AFDCF8BAE}"/>
          </ac:inkMkLst>
        </pc:inkChg>
        <pc:inkChg chg="add mod">
          <ac:chgData name="Philip Bagge" userId="e3abba335f68304e" providerId="LiveId" clId="{3E191924-7D58-4CC7-BCC0-95A5C09BBB8E}" dt="2021-12-03T05:37:27.867" v="58"/>
          <ac:inkMkLst>
            <pc:docMk/>
            <pc:sldMk cId="297614339" sldId="440"/>
            <ac:inkMk id="20" creationId="{D5BCA893-4CB2-4C36-B52D-7DA3959BDA58}"/>
          </ac:inkMkLst>
        </pc:inkChg>
        <pc:inkChg chg="add mod">
          <ac:chgData name="Philip Bagge" userId="e3abba335f68304e" providerId="LiveId" clId="{3E191924-7D58-4CC7-BCC0-95A5C09BBB8E}" dt="2021-12-03T05:37:27.867" v="58"/>
          <ac:inkMkLst>
            <pc:docMk/>
            <pc:sldMk cId="297614339" sldId="440"/>
            <ac:inkMk id="21" creationId="{DC6D21C8-31A9-4F40-BA42-47C8983D2667}"/>
          </ac:inkMkLst>
        </pc:inkChg>
        <pc:inkChg chg="add mod">
          <ac:chgData name="Philip Bagge" userId="e3abba335f68304e" providerId="LiveId" clId="{3E191924-7D58-4CC7-BCC0-95A5C09BBB8E}" dt="2021-12-03T05:38:14.986" v="68"/>
          <ac:inkMkLst>
            <pc:docMk/>
            <pc:sldMk cId="297614339" sldId="440"/>
            <ac:inkMk id="25" creationId="{C5E8D84E-3978-41BD-89A1-C78C2BC3930A}"/>
          </ac:inkMkLst>
        </pc:inkChg>
        <pc:inkChg chg="add mod">
          <ac:chgData name="Philip Bagge" userId="e3abba335f68304e" providerId="LiveId" clId="{3E191924-7D58-4CC7-BCC0-95A5C09BBB8E}" dt="2021-12-03T05:38:14.986" v="68"/>
          <ac:inkMkLst>
            <pc:docMk/>
            <pc:sldMk cId="297614339" sldId="440"/>
            <ac:inkMk id="26" creationId="{80B2D580-FD19-4038-A3B2-A65B5FFA5D98}"/>
          </ac:inkMkLst>
        </pc:inkChg>
        <pc:inkChg chg="add mod">
          <ac:chgData name="Philip Bagge" userId="e3abba335f68304e" providerId="LiveId" clId="{3E191924-7D58-4CC7-BCC0-95A5C09BBB8E}" dt="2021-12-03T05:38:14.986" v="68"/>
          <ac:inkMkLst>
            <pc:docMk/>
            <pc:sldMk cId="297614339" sldId="440"/>
            <ac:inkMk id="28" creationId="{267974F3-4015-4C33-AE7C-FE8CA05A9BEE}"/>
          </ac:inkMkLst>
        </pc:inkChg>
        <pc:cxnChg chg="del">
          <ac:chgData name="Philip Bagge" userId="e3abba335f68304e" providerId="LiveId" clId="{3E191924-7D58-4CC7-BCC0-95A5C09BBB8E}" dt="2021-12-03T05:35:44.077" v="44" actId="478"/>
          <ac:cxnSpMkLst>
            <pc:docMk/>
            <pc:sldMk cId="297614339" sldId="440"/>
            <ac:cxnSpMk id="4" creationId="{FE9D0F05-9F17-4844-B6F2-B5E7D3EBF712}"/>
          </ac:cxnSpMkLst>
        </pc:cxnChg>
        <pc:cxnChg chg="add del mod">
          <ac:chgData name="Philip Bagge" userId="e3abba335f68304e" providerId="LiveId" clId="{3E191924-7D58-4CC7-BCC0-95A5C09BBB8E}" dt="2021-12-03T05:36:24.756" v="48" actId="478"/>
          <ac:cxnSpMkLst>
            <pc:docMk/>
            <pc:sldMk cId="297614339" sldId="440"/>
            <ac:cxnSpMk id="5" creationId="{546BBE94-BFBB-415C-85FE-570F8C2C1D7A}"/>
          </ac:cxnSpMkLst>
        </pc:cxnChg>
      </pc:sldChg>
      <pc:sldChg chg="addSp delSp modSp add mod">
        <pc:chgData name="Philip Bagge" userId="e3abba335f68304e" providerId="LiveId" clId="{3E191924-7D58-4CC7-BCC0-95A5C09BBB8E}" dt="2021-12-29T19:58:35.145" v="875" actId="478"/>
        <pc:sldMkLst>
          <pc:docMk/>
          <pc:sldMk cId="611825049" sldId="441"/>
        </pc:sldMkLst>
        <pc:spChg chg="del">
          <ac:chgData name="Philip Bagge" userId="e3abba335f68304e" providerId="LiveId" clId="{3E191924-7D58-4CC7-BCC0-95A5C09BBB8E}" dt="2021-12-03T05:54:20.165" v="165" actId="478"/>
          <ac:spMkLst>
            <pc:docMk/>
            <pc:sldMk cId="611825049" sldId="441"/>
            <ac:spMk id="14" creationId="{6F157C4F-8F1D-49B7-9B84-49323F68780B}"/>
          </ac:spMkLst>
        </pc:spChg>
        <pc:spChg chg="del">
          <ac:chgData name="Philip Bagge" userId="e3abba335f68304e" providerId="LiveId" clId="{3E191924-7D58-4CC7-BCC0-95A5C09BBB8E}" dt="2021-12-03T05:54:20.165" v="165" actId="478"/>
          <ac:spMkLst>
            <pc:docMk/>
            <pc:sldMk cId="611825049" sldId="441"/>
            <ac:spMk id="16" creationId="{5D0C3BC2-F7F5-4968-A5E5-0B5DBF865751}"/>
          </ac:spMkLst>
        </pc:spChg>
        <pc:spChg chg="del">
          <ac:chgData name="Philip Bagge" userId="e3abba335f68304e" providerId="LiveId" clId="{3E191924-7D58-4CC7-BCC0-95A5C09BBB8E}" dt="2021-12-03T05:54:20.165" v="165" actId="478"/>
          <ac:spMkLst>
            <pc:docMk/>
            <pc:sldMk cId="611825049" sldId="441"/>
            <ac:spMk id="17" creationId="{DD87AF2F-ED9D-4D41-9F76-E63FF87FC236}"/>
          </ac:spMkLst>
        </pc:spChg>
        <pc:spChg chg="del">
          <ac:chgData name="Philip Bagge" userId="e3abba335f68304e" providerId="LiveId" clId="{3E191924-7D58-4CC7-BCC0-95A5C09BBB8E}" dt="2021-12-03T05:54:20.165" v="165" actId="478"/>
          <ac:spMkLst>
            <pc:docMk/>
            <pc:sldMk cId="611825049" sldId="441"/>
            <ac:spMk id="18" creationId="{9BB4AB7F-10C8-4EEE-A204-3B0FF2F642A4}"/>
          </ac:spMkLst>
        </pc:spChg>
        <pc:spChg chg="del">
          <ac:chgData name="Philip Bagge" userId="e3abba335f68304e" providerId="LiveId" clId="{3E191924-7D58-4CC7-BCC0-95A5C09BBB8E}" dt="2021-12-03T05:54:20.165" v="165" actId="478"/>
          <ac:spMkLst>
            <pc:docMk/>
            <pc:sldMk cId="611825049" sldId="441"/>
            <ac:spMk id="19" creationId="{A50E4A9D-99A1-408C-84A7-39DB033FA9D4}"/>
          </ac:spMkLst>
        </pc:spChg>
        <pc:spChg chg="del">
          <ac:chgData name="Philip Bagge" userId="e3abba335f68304e" providerId="LiveId" clId="{3E191924-7D58-4CC7-BCC0-95A5C09BBB8E}" dt="2021-12-03T05:54:20.165" v="165" actId="478"/>
          <ac:spMkLst>
            <pc:docMk/>
            <pc:sldMk cId="611825049" sldId="441"/>
            <ac:spMk id="20" creationId="{9CDB85C7-066E-4DE3-BC22-B6739430F70E}"/>
          </ac:spMkLst>
        </pc:spChg>
        <pc:spChg chg="del">
          <ac:chgData name="Philip Bagge" userId="e3abba335f68304e" providerId="LiveId" clId="{3E191924-7D58-4CC7-BCC0-95A5C09BBB8E}" dt="2021-12-03T05:54:20.165" v="165" actId="478"/>
          <ac:spMkLst>
            <pc:docMk/>
            <pc:sldMk cId="611825049" sldId="441"/>
            <ac:spMk id="21" creationId="{A4A0F64C-3C4D-469E-BD4C-196186E48CB5}"/>
          </ac:spMkLst>
        </pc:spChg>
        <pc:spChg chg="del">
          <ac:chgData name="Philip Bagge" userId="e3abba335f68304e" providerId="LiveId" clId="{3E191924-7D58-4CC7-BCC0-95A5C09BBB8E}" dt="2021-12-03T05:54:20.165" v="165" actId="478"/>
          <ac:spMkLst>
            <pc:docMk/>
            <pc:sldMk cId="611825049" sldId="441"/>
            <ac:spMk id="22" creationId="{857C83E2-697A-434C-912F-08CC04E1BCE7}"/>
          </ac:spMkLst>
        </pc:spChg>
        <pc:spChg chg="del">
          <ac:chgData name="Philip Bagge" userId="e3abba335f68304e" providerId="LiveId" clId="{3E191924-7D58-4CC7-BCC0-95A5C09BBB8E}" dt="2021-12-03T05:54:20.165" v="165" actId="478"/>
          <ac:spMkLst>
            <pc:docMk/>
            <pc:sldMk cId="611825049" sldId="441"/>
            <ac:spMk id="23" creationId="{3D16B101-F79B-40B8-A409-CD82767A0F18}"/>
          </ac:spMkLst>
        </pc:spChg>
        <pc:spChg chg="del">
          <ac:chgData name="Philip Bagge" userId="e3abba335f68304e" providerId="LiveId" clId="{3E191924-7D58-4CC7-BCC0-95A5C09BBB8E}" dt="2021-12-03T05:54:20.165" v="165" actId="478"/>
          <ac:spMkLst>
            <pc:docMk/>
            <pc:sldMk cId="611825049" sldId="441"/>
            <ac:spMk id="24" creationId="{195F5E76-85F4-4AD5-9851-E0AB9977B2E0}"/>
          </ac:spMkLst>
        </pc:spChg>
        <pc:spChg chg="del">
          <ac:chgData name="Philip Bagge" userId="e3abba335f68304e" providerId="LiveId" clId="{3E191924-7D58-4CC7-BCC0-95A5C09BBB8E}" dt="2021-12-29T19:58:35.145" v="875" actId="478"/>
          <ac:spMkLst>
            <pc:docMk/>
            <pc:sldMk cId="611825049" sldId="441"/>
            <ac:spMk id="26" creationId="{FE706210-7ED3-4110-8213-D6F25695EA4D}"/>
          </ac:spMkLst>
        </pc:spChg>
        <pc:spChg chg="add mod">
          <ac:chgData name="Philip Bagge" userId="e3abba335f68304e" providerId="LiveId" clId="{3E191924-7D58-4CC7-BCC0-95A5C09BBB8E}" dt="2021-12-03T05:56:05.610" v="190" actId="164"/>
          <ac:spMkLst>
            <pc:docMk/>
            <pc:sldMk cId="611825049" sldId="441"/>
            <ac:spMk id="27" creationId="{8EF84E73-42AB-4608-BA6D-AC6AD6DDF009}"/>
          </ac:spMkLst>
        </pc:spChg>
        <pc:spChg chg="add mod">
          <ac:chgData name="Philip Bagge" userId="e3abba335f68304e" providerId="LiveId" clId="{3E191924-7D58-4CC7-BCC0-95A5C09BBB8E}" dt="2021-12-03T05:56:05.610" v="190" actId="164"/>
          <ac:spMkLst>
            <pc:docMk/>
            <pc:sldMk cId="611825049" sldId="441"/>
            <ac:spMk id="28" creationId="{04E341EE-346E-454D-B97F-5ADB7BBD9C45}"/>
          </ac:spMkLst>
        </pc:spChg>
        <pc:spChg chg="add mod">
          <ac:chgData name="Philip Bagge" userId="e3abba335f68304e" providerId="LiveId" clId="{3E191924-7D58-4CC7-BCC0-95A5C09BBB8E}" dt="2021-12-03T05:56:05.610" v="190" actId="164"/>
          <ac:spMkLst>
            <pc:docMk/>
            <pc:sldMk cId="611825049" sldId="441"/>
            <ac:spMk id="29" creationId="{FB8B7AA7-A4DF-4B8E-9E20-A5054ACBCE7A}"/>
          </ac:spMkLst>
        </pc:spChg>
        <pc:spChg chg="add mod">
          <ac:chgData name="Philip Bagge" userId="e3abba335f68304e" providerId="LiveId" clId="{3E191924-7D58-4CC7-BCC0-95A5C09BBB8E}" dt="2021-12-03T05:56:05.610" v="190" actId="164"/>
          <ac:spMkLst>
            <pc:docMk/>
            <pc:sldMk cId="611825049" sldId="441"/>
            <ac:spMk id="30" creationId="{398A21A1-1CD8-4735-B873-6C6A93D89FD5}"/>
          </ac:spMkLst>
        </pc:spChg>
        <pc:grpChg chg="del mod">
          <ac:chgData name="Philip Bagge" userId="e3abba335f68304e" providerId="LiveId" clId="{3E191924-7D58-4CC7-BCC0-95A5C09BBB8E}" dt="2021-12-03T05:54:50.604" v="171"/>
          <ac:grpSpMkLst>
            <pc:docMk/>
            <pc:sldMk cId="611825049" sldId="441"/>
            <ac:grpSpMk id="4" creationId="{CDA7679A-E952-4259-BF11-F4780D377483}"/>
          </ac:grpSpMkLst>
        </pc:grpChg>
        <pc:grpChg chg="mod">
          <ac:chgData name="Philip Bagge" userId="e3abba335f68304e" providerId="LiveId" clId="{3E191924-7D58-4CC7-BCC0-95A5C09BBB8E}" dt="2021-12-03T05:56:05.610" v="190" actId="164"/>
          <ac:grpSpMkLst>
            <pc:docMk/>
            <pc:sldMk cId="611825049" sldId="441"/>
            <ac:grpSpMk id="7" creationId="{DBA381A7-A1DC-46E9-8C47-95A36D19E9B6}"/>
          </ac:grpSpMkLst>
        </pc:grpChg>
        <pc:grpChg chg="add del mod">
          <ac:chgData name="Philip Bagge" userId="e3abba335f68304e" providerId="LiveId" clId="{3E191924-7D58-4CC7-BCC0-95A5C09BBB8E}" dt="2021-12-03T05:56:35.503" v="196" actId="21"/>
          <ac:grpSpMkLst>
            <pc:docMk/>
            <pc:sldMk cId="611825049" sldId="441"/>
            <ac:grpSpMk id="8" creationId="{D13B255C-A517-4E64-B6F7-18DE9ACC1E1F}"/>
          </ac:grpSpMkLst>
        </pc:grpChg>
        <pc:picChg chg="mod">
          <ac:chgData name="Philip Bagge" userId="e3abba335f68304e" providerId="LiveId" clId="{3E191924-7D58-4CC7-BCC0-95A5C09BBB8E}" dt="2021-12-03T05:56:05.610" v="190" actId="164"/>
          <ac:picMkLst>
            <pc:docMk/>
            <pc:sldMk cId="611825049" sldId="441"/>
            <ac:picMk id="12" creationId="{493704B4-4689-465D-A2B5-1C36F2575EDA}"/>
          </ac:picMkLst>
        </pc:picChg>
        <pc:picChg chg="del">
          <ac:chgData name="Philip Bagge" userId="e3abba335f68304e" providerId="LiveId" clId="{3E191924-7D58-4CC7-BCC0-95A5C09BBB8E}" dt="2021-12-29T19:58:32.967" v="874" actId="478"/>
          <ac:picMkLst>
            <pc:docMk/>
            <pc:sldMk cId="611825049" sldId="441"/>
            <ac:picMk id="25" creationId="{7B4B92FD-88BF-436C-AE60-776A98B6236B}"/>
          </ac:picMkLst>
        </pc:picChg>
        <pc:inkChg chg="add mod">
          <ac:chgData name="Philip Bagge" userId="e3abba335f68304e" providerId="LiveId" clId="{3E191924-7D58-4CC7-BCC0-95A5C09BBB8E}" dt="2021-12-03T05:54:50.604" v="171"/>
          <ac:inkMkLst>
            <pc:docMk/>
            <pc:sldMk cId="611825049" sldId="441"/>
            <ac:inkMk id="2" creationId="{B4E57352-6581-4F36-B214-63100B04E373}"/>
          </ac:inkMkLst>
        </pc:inkChg>
        <pc:inkChg chg="add mod">
          <ac:chgData name="Philip Bagge" userId="e3abba335f68304e" providerId="LiveId" clId="{3E191924-7D58-4CC7-BCC0-95A5C09BBB8E}" dt="2021-12-03T05:54:50.604" v="171"/>
          <ac:inkMkLst>
            <pc:docMk/>
            <pc:sldMk cId="611825049" sldId="441"/>
            <ac:inkMk id="3" creationId="{BB85CF07-E018-47E7-825F-58D6859554E6}"/>
          </ac:inkMkLst>
        </pc:inkChg>
        <pc:inkChg chg="add mod">
          <ac:chgData name="Philip Bagge" userId="e3abba335f68304e" providerId="LiveId" clId="{3E191924-7D58-4CC7-BCC0-95A5C09BBB8E}" dt="2021-12-03T05:54:50.604" v="171"/>
          <ac:inkMkLst>
            <pc:docMk/>
            <pc:sldMk cId="611825049" sldId="441"/>
            <ac:inkMk id="5" creationId="{7269A432-1BF9-4E23-B6CE-A9CFDB6CBFA7}"/>
          </ac:inkMkLst>
        </pc:inkChg>
        <pc:inkChg chg="add mod">
          <ac:chgData name="Philip Bagge" userId="e3abba335f68304e" providerId="LiveId" clId="{3E191924-7D58-4CC7-BCC0-95A5C09BBB8E}" dt="2021-12-03T05:54:50.604" v="171"/>
          <ac:inkMkLst>
            <pc:docMk/>
            <pc:sldMk cId="611825049" sldId="441"/>
            <ac:inkMk id="6" creationId="{C2F0D423-A11C-4C7C-8414-C5ED22CD474E}"/>
          </ac:inkMkLst>
        </pc:inkChg>
        <pc:inkChg chg="del">
          <ac:chgData name="Philip Bagge" userId="e3abba335f68304e" providerId="LiveId" clId="{3E191924-7D58-4CC7-BCC0-95A5C09BBB8E}" dt="2021-12-03T05:54:20.165" v="165" actId="478"/>
          <ac:inkMkLst>
            <pc:docMk/>
            <pc:sldMk cId="611825049" sldId="441"/>
            <ac:inkMk id="13" creationId="{74FFE6AF-7010-48D0-9796-CD3AD150DE72}"/>
          </ac:inkMkLst>
        </pc:inkChg>
      </pc:sldChg>
      <pc:sldChg chg="modSp add mod">
        <pc:chgData name="Philip Bagge" userId="e3abba335f68304e" providerId="LiveId" clId="{3E191924-7D58-4CC7-BCC0-95A5C09BBB8E}" dt="2021-12-10T18:14:47.318" v="326" actId="20577"/>
        <pc:sldMkLst>
          <pc:docMk/>
          <pc:sldMk cId="2327953057" sldId="442"/>
        </pc:sldMkLst>
        <pc:spChg chg="mod">
          <ac:chgData name="Philip Bagge" userId="e3abba335f68304e" providerId="LiveId" clId="{3E191924-7D58-4CC7-BCC0-95A5C09BBB8E}" dt="2021-12-10T18:12:40.576" v="311" actId="20577"/>
          <ac:spMkLst>
            <pc:docMk/>
            <pc:sldMk cId="2327953057" sldId="442"/>
            <ac:spMk id="6" creationId="{93BC8168-BE0F-4CE8-BB7A-0019C3C768F8}"/>
          </ac:spMkLst>
        </pc:spChg>
        <pc:spChg chg="mod">
          <ac:chgData name="Philip Bagge" userId="e3abba335f68304e" providerId="LiveId" clId="{3E191924-7D58-4CC7-BCC0-95A5C09BBB8E}" dt="2021-12-10T18:14:47.318" v="326" actId="20577"/>
          <ac:spMkLst>
            <pc:docMk/>
            <pc:sldMk cId="2327953057" sldId="442"/>
            <ac:spMk id="19" creationId="{018ED6EA-278D-4643-A57F-8D14B8162E90}"/>
          </ac:spMkLst>
        </pc:spChg>
      </pc:sldChg>
      <pc:sldChg chg="add del">
        <pc:chgData name="Philip Bagge" userId="e3abba335f68304e" providerId="LiveId" clId="{3E191924-7D58-4CC7-BCC0-95A5C09BBB8E}" dt="2021-12-29T19:39:21.115" v="396" actId="2890"/>
        <pc:sldMkLst>
          <pc:docMk/>
          <pc:sldMk cId="3051053850" sldId="443"/>
        </pc:sldMkLst>
      </pc:sldChg>
      <pc:sldChg chg="add">
        <pc:chgData name="Philip Bagge" userId="e3abba335f68304e" providerId="LiveId" clId="{3E191924-7D58-4CC7-BCC0-95A5C09BBB8E}" dt="2021-12-29T19:39:25.535" v="397" actId="2890"/>
        <pc:sldMkLst>
          <pc:docMk/>
          <pc:sldMk cId="3593835268" sldId="443"/>
        </pc:sldMkLst>
      </pc:sldChg>
      <pc:sldChg chg="addSp delSp modSp add mod">
        <pc:chgData name="Philip Bagge" userId="e3abba335f68304e" providerId="LiveId" clId="{3E191924-7D58-4CC7-BCC0-95A5C09BBB8E}" dt="2021-12-29T20:03:45.513" v="894" actId="20577"/>
        <pc:sldMkLst>
          <pc:docMk/>
          <pc:sldMk cId="1294941849" sldId="444"/>
        </pc:sldMkLst>
        <pc:spChg chg="add mod">
          <ac:chgData name="Philip Bagge" userId="e3abba335f68304e" providerId="LiveId" clId="{3E191924-7D58-4CC7-BCC0-95A5C09BBB8E}" dt="2021-12-29T20:03:45.513" v="894" actId="20577"/>
          <ac:spMkLst>
            <pc:docMk/>
            <pc:sldMk cId="1294941849" sldId="444"/>
            <ac:spMk id="4" creationId="{17DE9385-BBE4-4AF9-898F-A38C09CCA32D}"/>
          </ac:spMkLst>
        </pc:spChg>
        <pc:grpChg chg="del">
          <ac:chgData name="Philip Bagge" userId="e3abba335f68304e" providerId="LiveId" clId="{3E191924-7D58-4CC7-BCC0-95A5C09BBB8E}" dt="2021-12-29T19:58:21.439" v="873" actId="478"/>
          <ac:grpSpMkLst>
            <pc:docMk/>
            <pc:sldMk cId="1294941849" sldId="444"/>
            <ac:grpSpMk id="8" creationId="{D13B255C-A517-4E64-B6F7-18DE9ACC1E1F}"/>
          </ac:grpSpMkLst>
        </pc:grpChg>
      </pc:sldChg>
      <pc:sldMasterChg chg="addSp modSp">
        <pc:chgData name="Philip Bagge" userId="e3abba335f68304e" providerId="LiveId" clId="{3E191924-7D58-4CC7-BCC0-95A5C09BBB8E}" dt="2021-12-29T20:08:14.968" v="942"/>
        <pc:sldMasterMkLst>
          <pc:docMk/>
          <pc:sldMasterMk cId="47383329" sldId="2147483648"/>
        </pc:sldMasterMkLst>
        <pc:graphicFrameChg chg="add mod">
          <ac:chgData name="Philip Bagge" userId="e3abba335f68304e" providerId="LiveId" clId="{3E191924-7D58-4CC7-BCC0-95A5C09BBB8E}" dt="2021-12-29T20:08:14.968" v="942"/>
          <ac:graphicFrameMkLst>
            <pc:docMk/>
            <pc:sldMasterMk cId="47383329" sldId="2147483648"/>
            <ac:graphicFrameMk id="2" creationId="{D28B6F61-27F1-48A4-ABB2-A16222B333F0}"/>
          </ac:graphicFrameMkLst>
        </pc:graphicFrameChg>
      </pc:sldMaster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7:17.192"/>
    </inkml:context>
    <inkml:brush xml:id="br0">
      <inkml:brushProperty name="width" value="0.1" units="cm"/>
      <inkml:brushProperty name="height" value="0.1" units="cm"/>
    </inkml:brush>
  </inkml:definitions>
  <inkml:trace contextRef="#ctx0" brushRef="#br0">27 0 24575,'0'3602'0,"-2"-3578"0,0 1 0,-7 28 0,4-27 0,-2 43 0,5 500 0,4-275 0,-2 2197 0,0-2482 0,0 1 0,1-1 0,0 1 0,0-1 0,1 1 0,0-1 0,1 0 0,0 0 0,0 0 0,1 0 0,0-1 0,1 0 0,0 1 0,10 12 0,79 113 0,-74-110 0,39 38 0,-5-9 0,15 15 0,-47-49 0,-13-11 0,1 0 0,0 0 0,0-1 0,0 0 0,20 9 0,-4-5 0,-1 0 0,0-1 0,45 11 0,-31-12 0,-21-4 0,0-1 0,32 2 0,-29-3 0,1 0 0,-1 1 0,35 12 0,-36-10 0,0 0 0,0-1 0,0-1 0,27 1 0,-8-4 0,70 11 0,112 13 0,-161-18 0,-1-2 0,110-6 0,-62-1 0,-20 4 0,97-4 0,-125-10 0,6 0 0,-40 9 0,0-2 0,0 0 0,0-2 0,38-15 0,26-8 0,-47 16 0,51-24 0,-53 21 0,-21 8 0,31-21 0,-4 2 0,127-74 0,-104 59 0,-37 23 0,-2 3 0,-1-1 0,46-40 0,-67 52 0,40-38 0,58-67 0,-95 99 0,0 1 0,1 1 0,18-13 0,26-25 0,-26 17 0,-4 4 0,0-2 0,-2 0 0,23-36 0,-26 29 0,-11 18 0,0 1 0,2 0 0,22-27 0,-27 34 0,0 1 0,-1-1 0,0-1 0,0 1 0,-1-1 0,5-16 0,1 0 0,65-138 0,-70 153 0,-1 0 0,-1-1 0,4-17 0,-5 17 0,1-1 0,1 1 0,5-13 0,7-5 0,-3-1 0,0 0 0,-2-1 0,-2 0 0,0-1 0,-3 0 0,-1-1 0,3-46 0,-7 53 0,8-44 0,-5 43 0,2-40 0,-5 42 0,8-44 0,-4 44 0,1-45 0,-8-39 0,2-49 0,11 93 0,-8 49 0,0 0 0,1-26 0,-4-510 0,-3 269 0,2-307 0,-2 564 0,-2 0 0,-1 0 0,-1 1 0,-1 0 0,-1 0 0,-14-29 0,-20-68 0,36 105 0,-1 0 0,0 0 0,-2 1 0,-11-18 0,-19-41 0,32 59 0,0 1 0,-1 0 0,-1 0 0,0 1 0,-2 0 0,0 1 0,0 0 0,-16-15 0,13 16 0,-21-19 0,-50-39 0,53 47 0,18 14 0,0 0 0,-29-16 0,-14 2 0,-1 1 0,-71-17 0,99 32 0,0 1 0,-1 2 0,0 1 0,0 2 0,-39 0 0,-349 5 0,403-1 0,1 0 0,-1 1 0,-17 6 0,-36 4 0,49-10 0,0 2 0,0 0 0,0 2 0,0 0 0,-29 14 0,-22 7 0,-11 6 0,57-21 0,-50 14 0,42-15 0,0 0 0,-31 17 0,30-12 0,-48 15 0,51-22 0,-53 18 0,29-9 0,45-16 0,1 0 0,-1 1 0,1 1 0,0-1 0,0 1 0,0 1 0,1 0 0,-1 0 0,-10 10 0,12-10 0,1 0 0,-1 0 0,0-1 0,0 0 0,0 0 0,-1-1 0,-13 5 0,-62 13 0,22-7 0,-137 56 0,172-62 0,-77 25 0,65-18 0,19-8 0,0 1 0,0 0 0,-25 17 0,25-14 0,-32 14 0,0 0 0,43-21 0,0 0 0,0-1 0,0 0 0,-10 1 0,10-2 0,0 0 0,0 0 0,1 1 0,-1 0 0,-10 7 0,-115 67 0,8 2 0,86-63-1365,21-11-5461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4T13:17:58.501"/>
    </inkml:context>
    <inkml:brush xml:id="br0">
      <inkml:brushProperty name="width" value="0.17639" units="cm"/>
      <inkml:brushProperty name="height" value="0.17639" units="cm"/>
    </inkml:brush>
  </inkml:definitions>
  <inkml:trace contextRef="#ctx0" brushRef="#br0">0 4488 24575,'1'9'0,"0"-2"0,1 2 0,0-2 0,1 1 0,-1 0 0,6 11 0,0 3 0,2 4 0,1 0 0,1-1 0,28 43 0,-34-58 0,-1 0 0,1 1 0,-1 0 0,5 23 0,9 48 0,-17-73 0,0-1 0,1 0 0,0 1 0,0-2 0,1 1 0,0 0 0,0 0 0,1-1 0,0 0 0,9 11 0,2-1 0,1-1 0,30 22 0,-30-25 0,1-1 0,19 10 0,-24-16 0,0 1 0,0-2 0,0 0 0,1 0 0,22 3 0,-19-5 0,0 2 0,29 12 0,-32-11 0,1 0 0,-1-2 0,2 0 0,15 3 0,-16-5 0,-1 1 0,27 9 0,-28-7 0,0-1 0,1-1 0,24 4 0,-4-5 0,33 6 0,-27-3 0,-1-2 0,67-3 0,-39-1 0,-53 0 0,0 0 0,27-8 0,-9 2 0,2 0 0,-20 3 0,0 2 0,24-3 0,-23 4 0,0-2 0,-1 0 0,1-1 0,0 0 0,-1-1 0,20-10 0,14-5 0,-24 11 0,50-15 0,-61 20 0,0 0 0,-1-1 0,1 0 0,19-13 0,44-33 0,-37 16 0,-30 26 0,0 0 0,1 0 0,19-12 0,-17 13 0,1 0 0,10-11 0,8-7 0,-14 14 0,-2-2 0,0 0 0,-1-1 0,0 0 0,13-20 0,41-45 0,-59 71 0,17-16 0,-17 18 0,0-2 0,14-17 0,25-51 0,-10 14 0,3-11 0,-31 53 0,13-34 0,-4 7 0,7-21 0,-18 46 0,0 1 0,4-12 0,14-57 0,-18 58 0,20-50 0,-2 3 0,-15 43 0,-4 18 0,-2-1 0,0 0 0,0 0 0,-2-1 0,1-20 0,-5 24 0,2 0 0,0 0 0,1 1 0,0-1 0,7-24 0,-3 22 0,-2 0 0,-1-1 0,0 0 0,-1 0 0,-1 0 0,-1-22 0,0 31 0,1 0 0,1 0 0,0 0 0,1 0 0,6-18 0,-6 17 0,1 0 0,-1 0 0,-1 0 0,2-16 0,-5-105 0,3-19 0,5 86 0,-3 37 0,1-37 0,-6-574 0,1 628 0,-1 1 0,-1 1 0,-2-14 0,1 10 0,-3-22 0,-2-30 0,4 44 0,-1-32 0,4 42 0,2 1 0,-2-1 0,1 1 0,-1 0 0,-1 0 0,0 0 0,-5-17 0,2 15 0,1-1 0,0 1 0,1-2 0,1 1 0,0 0 0,0-28 0,1 29 0,-1 0 0,1 0 0,-2-1 0,0 1 0,-1 0 0,0 0 0,0 1 0,-12-21 0,8 9 0,-1-1 0,2 0 0,-5-33 0,9 43 0,1 2 0,0 2 0,0 1 0,0 0 0,-1 0 0,0 0 0,-2 0 0,2 0 0,-8-10 0,1 1 0,1-1 0,0 0 0,2 0 0,-7-25 0,-11-30 0,20 63 0,0-1 0,-1 0 0,0 0 0,-12-18 0,10 19 0,1-1 0,-8-18 0,-3-5 0,-2-1 0,-36-72 0,42 81 0,-30-46 0,6 12 0,16 32 0,3 5 0,-13-21 0,-1 1 0,-2 2 0,-63-59 0,70 78 0,0 1 0,-1 1 0,-44-25 0,-82-38 0,61 35 0,78 43 0,1 0 0,0 0 0,-1 2 0,0 0 0,0 1 0,0 1 0,-1 0 0,0 1 0,1 1 0,-27 2 0,-37-1 0,-40 2 0,96 1 0,-36 12 0,36-10 0,-36 6 0,43-8 0,0 1 0,-26 8 0,29-7 0,-1-1 0,1-1 0,-1 1 0,-17-1 0,25-3 0,-3 0 0,-1 0 0,1 0 0,0 2 0,0-1 0,0 1 0,0 1 0,0 0 0,-13 6 0,6-2 0,0-1 0,-28 7 0,26-8 0,0 0 0,-19 10 0,-22 11 0,-20 10 0,66-29 0,1 0 0,0 2 0,-21 18 0,-2 0 56,29-22-340,-2 2-1,2-2 1,-1 2 0,-10 11 0,8-6-6542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4T13:17:58.502"/>
    </inkml:context>
    <inkml:brush xml:id="br0">
      <inkml:brushProperty name="width" value="0.17639" units="cm"/>
      <inkml:brushProperty name="height" value="0.17639" units="cm"/>
    </inkml:brush>
  </inkml:definitions>
  <inkml:trace contextRef="#ctx0" brushRef="#br0">196 0 24575,'0'3'0,"0"-1"0,-1 0 0,1 0 0,-1 1 0,1-1 0,-1-1 0,0 1 0,0 1 0,1-1 0,-2 0 0,-1 3 0,-18 21 0,4-5 0,-3 15 0,17-29 0,0 0 0,-1 0 0,1-1 0,-2 1 0,1-1 0,0 0 0,-10 9 0,8-10 0,1 0 0,-1 1 0,2 0 0,-1 0 0,1 0 0,-1 0 0,1 1 0,-4 12 0,-2 4 0,-8 33 0,11-33 0,6-20 0,-1 1 0,2-1 0,-1 1 0,1-1 0,-1 7 0,1-10 0,0 1 0,0-1 0,0 1 0,0 0 0,0 0 0,0 0 0,0-1 0,1 1 0,-1 0 0,0-1 0,0 1 0,1 0 0,-1-1 0,0 1 0,0-1 0,1 1 0,0 0 0,-1-1 0,0 1 0,1-1 0,-1 1 0,1-1 0,0 1 0,-1-1 0,1 1 0,0-1 0,-1 0 0,1 0 0,-1 1 0,1-1 0,0 0 0,-1 1 0,3-1 0,8 0 0,-1 1 0,2-2 0,-1 1 0,16-5 0,15 0 0,178 2 42,-120 5-1449,-86-2-5419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7:19.686"/>
    </inkml:context>
    <inkml:brush xml:id="br0">
      <inkml:brushProperty name="width" value="0.1" units="cm"/>
      <inkml:brushProperty name="height" value="0.1" units="cm"/>
    </inkml:brush>
  </inkml:definitions>
  <inkml:trace contextRef="#ctx0" brushRef="#br0">137 1 24575,'-1'0'0,"-1"1"0,1-1 0,0 1 0,0-1 0,0 1 0,0-1 0,0 1 0,0 0 0,0 0 0,0-1 0,0 1 0,1 0 0,-1 0 0,0 0 0,0 0 0,1 0 0,-1 0 0,1 0 0,-1 0 0,1 0 0,-1 0 0,1 0 0,0 1 0,-1-1 0,1 0 0,0 0 0,0 2 0,-5 38 0,5-36 0,-2 24 0,-2 1 0,0-1 0,-2 1 0,-1-1 0,-1-1 0,-2 1 0,-1-1 0,-21 40 0,27-61 0,1 0 0,0 0 0,1 1 0,0 0 0,-4 13 0,7-20 0,-1 1 0,1-1 0,0 0 0,0 1 0,0-1 0,0 1 0,0-1 0,0 1 0,1-1 0,-1 1 0,0-1 0,1 0 0,-1 1 0,1-1 0,-1 0 0,1 1 0,0-1 0,0 0 0,-1 0 0,1 1 0,0-1 0,0 0 0,0 0 0,0 0 0,0 0 0,1 0 0,-1-1 0,0 1 0,0 0 0,0 0 0,1-1 0,-1 1 0,1-1 0,-1 1 0,0-1 0,1 0 0,-1 1 0,1-1 0,2 0 0,202 43 0,-133-36 0,-56-7 0,0 1 0,0 1 0,-1 1 0,1 0 0,24 9 0,45 17-682,167 34-1,-232-59-6143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7:24.906"/>
    </inkml:context>
    <inkml:brush xml:id="br0">
      <inkml:brushProperty name="width" value="0.1" units="cm"/>
      <inkml:brushProperty name="height" value="0.1" units="cm"/>
    </inkml:brush>
  </inkml:definitions>
  <inkml:trace contextRef="#ctx0" brushRef="#br0">25 0 24575,'0'1457'0,"-1"-1439"0,-1 1 0,-7 32 0,4-31 0,2 0 0,-2 24 0,6 252-1365,-1-275-5461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7:27.231"/>
    </inkml:context>
    <inkml:brush xml:id="br0">
      <inkml:brushProperty name="width" value="0.1" units="cm"/>
      <inkml:brushProperty name="height" value="0.1" units="cm"/>
    </inkml:brush>
  </inkml:definitions>
  <inkml:trace contextRef="#ctx0" brushRef="#br0">0 1 24575,'0'19'0,"1"1"0,0 0 0,6 24 0,-5-36 0,0 0 0,1 0 0,0 0 0,0-1 0,1 0 0,-1 0 0,2 0 0,-1 0 0,1 0 0,10 9 0,-4-3 0,0 1 0,-1 0 0,0 1 0,-1 0 0,0 0 0,-2 1 0,0 0 0,7 23 0,-9-27 0,1 1 0,0-1 0,1 0 0,0-1 0,1 0 0,16 19 0,-12-16 0,-1 1 0,0 0 0,9 17 0,-17-25 0,1 0 0,-1 0 0,1-1 0,1 1 0,7 8 0,-11-15 0,-1 1 0,1 0 0,-1-1 0,1 1 0,0-1 0,-1 0 0,1 1 0,0-1 0,0 1 0,-1-1 0,1 0 0,0 1 0,0-1 0,0 0 0,-1 0 0,1 0 0,0 0 0,0 0 0,0 0 0,-1 0 0,1 0 0,0 0 0,1 0 0,-1-1 0,1 0 0,-1 0 0,1 0 0,-1 0 0,0 0 0,0 0 0,0-1 0,1 1 0,-1 0 0,0-1 0,-1 1 0,1-1 0,0 1 0,0-1 0,-1 1 0,2-3 0,16-33 0,1 0 0,2 2 0,33-43 0,-26 44 0,63-59 0,-77 80 0,47-39-1365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8:08.647"/>
    </inkml:context>
    <inkml:brush xml:id="br0">
      <inkml:brushProperty name="width" value="0.1" units="cm"/>
      <inkml:brushProperty name="height" value="0.1" units="cm"/>
    </inkml:brush>
  </inkml:definitions>
  <inkml:trace contextRef="#ctx0" brushRef="#br0">1 1 24575,'10'2'0,"0"1"0,0 0 0,0 1 0,0 0 0,-1 1 0,1 0 0,14 10 0,-23-14 0,13 9 0,0 2 0,0 0 0,-1 0 0,-1 1 0,18 24 0,7 7 0,-1-3 0,-1 1 0,-2 1 0,-1 3 0,39 77 0,-62-107-1365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8:10.320"/>
    </inkml:context>
    <inkml:brush xml:id="br0">
      <inkml:brushProperty name="width" value="0.1" units="cm"/>
      <inkml:brushProperty name="height" value="0.1" units="cm"/>
    </inkml:brush>
  </inkml:definitions>
  <inkml:trace contextRef="#ctx0" brushRef="#br0">435 0 24575,'-13'16'0,"0"0"0,1 1 0,1 0 0,-18 36 0,17-29 0,-1-1 0,-17 23 0,-20 16 0,-57 80 0,17 7 0,75-123 0,1-4-22,11-18-113,0 0 1,0 0 0,0 0 0,1 1-1,-1-1 1,1 1 0,0 0 0,1-1-1,-2 7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3T05:38:14.035"/>
    </inkml:context>
    <inkml:brush xml:id="br0">
      <inkml:brushProperty name="width" value="0.1" units="cm"/>
      <inkml:brushProperty name="height" value="0.1" units="cm"/>
    </inkml:brush>
  </inkml:definitions>
  <inkml:trace contextRef="#ctx0" brushRef="#br0">0 2 24575,'48'-1'0,"-13"0"0,69 7 0,-93-4 0,0 0 0,0 1 0,0 0 0,0 0 0,-1 2 0,0-1 0,0 1 0,0 0 0,0 1 0,11 9 0,-15-10 0,-1 0 0,0 0 0,0 0 0,0 1 0,0 0 0,-1 0 0,0 0 0,0 0 0,-1 1 0,0 0 0,0-1 0,2 9 0,-4-10 0,1 0 0,-2 0 0,1 0 0,0 0 0,-1 0 0,0 0 0,0 0 0,-1 0 0,0 0 0,1 0 0,-1 0 0,-1 0 0,1-1 0,-1 1 0,0 0 0,0-1 0,0 1 0,-6 6 0,6-7 0,-1-1 0,-1 0 0,1 0 0,0-1 0,-1 1 0,1-1 0,-1 1 0,0-1 0,0 0 0,1 0 0,-1-1 0,-1 1 0,1-1 0,0 0 0,0 0 0,0-1 0,-8 1 0,-9 0 0,-1-1 0,-29-3 0,14 1 0,25 1 0,-16 0 0,26 1 0,17 0 0,1 1 0,0 0 0,0 1 0,-1 1 0,1 1 0,-1 0 0,0 1 0,0 0 0,0 1 0,24 14 0,-23-10 0,0 0 0,-1 1 0,-1 1 0,1 0 0,-2 1 0,0 0 0,0 1 0,11 17 0,-19-21 0,0 1 0,0-1 0,-1 1 0,0 0 0,0 0 0,-2 0 0,1 0 0,-1 1 0,-1-1 0,0 1 0,-1-1 0,0 1 0,-1-1 0,0 1 0,-1-1 0,0 1 0,-1-1 0,0 0 0,0 0 0,-1 0 0,-1-1 0,0 1 0,-1-1 0,-12 18 0,15-25 0,-1 0 0,1 0 0,0-1 0,-1 0 0,1 0 0,-1 0 0,0 0 0,1 0 0,-1-1 0,0 1 0,0-1 0,0 0 0,0 0 0,-1-1 0,-4 1 0,-11 0 0,-38-3 0,28 0 0,-95 0-1365,104 2-5461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4T13:17:58.499"/>
    </inkml:context>
    <inkml:brush xml:id="br0">
      <inkml:brushProperty name="width" value="0.17639" units="cm"/>
      <inkml:brushProperty name="height" value="0.17639" units="cm"/>
    </inkml:brush>
  </inkml:definitions>
  <inkml:trace contextRef="#ctx0" brushRef="#br0">102 0 24575,'0'4754'0,"-1"-4737"0,0 0 0,-6 23 0,4-22 0,-3 32 0,5-28 0,-6 27 0,3-28 0,-1 30 0,5-23 0,-9 51 0,4-37 0,2 1 0,3 79 0,2-44 0,-2-41 0,1-20 0,-1 0 0,0 0 0,-1-1 0,-6 33 0,3-31 0,1-1 0,1 1 0,1 1 0,1 19 0,0-17 0,-2 1 0,-3 27 0,-1 1 0,2-1 0,1 1 0,5 53 0,-1-16 0,-1 2085 0,-1-2155 0,0 1 0,-5 20 0,2-18 0,-1 29 0,4 314 0,2-174 0,-1-172-1365,0-2-5461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4T13:17:58.500"/>
    </inkml:context>
    <inkml:brush xml:id="br0">
      <inkml:brushProperty name="width" value="0.17639" units="cm"/>
      <inkml:brushProperty name="height" value="0.17639" units="cm"/>
    </inkml:brush>
  </inkml:definitions>
  <inkml:trace contextRef="#ctx0" brushRef="#br0">0 1 24575,'1'8'0,"-1"-1"0,1 1 0,0-1 0,0 1 0,1-1 0,1 0 0,4 13 0,3 0 0,14 25 0,-4-10 0,-13-20 0,-1 0 0,0 0 0,5 26 0,-4-14 0,-2-10 0,-3-6 0,1 0 0,1 0 0,0 0 0,0-1 0,8 13 0,-9-18 0,-2-3 0,0 0 0,0 0 0,1 0 0,-1 0 0,0-1 0,1 1 0,0 0 0,2 1 0,-4-2 0,1-1 0,-1 0 0,1 0 0,0 1 0,-1-1 0,1 0 0,0 0 0,0 0 0,-1 0 0,1 0 0,0-1 0,-1 1 0,1 0 0,-1 0 0,1-1 0,0 1 0,-1 0 0,1 0 0,-1-1 0,1 1 0,0-1 0,-1 1 0,0 0 0,1-1 0,-1 0 0,1 1 0,-1 0 0,1-1 0,-1 1 0,0-1 0,1 0 0,-1 1 0,0-1 0,1 0 0,16-30 0,-13 23 0,1 0 0,10-16 0,6-3 0,-11 13 0,1 1 0,21-21 0,14-13 0,-31 30 0,0 1 0,20-14 0,20-20-1365,-44 39-5461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EC166-4201-4B0E-B478-9C14BF5F6C8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1531430-6953-4504-8FAC-4FB3E5E7BBE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EDD5BE-2391-438F-85E1-1C29C75D21E8}"/>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58E1A177-BFCF-489A-8286-3635576C138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93C6F13-80E4-4D8A-8C3C-2FA6A37A4D7A}"/>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85363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0EB94-1420-4BFF-8CB5-ED48FAF056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075DD0-7B41-45A4-B6D7-309156D38CA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10CD69-7BE8-477A-9D12-5A109DC14E0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CAB61998-DFB9-4124-BCC3-2D15D12CD0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8CC3DF1-4E6E-43D4-A145-96AD82C02561}"/>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552607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F135A0-6931-4973-AF81-C4B809CE0CF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9101FB-31BD-4E99-9826-710F084015B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693D94-3EA8-48F8-827B-82D23B7E8381}"/>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60EEAFA-9BDB-43D5-B917-640B9EF7C64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8E0C2548-0DDE-4B69-8AC9-CC22731D5E63}"/>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2239460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5373-D3B9-4E65-A767-E825D5A3BD4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6AE5F1-01C7-4643-97A9-0EC9BE92D058}"/>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434381-0FA6-4F95-ACDA-D0F1125115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1EB136B3-C2FD-41EF-8482-AFF0F199F00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AC8BB15-58D3-480B-8617-EE346C954384}"/>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4145609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E95-6935-4B05-A501-7D0CE48FD58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EBA1C0-A862-4736-B72A-C000B93F016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A0DE90-A122-4A36-A0CD-A8D7B9103420}"/>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5" name="Footer Placeholder 4">
            <a:extLst>
              <a:ext uri="{FF2B5EF4-FFF2-40B4-BE49-F238E27FC236}">
                <a16:creationId xmlns:a16="http://schemas.microsoft.com/office/drawing/2014/main" id="{0FF58B89-F346-4882-A391-8AD55ED5854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0CB7089E-8734-408E-9C7A-17E803A4BD50}"/>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290987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7AB19-AB73-42D2-90C5-81713969A4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CE33ED-DD61-4CFE-BFAF-136684980AFE}"/>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2C1598B-7854-4D92-926E-0F03419E069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433ED-16E7-4ABE-BABE-2CA63B72A0EF}"/>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5995267F-6EEB-41CC-A00B-3CAEEF6B66C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C0A04EF-7CF5-4DEF-8049-2A39FC27291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57273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2FD6-E58F-4418-86AA-47950AC1EA9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028035-E25E-492D-9CF2-9ED818701B6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E6F767-33A2-48B0-BA49-0A18FBC6EBD3}"/>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3748762-633D-4B31-BA9C-EB12A1E2DAB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715FEB-5FBB-4AF6-B741-8DE63D70A5A1}"/>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88B18C6-06B0-423C-8231-9EE0CAE7EAEA}"/>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8" name="Footer Placeholder 7">
            <a:extLst>
              <a:ext uri="{FF2B5EF4-FFF2-40B4-BE49-F238E27FC236}">
                <a16:creationId xmlns:a16="http://schemas.microsoft.com/office/drawing/2014/main" id="{CEA9E2C3-A2B9-404F-84D0-CF5340D0FF6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00C5FF25-10ED-435C-850C-D619F3A40A3E}"/>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2765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0CC0-5173-472C-9176-2A47937039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7059EE-A65C-4E3D-BA8C-2BE5D1BBD9AB}"/>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4" name="Footer Placeholder 3">
            <a:extLst>
              <a:ext uri="{FF2B5EF4-FFF2-40B4-BE49-F238E27FC236}">
                <a16:creationId xmlns:a16="http://schemas.microsoft.com/office/drawing/2014/main" id="{A54A9DD8-29B5-4B21-8A55-94252D410B4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7E475E8D-9281-4F84-B0D8-46C133829AD2}"/>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56231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142601-0E49-453C-BF43-4A1F4FB412C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3" name="Footer Placeholder 2">
            <a:extLst>
              <a:ext uri="{FF2B5EF4-FFF2-40B4-BE49-F238E27FC236}">
                <a16:creationId xmlns:a16="http://schemas.microsoft.com/office/drawing/2014/main" id="{B0B98619-CF3C-4BBD-8B7F-696A36D173D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94F3B35C-D690-4B39-810A-DA04C72161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383266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59DB-31B4-4E68-9A67-DB9404E061F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88AB1F-94D0-4AE6-876D-A0FC9C01D04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7C5A4C3-99AF-415B-B860-97B3261A5B2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A496092-EDE9-4889-A515-5EA181298993}"/>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DCEFE4C3-0D27-4B4F-8B8C-BFDDC2213A3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B72C67B-5113-4B36-A552-8243B0C7EFDC}"/>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3601656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9F83B-81B6-4A1D-B4D4-75EC8F0BF06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953132-A211-404E-A0C0-1E8870FDCF4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9A67E1-DAEE-49C9-816C-CE25A45EF8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DFFFC5-241D-4184-831A-E7C79A0BDDF7}"/>
              </a:ext>
            </a:extLst>
          </p:cNvPr>
          <p:cNvSpPr>
            <a:spLocks noGrp="1"/>
          </p:cNvSpPr>
          <p:nvPr>
            <p:ph type="dt" sz="half" idx="10"/>
          </p:nvPr>
        </p:nvSpPr>
        <p:spPr>
          <a:xfrm>
            <a:off x="838200" y="6356350"/>
            <a:ext cx="2743200" cy="365125"/>
          </a:xfrm>
          <a:prstGeom prst="rect">
            <a:avLst/>
          </a:prstGeom>
        </p:spPr>
        <p:txBody>
          <a:bodyPr/>
          <a:lstStyle/>
          <a:p>
            <a:fld id="{81000678-8D29-4DDA-AD33-E8F12FDA368C}" type="datetimeFigureOut">
              <a:rPr lang="en-GB" smtClean="0"/>
              <a:t>03/01/2023</a:t>
            </a:fld>
            <a:endParaRPr lang="en-GB"/>
          </a:p>
        </p:txBody>
      </p:sp>
      <p:sp>
        <p:nvSpPr>
          <p:cNvPr id="6" name="Footer Placeholder 5">
            <a:extLst>
              <a:ext uri="{FF2B5EF4-FFF2-40B4-BE49-F238E27FC236}">
                <a16:creationId xmlns:a16="http://schemas.microsoft.com/office/drawing/2014/main" id="{FA230DF7-F204-41C6-9D0F-92FF6A8364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DB2C06FD-9832-42F4-B8F5-7EC226C499B9}"/>
              </a:ext>
            </a:extLst>
          </p:cNvPr>
          <p:cNvSpPr>
            <a:spLocks noGrp="1"/>
          </p:cNvSpPr>
          <p:nvPr>
            <p:ph type="sldNum" sz="quarter" idx="12"/>
          </p:nvPr>
        </p:nvSpPr>
        <p:spPr>
          <a:xfrm>
            <a:off x="8610600" y="6356350"/>
            <a:ext cx="2743200" cy="365125"/>
          </a:xfrm>
          <a:prstGeom prst="rect">
            <a:avLst/>
          </a:prstGeom>
        </p:spPr>
        <p:txBody>
          <a:bodyPr/>
          <a:lstStyle/>
          <a:p>
            <a:fld id="{3C010418-840C-446A-BE59-E222B3BF7C2B}" type="slidenum">
              <a:rPr lang="en-GB" smtClean="0"/>
              <a:t>‹#›</a:t>
            </a:fld>
            <a:endParaRPr lang="en-GB"/>
          </a:p>
        </p:txBody>
      </p:sp>
    </p:spTree>
    <p:extLst>
      <p:ext uri="{BB962C8B-B14F-4D97-AF65-F5344CB8AC3E}">
        <p14:creationId xmlns:p14="http://schemas.microsoft.com/office/powerpoint/2010/main" val="116191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able 9">
            <a:extLst>
              <a:ext uri="{FF2B5EF4-FFF2-40B4-BE49-F238E27FC236}">
                <a16:creationId xmlns:a16="http://schemas.microsoft.com/office/drawing/2014/main" id="{D28B6F61-27F1-48A4-ABB2-A16222B333F0}"/>
              </a:ext>
            </a:extLst>
          </p:cNvPr>
          <p:cNvGraphicFramePr>
            <a:graphicFrameLocks noGrp="1"/>
          </p:cNvGraphicFramePr>
          <p:nvPr userDrawn="1">
            <p:extLst>
              <p:ext uri="{D42A27DB-BD31-4B8C-83A1-F6EECF244321}">
                <p14:modId xmlns:p14="http://schemas.microsoft.com/office/powerpoint/2010/main" val="1260167016"/>
              </p:ext>
            </p:extLst>
          </p:nvPr>
        </p:nvGraphicFramePr>
        <p:xfrm>
          <a:off x="0" y="0"/>
          <a:ext cx="12192004" cy="6858000"/>
        </p:xfrm>
        <a:graphic>
          <a:graphicData uri="http://schemas.openxmlformats.org/drawingml/2006/table">
            <a:tbl>
              <a:tblPr firstRow="1" bandRow="1">
                <a:tableStyleId>{5C22544A-7EE6-4342-B048-85BDC9FD1C3A}</a:tableStyleId>
              </a:tblPr>
              <a:tblGrid>
                <a:gridCol w="1108364">
                  <a:extLst>
                    <a:ext uri="{9D8B030D-6E8A-4147-A177-3AD203B41FA5}">
                      <a16:colId xmlns:a16="http://schemas.microsoft.com/office/drawing/2014/main" val="2205417704"/>
                    </a:ext>
                  </a:extLst>
                </a:gridCol>
                <a:gridCol w="1108364">
                  <a:extLst>
                    <a:ext uri="{9D8B030D-6E8A-4147-A177-3AD203B41FA5}">
                      <a16:colId xmlns:a16="http://schemas.microsoft.com/office/drawing/2014/main" val="2460091997"/>
                    </a:ext>
                  </a:extLst>
                </a:gridCol>
                <a:gridCol w="1108364">
                  <a:extLst>
                    <a:ext uri="{9D8B030D-6E8A-4147-A177-3AD203B41FA5}">
                      <a16:colId xmlns:a16="http://schemas.microsoft.com/office/drawing/2014/main" val="2865542565"/>
                    </a:ext>
                  </a:extLst>
                </a:gridCol>
                <a:gridCol w="1108364">
                  <a:extLst>
                    <a:ext uri="{9D8B030D-6E8A-4147-A177-3AD203B41FA5}">
                      <a16:colId xmlns:a16="http://schemas.microsoft.com/office/drawing/2014/main" val="4045355588"/>
                    </a:ext>
                  </a:extLst>
                </a:gridCol>
                <a:gridCol w="1108364">
                  <a:extLst>
                    <a:ext uri="{9D8B030D-6E8A-4147-A177-3AD203B41FA5}">
                      <a16:colId xmlns:a16="http://schemas.microsoft.com/office/drawing/2014/main" val="2799517850"/>
                    </a:ext>
                  </a:extLst>
                </a:gridCol>
                <a:gridCol w="1108364">
                  <a:extLst>
                    <a:ext uri="{9D8B030D-6E8A-4147-A177-3AD203B41FA5}">
                      <a16:colId xmlns:a16="http://schemas.microsoft.com/office/drawing/2014/main" val="3959243127"/>
                    </a:ext>
                  </a:extLst>
                </a:gridCol>
                <a:gridCol w="1108364">
                  <a:extLst>
                    <a:ext uri="{9D8B030D-6E8A-4147-A177-3AD203B41FA5}">
                      <a16:colId xmlns:a16="http://schemas.microsoft.com/office/drawing/2014/main" val="2885106588"/>
                    </a:ext>
                  </a:extLst>
                </a:gridCol>
                <a:gridCol w="1108364">
                  <a:extLst>
                    <a:ext uri="{9D8B030D-6E8A-4147-A177-3AD203B41FA5}">
                      <a16:colId xmlns:a16="http://schemas.microsoft.com/office/drawing/2014/main" val="1283525929"/>
                    </a:ext>
                  </a:extLst>
                </a:gridCol>
                <a:gridCol w="1108364">
                  <a:extLst>
                    <a:ext uri="{9D8B030D-6E8A-4147-A177-3AD203B41FA5}">
                      <a16:colId xmlns:a16="http://schemas.microsoft.com/office/drawing/2014/main" val="866567319"/>
                    </a:ext>
                  </a:extLst>
                </a:gridCol>
                <a:gridCol w="1108364">
                  <a:extLst>
                    <a:ext uri="{9D8B030D-6E8A-4147-A177-3AD203B41FA5}">
                      <a16:colId xmlns:a16="http://schemas.microsoft.com/office/drawing/2014/main" val="3224241743"/>
                    </a:ext>
                  </a:extLst>
                </a:gridCol>
                <a:gridCol w="1108364">
                  <a:extLst>
                    <a:ext uri="{9D8B030D-6E8A-4147-A177-3AD203B41FA5}">
                      <a16:colId xmlns:a16="http://schemas.microsoft.com/office/drawing/2014/main" val="449700859"/>
                    </a:ext>
                  </a:extLst>
                </a:gridCol>
              </a:tblGrid>
              <a:tr h="85725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6943574"/>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037302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2138063"/>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2452826"/>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851237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542250"/>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8220007"/>
                  </a:ext>
                </a:extLst>
              </a:tr>
              <a:tr h="857250">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41395471"/>
                  </a:ext>
                </a:extLst>
              </a:tr>
            </a:tbl>
          </a:graphicData>
        </a:graphic>
      </p:graphicFrame>
      <p:pic>
        <p:nvPicPr>
          <p:cNvPr id="3" name="Picture 2" descr="A picture containing diagram&#10;&#10;Description automatically generated">
            <a:extLst>
              <a:ext uri="{FF2B5EF4-FFF2-40B4-BE49-F238E27FC236}">
                <a16:creationId xmlns:a16="http://schemas.microsoft.com/office/drawing/2014/main" id="{F82197FB-43AA-B277-06DF-C43AEDA36754}"/>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l="29322" b="-10816"/>
          <a:stretch/>
        </p:blipFill>
        <p:spPr>
          <a:xfrm>
            <a:off x="10022889" y="6307760"/>
            <a:ext cx="2045285" cy="403757"/>
          </a:xfrm>
          <a:prstGeom prst="rect">
            <a:avLst/>
          </a:prstGeom>
        </p:spPr>
      </p:pic>
      <p:sp>
        <p:nvSpPr>
          <p:cNvPr id="4" name="TextBox 3">
            <a:extLst>
              <a:ext uri="{FF2B5EF4-FFF2-40B4-BE49-F238E27FC236}">
                <a16:creationId xmlns:a16="http://schemas.microsoft.com/office/drawing/2014/main" id="{4EE9307F-99BA-4C54-8DCA-ACD4C63AE08D}"/>
              </a:ext>
            </a:extLst>
          </p:cNvPr>
          <p:cNvSpPr txBox="1"/>
          <p:nvPr userDrawn="1"/>
        </p:nvSpPr>
        <p:spPr>
          <a:xfrm>
            <a:off x="8965129" y="6384649"/>
            <a:ext cx="1133058"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2000" dirty="0">
                <a:latin typeface="Calibri" panose="020F0502020204030204" pitchFamily="34" charset="0"/>
                <a:cs typeface="Calibri" panose="020F0502020204030204" pitchFamily="34" charset="0"/>
              </a:rPr>
              <a:t>©HIAS</a:t>
            </a:r>
            <a:endParaRPr lang="en-GB" sz="2000" dirty="0"/>
          </a:p>
        </p:txBody>
      </p:sp>
    </p:spTree>
    <p:extLst>
      <p:ext uri="{BB962C8B-B14F-4D97-AF65-F5344CB8AC3E}">
        <p14:creationId xmlns:p14="http://schemas.microsoft.com/office/powerpoint/2010/main" val="47383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hyperlink" Target="https://computing.hias.hants.gov.uk/course/view.php?id=5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10.png"/><Relationship Id="rId18" Type="http://schemas.openxmlformats.org/officeDocument/2006/relationships/image" Target="../media/image42.png"/><Relationship Id="rId3" Type="http://schemas.openxmlformats.org/officeDocument/2006/relationships/image" Target="../media/image5.png"/><Relationship Id="rId21" Type="http://schemas.openxmlformats.org/officeDocument/2006/relationships/customXml" Target="../ink/ink10.xml"/><Relationship Id="rId7" Type="http://schemas.openxmlformats.org/officeDocument/2006/relationships/image" Target="../media/image7.png"/><Relationship Id="rId12" Type="http://schemas.openxmlformats.org/officeDocument/2006/relationships/customXml" Target="../ink/ink6.xml"/><Relationship Id="rId17" Type="http://schemas.openxmlformats.org/officeDocument/2006/relationships/customXml" Target="../ink/ink8.xml"/><Relationship Id="rId2" Type="http://schemas.openxmlformats.org/officeDocument/2006/relationships/customXml" Target="../ink/ink1.xml"/><Relationship Id="rId16" Type="http://schemas.openxmlformats.org/officeDocument/2006/relationships/image" Target="../media/image2.png"/><Relationship Id="rId20"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9.png"/><Relationship Id="rId24" Type="http://schemas.openxmlformats.org/officeDocument/2006/relationships/image" Target="../media/image45.png"/><Relationship Id="rId5" Type="http://schemas.openxmlformats.org/officeDocument/2006/relationships/image" Target="../media/image6.png"/><Relationship Id="rId15" Type="http://schemas.openxmlformats.org/officeDocument/2006/relationships/image" Target="../media/image11.png"/><Relationship Id="rId23" Type="http://schemas.openxmlformats.org/officeDocument/2006/relationships/customXml" Target="../ink/ink11.xml"/><Relationship Id="rId10" Type="http://schemas.openxmlformats.org/officeDocument/2006/relationships/customXml" Target="../ink/ink5.xml"/><Relationship Id="rId19" Type="http://schemas.openxmlformats.org/officeDocument/2006/relationships/customXml" Target="../ink/ink9.xml"/><Relationship Id="rId4" Type="http://schemas.openxmlformats.org/officeDocument/2006/relationships/customXml" Target="../ink/ink2.xml"/><Relationship Id="rId9" Type="http://schemas.openxmlformats.org/officeDocument/2006/relationships/image" Target="../media/image8.png"/><Relationship Id="rId14" Type="http://schemas.openxmlformats.org/officeDocument/2006/relationships/customXml" Target="../ink/ink7.xml"/><Relationship Id="rId22" Type="http://schemas.openxmlformats.org/officeDocument/2006/relationships/image" Target="../media/image4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622B0-53AF-4A5F-BF84-2439C7127487}"/>
              </a:ext>
            </a:extLst>
          </p:cNvPr>
          <p:cNvSpPr>
            <a:spLocks noGrp="1"/>
          </p:cNvSpPr>
          <p:nvPr>
            <p:ph type="ctrTitle"/>
          </p:nvPr>
        </p:nvSpPr>
        <p:spPr>
          <a:xfrm>
            <a:off x="2209800" y="2543821"/>
            <a:ext cx="3312111" cy="1735216"/>
          </a:xfrm>
          <a:solidFill>
            <a:srgbClr val="0070C0"/>
          </a:solidFill>
        </p:spPr>
        <p:txBody>
          <a:bodyPr/>
          <a:lstStyle/>
          <a:p>
            <a:pPr algn="l"/>
            <a:r>
              <a:rPr lang="en-GB" dirty="0">
                <a:solidFill>
                  <a:schemeClr val="bg1"/>
                </a:solidFill>
              </a:rPr>
              <a:t>Nested Loops</a:t>
            </a:r>
          </a:p>
        </p:txBody>
      </p:sp>
      <p:sp>
        <p:nvSpPr>
          <p:cNvPr id="8" name="TextBox 7">
            <a:extLst>
              <a:ext uri="{FF2B5EF4-FFF2-40B4-BE49-F238E27FC236}">
                <a16:creationId xmlns:a16="http://schemas.microsoft.com/office/drawing/2014/main" id="{A883A72B-56FE-4E1F-9D36-E19527577C4B}"/>
              </a:ext>
            </a:extLst>
          </p:cNvPr>
          <p:cNvSpPr txBox="1"/>
          <p:nvPr/>
        </p:nvSpPr>
        <p:spPr>
          <a:xfrm>
            <a:off x="2209800" y="830623"/>
            <a:ext cx="5562600" cy="874351"/>
          </a:xfrm>
          <a:prstGeom prst="rect">
            <a:avLst/>
          </a:prstGeom>
          <a:solidFill>
            <a:srgbClr val="0070C0"/>
          </a:solidFill>
        </p:spPr>
        <p:txBody>
          <a:bodyPr wrap="square" rtlCol="0" anchor="ctr" anchorCtr="0">
            <a:noAutofit/>
          </a:bodyPr>
          <a:lstStyle/>
          <a:p>
            <a:r>
              <a:rPr lang="en-GB" sz="2800" dirty="0">
                <a:solidFill>
                  <a:schemeClr val="bg1"/>
                </a:solidFill>
              </a:rPr>
              <a:t>Programming Ideas Simplified</a:t>
            </a:r>
          </a:p>
        </p:txBody>
      </p:sp>
      <p:sp>
        <p:nvSpPr>
          <p:cNvPr id="3" name="TextBox 2">
            <a:extLst>
              <a:ext uri="{FF2B5EF4-FFF2-40B4-BE49-F238E27FC236}">
                <a16:creationId xmlns:a16="http://schemas.microsoft.com/office/drawing/2014/main" id="{DAE2F25C-3888-8428-3612-7A80453ED649}"/>
              </a:ext>
            </a:extLst>
          </p:cNvPr>
          <p:cNvSpPr txBox="1"/>
          <p:nvPr/>
        </p:nvSpPr>
        <p:spPr>
          <a:xfrm>
            <a:off x="2209800" y="6241002"/>
            <a:ext cx="7040732" cy="369332"/>
          </a:xfrm>
          <a:prstGeom prst="rect">
            <a:avLst/>
          </a:prstGeom>
          <a:noFill/>
        </p:spPr>
        <p:txBody>
          <a:bodyPr wrap="square" rtlCol="0">
            <a:spAutoFit/>
          </a:bodyPr>
          <a:lstStyle/>
          <a:p>
            <a:r>
              <a:rPr lang="en-GB" dirty="0">
                <a:solidFill>
                  <a:srgbClr val="0070C0"/>
                </a:solidFill>
              </a:rPr>
              <a:t>Terms and condition of use are on the last slide</a:t>
            </a:r>
          </a:p>
        </p:txBody>
      </p:sp>
    </p:spTree>
    <p:extLst>
      <p:ext uri="{BB962C8B-B14F-4D97-AF65-F5344CB8AC3E}">
        <p14:creationId xmlns:p14="http://schemas.microsoft.com/office/powerpoint/2010/main" val="2067189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Algorithm</a:t>
            </a:r>
          </a:p>
        </p:txBody>
      </p:sp>
      <p:sp>
        <p:nvSpPr>
          <p:cNvPr id="4" name="TextBox 3">
            <a:extLst>
              <a:ext uri="{FF2B5EF4-FFF2-40B4-BE49-F238E27FC236}">
                <a16:creationId xmlns:a16="http://schemas.microsoft.com/office/drawing/2014/main" id="{A6F82405-4B43-4BE7-8BB7-B3A36B5092A2}"/>
              </a:ext>
            </a:extLst>
          </p:cNvPr>
          <p:cNvSpPr txBox="1"/>
          <p:nvPr/>
        </p:nvSpPr>
        <p:spPr>
          <a:xfrm>
            <a:off x="2223426" y="1698710"/>
            <a:ext cx="4415913" cy="3970318"/>
          </a:xfrm>
          <a:prstGeom prst="rect">
            <a:avLst/>
          </a:prstGeom>
          <a:noFill/>
        </p:spPr>
        <p:txBody>
          <a:bodyPr wrap="square" rtlCol="0">
            <a:spAutoFit/>
          </a:bodyPr>
          <a:lstStyle/>
          <a:p>
            <a:r>
              <a:rPr lang="en-GB" sz="3600" dirty="0">
                <a:solidFill>
                  <a:schemeClr val="bg1"/>
                </a:solidFill>
              </a:rPr>
              <a:t>Stand</a:t>
            </a:r>
          </a:p>
          <a:p>
            <a:r>
              <a:rPr lang="en-GB" sz="3600" dirty="0">
                <a:solidFill>
                  <a:schemeClr val="bg1"/>
                </a:solidFill>
              </a:rPr>
              <a:t>Loop 3 times</a:t>
            </a:r>
          </a:p>
          <a:p>
            <a:r>
              <a:rPr lang="en-GB" sz="3600" dirty="0">
                <a:solidFill>
                  <a:schemeClr val="bg1"/>
                </a:solidFill>
              </a:rPr>
              <a:t>	bow</a:t>
            </a:r>
          </a:p>
          <a:p>
            <a:r>
              <a:rPr lang="en-GB" sz="3600" dirty="0">
                <a:solidFill>
                  <a:schemeClr val="bg1"/>
                </a:solidFill>
              </a:rPr>
              <a:t>	Loop 2 times</a:t>
            </a:r>
          </a:p>
          <a:p>
            <a:r>
              <a:rPr lang="en-GB" sz="3600" dirty="0">
                <a:solidFill>
                  <a:schemeClr val="bg1"/>
                </a:solidFill>
              </a:rPr>
              <a:t>		wave</a:t>
            </a:r>
          </a:p>
          <a:p>
            <a:r>
              <a:rPr lang="en-GB" sz="3600" dirty="0">
                <a:solidFill>
                  <a:schemeClr val="bg1"/>
                </a:solidFill>
              </a:rPr>
              <a:t>		nod</a:t>
            </a:r>
          </a:p>
          <a:p>
            <a:r>
              <a:rPr lang="en-GB" sz="3600" dirty="0">
                <a:solidFill>
                  <a:schemeClr val="bg1"/>
                </a:solidFill>
              </a:rPr>
              <a:t>Sit</a:t>
            </a:r>
          </a:p>
        </p:txBody>
      </p:sp>
      <p:cxnSp>
        <p:nvCxnSpPr>
          <p:cNvPr id="3" name="Straight Arrow Connector 2">
            <a:extLst>
              <a:ext uri="{FF2B5EF4-FFF2-40B4-BE49-F238E27FC236}">
                <a16:creationId xmlns:a16="http://schemas.microsoft.com/office/drawing/2014/main" id="{E1495079-B67E-4759-BBAB-B966B8AE550D}"/>
              </a:ext>
            </a:extLst>
          </p:cNvPr>
          <p:cNvCxnSpPr>
            <a:cxnSpLocks/>
          </p:cNvCxnSpPr>
          <p:nvPr/>
        </p:nvCxnSpPr>
        <p:spPr>
          <a:xfrm>
            <a:off x="5652567" y="1660125"/>
            <a:ext cx="0" cy="4323232"/>
          </a:xfrm>
          <a:prstGeom prst="straightConnector1">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Freeform: Shape 4">
            <a:extLst>
              <a:ext uri="{FF2B5EF4-FFF2-40B4-BE49-F238E27FC236}">
                <a16:creationId xmlns:a16="http://schemas.microsoft.com/office/drawing/2014/main" id="{AAA3D808-354B-4F3D-BC7E-6CCA27593EAB}"/>
              </a:ext>
            </a:extLst>
          </p:cNvPr>
          <p:cNvSpPr/>
          <p:nvPr/>
        </p:nvSpPr>
        <p:spPr>
          <a:xfrm>
            <a:off x="5655365" y="2424677"/>
            <a:ext cx="967993" cy="2901258"/>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8CC7F7DE-1603-45A1-9EC1-C8ECA9EBF4DD}"/>
              </a:ext>
            </a:extLst>
          </p:cNvPr>
          <p:cNvSpPr/>
          <p:nvPr/>
        </p:nvSpPr>
        <p:spPr>
          <a:xfrm>
            <a:off x="5649770" y="3657600"/>
            <a:ext cx="702365" cy="1409917"/>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91F0B68-E064-419E-9DDF-50692C410507}"/>
              </a:ext>
            </a:extLst>
          </p:cNvPr>
          <p:cNvSpPr txBox="1"/>
          <p:nvPr/>
        </p:nvSpPr>
        <p:spPr>
          <a:xfrm>
            <a:off x="6023113" y="3260035"/>
            <a:ext cx="526774" cy="369332"/>
          </a:xfrm>
          <a:prstGeom prst="rect">
            <a:avLst/>
          </a:prstGeom>
          <a:noFill/>
        </p:spPr>
        <p:txBody>
          <a:bodyPr wrap="square" rtlCol="0">
            <a:spAutoFit/>
          </a:bodyPr>
          <a:lstStyle/>
          <a:p>
            <a:r>
              <a:rPr lang="en-GB" dirty="0">
                <a:solidFill>
                  <a:schemeClr val="bg1"/>
                </a:solidFill>
              </a:rPr>
              <a:t>2x</a:t>
            </a:r>
          </a:p>
        </p:txBody>
      </p:sp>
      <p:sp>
        <p:nvSpPr>
          <p:cNvPr id="9" name="TextBox 8">
            <a:extLst>
              <a:ext uri="{FF2B5EF4-FFF2-40B4-BE49-F238E27FC236}">
                <a16:creationId xmlns:a16="http://schemas.microsoft.com/office/drawing/2014/main" id="{8A1230A6-9CE0-48E5-9D83-4E57D84D0C53}"/>
              </a:ext>
            </a:extLst>
          </p:cNvPr>
          <p:cNvSpPr txBox="1"/>
          <p:nvPr/>
        </p:nvSpPr>
        <p:spPr>
          <a:xfrm>
            <a:off x="6088748" y="2081584"/>
            <a:ext cx="526774" cy="369332"/>
          </a:xfrm>
          <a:prstGeom prst="rect">
            <a:avLst/>
          </a:prstGeom>
          <a:noFill/>
        </p:spPr>
        <p:txBody>
          <a:bodyPr wrap="square" rtlCol="0">
            <a:spAutoFit/>
          </a:bodyPr>
          <a:lstStyle/>
          <a:p>
            <a:r>
              <a:rPr lang="en-GB" dirty="0">
                <a:solidFill>
                  <a:schemeClr val="bg1"/>
                </a:solidFill>
              </a:rPr>
              <a:t>3x</a:t>
            </a:r>
          </a:p>
        </p:txBody>
      </p:sp>
      <p:sp>
        <p:nvSpPr>
          <p:cNvPr id="8" name="Oval 7">
            <a:extLst>
              <a:ext uri="{FF2B5EF4-FFF2-40B4-BE49-F238E27FC236}">
                <a16:creationId xmlns:a16="http://schemas.microsoft.com/office/drawing/2014/main" id="{C77D252C-EB32-4783-A94A-A00A1CE09756}"/>
              </a:ext>
            </a:extLst>
          </p:cNvPr>
          <p:cNvSpPr/>
          <p:nvPr/>
        </p:nvSpPr>
        <p:spPr>
          <a:xfrm>
            <a:off x="5520561" y="1932485"/>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2529DA6-EBB3-4F0F-BE0A-C0EDDE556227}"/>
              </a:ext>
            </a:extLst>
          </p:cNvPr>
          <p:cNvSpPr/>
          <p:nvPr/>
        </p:nvSpPr>
        <p:spPr>
          <a:xfrm>
            <a:off x="5520561" y="3009613"/>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393A8E2-4B21-418D-8116-37A9BC8A8261}"/>
              </a:ext>
            </a:extLst>
          </p:cNvPr>
          <p:cNvSpPr/>
          <p:nvPr/>
        </p:nvSpPr>
        <p:spPr>
          <a:xfrm>
            <a:off x="5524334" y="5290441"/>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97508628-4CEA-4D82-8133-EACE5BE7DDBD}"/>
              </a:ext>
            </a:extLst>
          </p:cNvPr>
          <p:cNvCxnSpPr>
            <a:stCxn id="7" idx="7"/>
            <a:endCxn id="7" idx="0"/>
          </p:cNvCxnSpPr>
          <p:nvPr/>
        </p:nvCxnSpPr>
        <p:spPr>
          <a:xfrm flipH="1">
            <a:off x="5649770" y="3686810"/>
            <a:ext cx="14423" cy="1279974"/>
          </a:xfrm>
          <a:prstGeom prst="line">
            <a:avLst/>
          </a:prstGeom>
          <a:ln w="50800">
            <a:solidFill>
              <a:srgbClr val="FF9900"/>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5D0C27A-B79A-4741-A29F-5CA274A9F15F}"/>
              </a:ext>
            </a:extLst>
          </p:cNvPr>
          <p:cNvSpPr/>
          <p:nvPr/>
        </p:nvSpPr>
        <p:spPr>
          <a:xfrm>
            <a:off x="5520561" y="4667098"/>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D461BAF9-1264-4760-AFAD-5D196B950C6D}"/>
              </a:ext>
            </a:extLst>
          </p:cNvPr>
          <p:cNvSpPr/>
          <p:nvPr/>
        </p:nvSpPr>
        <p:spPr>
          <a:xfrm>
            <a:off x="5520561" y="4167774"/>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515F964-6524-4023-99CC-4E5D2F6D020E}"/>
              </a:ext>
            </a:extLst>
          </p:cNvPr>
          <p:cNvSpPr/>
          <p:nvPr/>
        </p:nvSpPr>
        <p:spPr>
          <a:xfrm>
            <a:off x="7750206" y="1698710"/>
            <a:ext cx="3341864" cy="1730290"/>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rgbClr val="0070C0"/>
                </a:solidFill>
              </a:rPr>
              <a:t>Which loop is the outer loop?</a:t>
            </a:r>
          </a:p>
        </p:txBody>
      </p:sp>
    </p:spTree>
    <p:extLst>
      <p:ext uri="{BB962C8B-B14F-4D97-AF65-F5344CB8AC3E}">
        <p14:creationId xmlns:p14="http://schemas.microsoft.com/office/powerpoint/2010/main" val="1459228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Algorithm</a:t>
            </a:r>
          </a:p>
        </p:txBody>
      </p:sp>
      <p:sp>
        <p:nvSpPr>
          <p:cNvPr id="4" name="TextBox 3">
            <a:extLst>
              <a:ext uri="{FF2B5EF4-FFF2-40B4-BE49-F238E27FC236}">
                <a16:creationId xmlns:a16="http://schemas.microsoft.com/office/drawing/2014/main" id="{A6F82405-4B43-4BE7-8BB7-B3A36B5092A2}"/>
              </a:ext>
            </a:extLst>
          </p:cNvPr>
          <p:cNvSpPr txBox="1"/>
          <p:nvPr/>
        </p:nvSpPr>
        <p:spPr>
          <a:xfrm>
            <a:off x="2223426" y="1698710"/>
            <a:ext cx="4415913" cy="3970318"/>
          </a:xfrm>
          <a:prstGeom prst="rect">
            <a:avLst/>
          </a:prstGeom>
          <a:noFill/>
        </p:spPr>
        <p:txBody>
          <a:bodyPr wrap="square" rtlCol="0">
            <a:spAutoFit/>
          </a:bodyPr>
          <a:lstStyle/>
          <a:p>
            <a:r>
              <a:rPr lang="en-GB" sz="3600" dirty="0">
                <a:solidFill>
                  <a:schemeClr val="bg1"/>
                </a:solidFill>
              </a:rPr>
              <a:t>Stand</a:t>
            </a:r>
          </a:p>
          <a:p>
            <a:r>
              <a:rPr lang="en-GB" sz="3600" dirty="0">
                <a:solidFill>
                  <a:schemeClr val="bg1"/>
                </a:solidFill>
              </a:rPr>
              <a:t>Loop 3 times</a:t>
            </a:r>
          </a:p>
          <a:p>
            <a:r>
              <a:rPr lang="en-GB" sz="3600" dirty="0">
                <a:solidFill>
                  <a:schemeClr val="bg1"/>
                </a:solidFill>
              </a:rPr>
              <a:t>	bow</a:t>
            </a:r>
          </a:p>
          <a:p>
            <a:r>
              <a:rPr lang="en-GB" sz="3600" dirty="0">
                <a:solidFill>
                  <a:schemeClr val="bg1"/>
                </a:solidFill>
              </a:rPr>
              <a:t>	Loop 2 times</a:t>
            </a:r>
          </a:p>
          <a:p>
            <a:r>
              <a:rPr lang="en-GB" sz="3600" dirty="0">
                <a:solidFill>
                  <a:schemeClr val="bg1"/>
                </a:solidFill>
              </a:rPr>
              <a:t>		wave</a:t>
            </a:r>
          </a:p>
          <a:p>
            <a:r>
              <a:rPr lang="en-GB" sz="3600" dirty="0">
                <a:solidFill>
                  <a:schemeClr val="bg1"/>
                </a:solidFill>
              </a:rPr>
              <a:t>		nod</a:t>
            </a:r>
          </a:p>
          <a:p>
            <a:r>
              <a:rPr lang="en-GB" sz="3600" dirty="0">
                <a:solidFill>
                  <a:schemeClr val="bg1"/>
                </a:solidFill>
              </a:rPr>
              <a:t>Sit</a:t>
            </a:r>
          </a:p>
        </p:txBody>
      </p:sp>
      <p:cxnSp>
        <p:nvCxnSpPr>
          <p:cNvPr id="3" name="Straight Arrow Connector 2">
            <a:extLst>
              <a:ext uri="{FF2B5EF4-FFF2-40B4-BE49-F238E27FC236}">
                <a16:creationId xmlns:a16="http://schemas.microsoft.com/office/drawing/2014/main" id="{E1495079-B67E-4759-BBAB-B966B8AE550D}"/>
              </a:ext>
            </a:extLst>
          </p:cNvPr>
          <p:cNvCxnSpPr>
            <a:cxnSpLocks/>
          </p:cNvCxnSpPr>
          <p:nvPr/>
        </p:nvCxnSpPr>
        <p:spPr>
          <a:xfrm>
            <a:off x="5652567" y="1660125"/>
            <a:ext cx="0" cy="4323232"/>
          </a:xfrm>
          <a:prstGeom prst="straightConnector1">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Freeform: Shape 4">
            <a:extLst>
              <a:ext uri="{FF2B5EF4-FFF2-40B4-BE49-F238E27FC236}">
                <a16:creationId xmlns:a16="http://schemas.microsoft.com/office/drawing/2014/main" id="{AAA3D808-354B-4F3D-BC7E-6CCA27593EAB}"/>
              </a:ext>
            </a:extLst>
          </p:cNvPr>
          <p:cNvSpPr/>
          <p:nvPr/>
        </p:nvSpPr>
        <p:spPr>
          <a:xfrm>
            <a:off x="5655365" y="2424677"/>
            <a:ext cx="967993" cy="2901258"/>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8CC7F7DE-1603-45A1-9EC1-C8ECA9EBF4DD}"/>
              </a:ext>
            </a:extLst>
          </p:cNvPr>
          <p:cNvSpPr/>
          <p:nvPr/>
        </p:nvSpPr>
        <p:spPr>
          <a:xfrm>
            <a:off x="5649770" y="3657600"/>
            <a:ext cx="702365" cy="1409917"/>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91F0B68-E064-419E-9DDF-50692C410507}"/>
              </a:ext>
            </a:extLst>
          </p:cNvPr>
          <p:cNvSpPr txBox="1"/>
          <p:nvPr/>
        </p:nvSpPr>
        <p:spPr>
          <a:xfrm>
            <a:off x="6023113" y="3260035"/>
            <a:ext cx="526774" cy="369332"/>
          </a:xfrm>
          <a:prstGeom prst="rect">
            <a:avLst/>
          </a:prstGeom>
          <a:noFill/>
        </p:spPr>
        <p:txBody>
          <a:bodyPr wrap="square" rtlCol="0">
            <a:spAutoFit/>
          </a:bodyPr>
          <a:lstStyle/>
          <a:p>
            <a:r>
              <a:rPr lang="en-GB" dirty="0">
                <a:solidFill>
                  <a:schemeClr val="bg1"/>
                </a:solidFill>
              </a:rPr>
              <a:t>2x</a:t>
            </a:r>
          </a:p>
        </p:txBody>
      </p:sp>
      <p:sp>
        <p:nvSpPr>
          <p:cNvPr id="9" name="TextBox 8">
            <a:extLst>
              <a:ext uri="{FF2B5EF4-FFF2-40B4-BE49-F238E27FC236}">
                <a16:creationId xmlns:a16="http://schemas.microsoft.com/office/drawing/2014/main" id="{8A1230A6-9CE0-48E5-9D83-4E57D84D0C53}"/>
              </a:ext>
            </a:extLst>
          </p:cNvPr>
          <p:cNvSpPr txBox="1"/>
          <p:nvPr/>
        </p:nvSpPr>
        <p:spPr>
          <a:xfrm>
            <a:off x="6088748" y="2081584"/>
            <a:ext cx="526774" cy="369332"/>
          </a:xfrm>
          <a:prstGeom prst="rect">
            <a:avLst/>
          </a:prstGeom>
          <a:noFill/>
        </p:spPr>
        <p:txBody>
          <a:bodyPr wrap="square" rtlCol="0">
            <a:spAutoFit/>
          </a:bodyPr>
          <a:lstStyle/>
          <a:p>
            <a:r>
              <a:rPr lang="en-GB" dirty="0">
                <a:solidFill>
                  <a:schemeClr val="bg1"/>
                </a:solidFill>
              </a:rPr>
              <a:t>3x</a:t>
            </a:r>
          </a:p>
        </p:txBody>
      </p:sp>
      <p:sp>
        <p:nvSpPr>
          <p:cNvPr id="8" name="Oval 7">
            <a:extLst>
              <a:ext uri="{FF2B5EF4-FFF2-40B4-BE49-F238E27FC236}">
                <a16:creationId xmlns:a16="http://schemas.microsoft.com/office/drawing/2014/main" id="{C77D252C-EB32-4783-A94A-A00A1CE09756}"/>
              </a:ext>
            </a:extLst>
          </p:cNvPr>
          <p:cNvSpPr/>
          <p:nvPr/>
        </p:nvSpPr>
        <p:spPr>
          <a:xfrm>
            <a:off x="5520561" y="1932485"/>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2529DA6-EBB3-4F0F-BE0A-C0EDDE556227}"/>
              </a:ext>
            </a:extLst>
          </p:cNvPr>
          <p:cNvSpPr/>
          <p:nvPr/>
        </p:nvSpPr>
        <p:spPr>
          <a:xfrm>
            <a:off x="5520561" y="3009613"/>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393A8E2-4B21-418D-8116-37A9BC8A8261}"/>
              </a:ext>
            </a:extLst>
          </p:cNvPr>
          <p:cNvSpPr/>
          <p:nvPr/>
        </p:nvSpPr>
        <p:spPr>
          <a:xfrm>
            <a:off x="5524334" y="5290441"/>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97508628-4CEA-4D82-8133-EACE5BE7DDBD}"/>
              </a:ext>
            </a:extLst>
          </p:cNvPr>
          <p:cNvCxnSpPr>
            <a:stCxn id="7" idx="7"/>
            <a:endCxn id="7" idx="0"/>
          </p:cNvCxnSpPr>
          <p:nvPr/>
        </p:nvCxnSpPr>
        <p:spPr>
          <a:xfrm flipH="1">
            <a:off x="5649770" y="3686810"/>
            <a:ext cx="14423" cy="1279974"/>
          </a:xfrm>
          <a:prstGeom prst="line">
            <a:avLst/>
          </a:prstGeom>
          <a:ln w="50800">
            <a:solidFill>
              <a:srgbClr val="FF9900"/>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5D0C27A-B79A-4741-A29F-5CA274A9F15F}"/>
              </a:ext>
            </a:extLst>
          </p:cNvPr>
          <p:cNvSpPr/>
          <p:nvPr/>
        </p:nvSpPr>
        <p:spPr>
          <a:xfrm>
            <a:off x="5520561" y="4667098"/>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D461BAF9-1264-4760-AFAD-5D196B950C6D}"/>
              </a:ext>
            </a:extLst>
          </p:cNvPr>
          <p:cNvSpPr/>
          <p:nvPr/>
        </p:nvSpPr>
        <p:spPr>
          <a:xfrm>
            <a:off x="5520561" y="4167774"/>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515F964-6524-4023-99CC-4E5D2F6D020E}"/>
              </a:ext>
            </a:extLst>
          </p:cNvPr>
          <p:cNvSpPr/>
          <p:nvPr/>
        </p:nvSpPr>
        <p:spPr>
          <a:xfrm>
            <a:off x="7750206" y="1698710"/>
            <a:ext cx="3341864" cy="1730290"/>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rgbClr val="0070C0"/>
                </a:solidFill>
              </a:rPr>
              <a:t>Which loop is the outer loop?</a:t>
            </a:r>
          </a:p>
        </p:txBody>
      </p:sp>
      <p:sp>
        <p:nvSpPr>
          <p:cNvPr id="2" name="TextBox 1">
            <a:extLst>
              <a:ext uri="{FF2B5EF4-FFF2-40B4-BE49-F238E27FC236}">
                <a16:creationId xmlns:a16="http://schemas.microsoft.com/office/drawing/2014/main" id="{EC1DFFC4-1284-4366-A1FD-349BA55FB82F}"/>
              </a:ext>
            </a:extLst>
          </p:cNvPr>
          <p:cNvSpPr txBox="1"/>
          <p:nvPr/>
        </p:nvSpPr>
        <p:spPr>
          <a:xfrm>
            <a:off x="7750206" y="4283765"/>
            <a:ext cx="2536794" cy="1077218"/>
          </a:xfrm>
          <a:prstGeom prst="rect">
            <a:avLst/>
          </a:prstGeom>
          <a:noFill/>
        </p:spPr>
        <p:txBody>
          <a:bodyPr wrap="square" rtlCol="0">
            <a:spAutoFit/>
          </a:bodyPr>
          <a:lstStyle/>
          <a:p>
            <a:r>
              <a:rPr lang="en-GB" sz="3200" dirty="0">
                <a:solidFill>
                  <a:schemeClr val="bg1"/>
                </a:solidFill>
              </a:rPr>
              <a:t>ANSWER</a:t>
            </a:r>
            <a:br>
              <a:rPr lang="en-GB" sz="3200" dirty="0">
                <a:solidFill>
                  <a:schemeClr val="bg1"/>
                </a:solidFill>
              </a:rPr>
            </a:br>
            <a:r>
              <a:rPr lang="en-GB" sz="3200" dirty="0">
                <a:solidFill>
                  <a:schemeClr val="bg1"/>
                </a:solidFill>
              </a:rPr>
              <a:t>Loop 3 times</a:t>
            </a:r>
          </a:p>
        </p:txBody>
      </p:sp>
    </p:spTree>
    <p:extLst>
      <p:ext uri="{BB962C8B-B14F-4D97-AF65-F5344CB8AC3E}">
        <p14:creationId xmlns:p14="http://schemas.microsoft.com/office/powerpoint/2010/main" val="4090748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Algorithm</a:t>
            </a:r>
          </a:p>
        </p:txBody>
      </p:sp>
      <p:sp>
        <p:nvSpPr>
          <p:cNvPr id="4" name="TextBox 3">
            <a:extLst>
              <a:ext uri="{FF2B5EF4-FFF2-40B4-BE49-F238E27FC236}">
                <a16:creationId xmlns:a16="http://schemas.microsoft.com/office/drawing/2014/main" id="{A6F82405-4B43-4BE7-8BB7-B3A36B5092A2}"/>
              </a:ext>
            </a:extLst>
          </p:cNvPr>
          <p:cNvSpPr txBox="1"/>
          <p:nvPr/>
        </p:nvSpPr>
        <p:spPr>
          <a:xfrm>
            <a:off x="2223426" y="1698710"/>
            <a:ext cx="4415913" cy="3970318"/>
          </a:xfrm>
          <a:prstGeom prst="rect">
            <a:avLst/>
          </a:prstGeom>
          <a:noFill/>
        </p:spPr>
        <p:txBody>
          <a:bodyPr wrap="square" rtlCol="0">
            <a:spAutoFit/>
          </a:bodyPr>
          <a:lstStyle/>
          <a:p>
            <a:r>
              <a:rPr lang="en-GB" sz="3600" dirty="0">
                <a:solidFill>
                  <a:schemeClr val="bg1"/>
                </a:solidFill>
              </a:rPr>
              <a:t>Stand</a:t>
            </a:r>
          </a:p>
          <a:p>
            <a:r>
              <a:rPr lang="en-GB" sz="3600" dirty="0">
                <a:solidFill>
                  <a:schemeClr val="bg1"/>
                </a:solidFill>
              </a:rPr>
              <a:t>Loop 3 times</a:t>
            </a:r>
          </a:p>
          <a:p>
            <a:r>
              <a:rPr lang="en-GB" sz="3600" dirty="0">
                <a:solidFill>
                  <a:schemeClr val="bg1"/>
                </a:solidFill>
              </a:rPr>
              <a:t>	bow</a:t>
            </a:r>
          </a:p>
          <a:p>
            <a:r>
              <a:rPr lang="en-GB" sz="3600" dirty="0">
                <a:solidFill>
                  <a:schemeClr val="bg1"/>
                </a:solidFill>
              </a:rPr>
              <a:t>	Loop 2 times</a:t>
            </a:r>
          </a:p>
          <a:p>
            <a:r>
              <a:rPr lang="en-GB" sz="3600" dirty="0">
                <a:solidFill>
                  <a:schemeClr val="bg1"/>
                </a:solidFill>
              </a:rPr>
              <a:t>		wave</a:t>
            </a:r>
          </a:p>
          <a:p>
            <a:r>
              <a:rPr lang="en-GB" sz="3600" dirty="0">
                <a:solidFill>
                  <a:schemeClr val="bg1"/>
                </a:solidFill>
              </a:rPr>
              <a:t>		nod</a:t>
            </a:r>
          </a:p>
          <a:p>
            <a:r>
              <a:rPr lang="en-GB" sz="3600" dirty="0">
                <a:solidFill>
                  <a:schemeClr val="bg1"/>
                </a:solidFill>
              </a:rPr>
              <a:t>Sit</a:t>
            </a:r>
          </a:p>
        </p:txBody>
      </p:sp>
      <p:cxnSp>
        <p:nvCxnSpPr>
          <p:cNvPr id="3" name="Straight Arrow Connector 2">
            <a:extLst>
              <a:ext uri="{FF2B5EF4-FFF2-40B4-BE49-F238E27FC236}">
                <a16:creationId xmlns:a16="http://schemas.microsoft.com/office/drawing/2014/main" id="{E1495079-B67E-4759-BBAB-B966B8AE550D}"/>
              </a:ext>
            </a:extLst>
          </p:cNvPr>
          <p:cNvCxnSpPr>
            <a:cxnSpLocks/>
          </p:cNvCxnSpPr>
          <p:nvPr/>
        </p:nvCxnSpPr>
        <p:spPr>
          <a:xfrm>
            <a:off x="5652567" y="1660125"/>
            <a:ext cx="0" cy="4323232"/>
          </a:xfrm>
          <a:prstGeom prst="straightConnector1">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Freeform: Shape 4">
            <a:extLst>
              <a:ext uri="{FF2B5EF4-FFF2-40B4-BE49-F238E27FC236}">
                <a16:creationId xmlns:a16="http://schemas.microsoft.com/office/drawing/2014/main" id="{AAA3D808-354B-4F3D-BC7E-6CCA27593EAB}"/>
              </a:ext>
            </a:extLst>
          </p:cNvPr>
          <p:cNvSpPr/>
          <p:nvPr/>
        </p:nvSpPr>
        <p:spPr>
          <a:xfrm>
            <a:off x="5655365" y="2424677"/>
            <a:ext cx="967993" cy="2901258"/>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8CC7F7DE-1603-45A1-9EC1-C8ECA9EBF4DD}"/>
              </a:ext>
            </a:extLst>
          </p:cNvPr>
          <p:cNvSpPr/>
          <p:nvPr/>
        </p:nvSpPr>
        <p:spPr>
          <a:xfrm>
            <a:off x="5649770" y="3657600"/>
            <a:ext cx="702365" cy="1409917"/>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91F0B68-E064-419E-9DDF-50692C410507}"/>
              </a:ext>
            </a:extLst>
          </p:cNvPr>
          <p:cNvSpPr txBox="1"/>
          <p:nvPr/>
        </p:nvSpPr>
        <p:spPr>
          <a:xfrm>
            <a:off x="6023113" y="3260035"/>
            <a:ext cx="526774" cy="369332"/>
          </a:xfrm>
          <a:prstGeom prst="rect">
            <a:avLst/>
          </a:prstGeom>
          <a:noFill/>
        </p:spPr>
        <p:txBody>
          <a:bodyPr wrap="square" rtlCol="0">
            <a:spAutoFit/>
          </a:bodyPr>
          <a:lstStyle/>
          <a:p>
            <a:r>
              <a:rPr lang="en-GB" dirty="0">
                <a:solidFill>
                  <a:schemeClr val="bg1"/>
                </a:solidFill>
              </a:rPr>
              <a:t>2x</a:t>
            </a:r>
          </a:p>
        </p:txBody>
      </p:sp>
      <p:sp>
        <p:nvSpPr>
          <p:cNvPr id="9" name="TextBox 8">
            <a:extLst>
              <a:ext uri="{FF2B5EF4-FFF2-40B4-BE49-F238E27FC236}">
                <a16:creationId xmlns:a16="http://schemas.microsoft.com/office/drawing/2014/main" id="{8A1230A6-9CE0-48E5-9D83-4E57D84D0C53}"/>
              </a:ext>
            </a:extLst>
          </p:cNvPr>
          <p:cNvSpPr txBox="1"/>
          <p:nvPr/>
        </p:nvSpPr>
        <p:spPr>
          <a:xfrm>
            <a:off x="6088748" y="2081584"/>
            <a:ext cx="526774" cy="369332"/>
          </a:xfrm>
          <a:prstGeom prst="rect">
            <a:avLst/>
          </a:prstGeom>
          <a:noFill/>
        </p:spPr>
        <p:txBody>
          <a:bodyPr wrap="square" rtlCol="0">
            <a:spAutoFit/>
          </a:bodyPr>
          <a:lstStyle/>
          <a:p>
            <a:r>
              <a:rPr lang="en-GB" dirty="0">
                <a:solidFill>
                  <a:schemeClr val="bg1"/>
                </a:solidFill>
              </a:rPr>
              <a:t>3x</a:t>
            </a:r>
          </a:p>
        </p:txBody>
      </p:sp>
      <p:sp>
        <p:nvSpPr>
          <p:cNvPr id="8" name="Oval 7">
            <a:extLst>
              <a:ext uri="{FF2B5EF4-FFF2-40B4-BE49-F238E27FC236}">
                <a16:creationId xmlns:a16="http://schemas.microsoft.com/office/drawing/2014/main" id="{C77D252C-EB32-4783-A94A-A00A1CE09756}"/>
              </a:ext>
            </a:extLst>
          </p:cNvPr>
          <p:cNvSpPr/>
          <p:nvPr/>
        </p:nvSpPr>
        <p:spPr>
          <a:xfrm>
            <a:off x="5520561" y="1932485"/>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2529DA6-EBB3-4F0F-BE0A-C0EDDE556227}"/>
              </a:ext>
            </a:extLst>
          </p:cNvPr>
          <p:cNvSpPr/>
          <p:nvPr/>
        </p:nvSpPr>
        <p:spPr>
          <a:xfrm>
            <a:off x="5520561" y="3009613"/>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393A8E2-4B21-418D-8116-37A9BC8A8261}"/>
              </a:ext>
            </a:extLst>
          </p:cNvPr>
          <p:cNvSpPr/>
          <p:nvPr/>
        </p:nvSpPr>
        <p:spPr>
          <a:xfrm>
            <a:off x="5524334" y="5290441"/>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97508628-4CEA-4D82-8133-EACE5BE7DDBD}"/>
              </a:ext>
            </a:extLst>
          </p:cNvPr>
          <p:cNvCxnSpPr>
            <a:stCxn id="7" idx="7"/>
            <a:endCxn id="7" idx="0"/>
          </p:cNvCxnSpPr>
          <p:nvPr/>
        </p:nvCxnSpPr>
        <p:spPr>
          <a:xfrm flipH="1">
            <a:off x="5649770" y="3686810"/>
            <a:ext cx="14423" cy="1279974"/>
          </a:xfrm>
          <a:prstGeom prst="line">
            <a:avLst/>
          </a:prstGeom>
          <a:ln w="50800">
            <a:solidFill>
              <a:srgbClr val="FF9900"/>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5D0C27A-B79A-4741-A29F-5CA274A9F15F}"/>
              </a:ext>
            </a:extLst>
          </p:cNvPr>
          <p:cNvSpPr/>
          <p:nvPr/>
        </p:nvSpPr>
        <p:spPr>
          <a:xfrm>
            <a:off x="5520561" y="4667098"/>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D461BAF9-1264-4760-AFAD-5D196B950C6D}"/>
              </a:ext>
            </a:extLst>
          </p:cNvPr>
          <p:cNvSpPr/>
          <p:nvPr/>
        </p:nvSpPr>
        <p:spPr>
          <a:xfrm>
            <a:off x="5520561" y="4167774"/>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515F964-6524-4023-99CC-4E5D2F6D020E}"/>
              </a:ext>
            </a:extLst>
          </p:cNvPr>
          <p:cNvSpPr/>
          <p:nvPr/>
        </p:nvSpPr>
        <p:spPr>
          <a:xfrm>
            <a:off x="7750206" y="1698710"/>
            <a:ext cx="3341864" cy="1730290"/>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rgbClr val="0070C0"/>
                </a:solidFill>
              </a:rPr>
              <a:t>Which loop is the inner loop?</a:t>
            </a:r>
          </a:p>
        </p:txBody>
      </p:sp>
    </p:spTree>
    <p:extLst>
      <p:ext uri="{BB962C8B-B14F-4D97-AF65-F5344CB8AC3E}">
        <p14:creationId xmlns:p14="http://schemas.microsoft.com/office/powerpoint/2010/main" val="2608258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Algorithm</a:t>
            </a:r>
          </a:p>
        </p:txBody>
      </p:sp>
      <p:sp>
        <p:nvSpPr>
          <p:cNvPr id="4" name="TextBox 3">
            <a:extLst>
              <a:ext uri="{FF2B5EF4-FFF2-40B4-BE49-F238E27FC236}">
                <a16:creationId xmlns:a16="http://schemas.microsoft.com/office/drawing/2014/main" id="{A6F82405-4B43-4BE7-8BB7-B3A36B5092A2}"/>
              </a:ext>
            </a:extLst>
          </p:cNvPr>
          <p:cNvSpPr txBox="1"/>
          <p:nvPr/>
        </p:nvSpPr>
        <p:spPr>
          <a:xfrm>
            <a:off x="2223426" y="1698710"/>
            <a:ext cx="4415913" cy="3970318"/>
          </a:xfrm>
          <a:prstGeom prst="rect">
            <a:avLst/>
          </a:prstGeom>
          <a:noFill/>
        </p:spPr>
        <p:txBody>
          <a:bodyPr wrap="square" rtlCol="0">
            <a:spAutoFit/>
          </a:bodyPr>
          <a:lstStyle/>
          <a:p>
            <a:r>
              <a:rPr lang="en-GB" sz="3600" dirty="0">
                <a:solidFill>
                  <a:schemeClr val="bg1"/>
                </a:solidFill>
              </a:rPr>
              <a:t>Stand</a:t>
            </a:r>
          </a:p>
          <a:p>
            <a:r>
              <a:rPr lang="en-GB" sz="3600" dirty="0">
                <a:solidFill>
                  <a:schemeClr val="bg1"/>
                </a:solidFill>
              </a:rPr>
              <a:t>Loop 3 times</a:t>
            </a:r>
          </a:p>
          <a:p>
            <a:r>
              <a:rPr lang="en-GB" sz="3600" dirty="0">
                <a:solidFill>
                  <a:schemeClr val="bg1"/>
                </a:solidFill>
              </a:rPr>
              <a:t>	bow</a:t>
            </a:r>
          </a:p>
          <a:p>
            <a:r>
              <a:rPr lang="en-GB" sz="3600" dirty="0">
                <a:solidFill>
                  <a:schemeClr val="bg1"/>
                </a:solidFill>
              </a:rPr>
              <a:t>	Loop 2 times</a:t>
            </a:r>
          </a:p>
          <a:p>
            <a:r>
              <a:rPr lang="en-GB" sz="3600" dirty="0">
                <a:solidFill>
                  <a:schemeClr val="bg1"/>
                </a:solidFill>
              </a:rPr>
              <a:t>		wave</a:t>
            </a:r>
          </a:p>
          <a:p>
            <a:r>
              <a:rPr lang="en-GB" sz="3600" dirty="0">
                <a:solidFill>
                  <a:schemeClr val="bg1"/>
                </a:solidFill>
              </a:rPr>
              <a:t>		nod</a:t>
            </a:r>
          </a:p>
          <a:p>
            <a:r>
              <a:rPr lang="en-GB" sz="3600" dirty="0">
                <a:solidFill>
                  <a:schemeClr val="bg1"/>
                </a:solidFill>
              </a:rPr>
              <a:t>Sit</a:t>
            </a:r>
          </a:p>
        </p:txBody>
      </p:sp>
      <p:cxnSp>
        <p:nvCxnSpPr>
          <p:cNvPr id="3" name="Straight Arrow Connector 2">
            <a:extLst>
              <a:ext uri="{FF2B5EF4-FFF2-40B4-BE49-F238E27FC236}">
                <a16:creationId xmlns:a16="http://schemas.microsoft.com/office/drawing/2014/main" id="{E1495079-B67E-4759-BBAB-B966B8AE550D}"/>
              </a:ext>
            </a:extLst>
          </p:cNvPr>
          <p:cNvCxnSpPr>
            <a:cxnSpLocks/>
          </p:cNvCxnSpPr>
          <p:nvPr/>
        </p:nvCxnSpPr>
        <p:spPr>
          <a:xfrm>
            <a:off x="5652567" y="1660125"/>
            <a:ext cx="0" cy="4323232"/>
          </a:xfrm>
          <a:prstGeom prst="straightConnector1">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Freeform: Shape 4">
            <a:extLst>
              <a:ext uri="{FF2B5EF4-FFF2-40B4-BE49-F238E27FC236}">
                <a16:creationId xmlns:a16="http://schemas.microsoft.com/office/drawing/2014/main" id="{AAA3D808-354B-4F3D-BC7E-6CCA27593EAB}"/>
              </a:ext>
            </a:extLst>
          </p:cNvPr>
          <p:cNvSpPr/>
          <p:nvPr/>
        </p:nvSpPr>
        <p:spPr>
          <a:xfrm>
            <a:off x="5655365" y="2424677"/>
            <a:ext cx="967993" cy="2901258"/>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8CC7F7DE-1603-45A1-9EC1-C8ECA9EBF4DD}"/>
              </a:ext>
            </a:extLst>
          </p:cNvPr>
          <p:cNvSpPr/>
          <p:nvPr/>
        </p:nvSpPr>
        <p:spPr>
          <a:xfrm>
            <a:off x="5649770" y="3657600"/>
            <a:ext cx="702365" cy="1409917"/>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91F0B68-E064-419E-9DDF-50692C410507}"/>
              </a:ext>
            </a:extLst>
          </p:cNvPr>
          <p:cNvSpPr txBox="1"/>
          <p:nvPr/>
        </p:nvSpPr>
        <p:spPr>
          <a:xfrm>
            <a:off x="6023113" y="3260035"/>
            <a:ext cx="526774" cy="369332"/>
          </a:xfrm>
          <a:prstGeom prst="rect">
            <a:avLst/>
          </a:prstGeom>
          <a:noFill/>
        </p:spPr>
        <p:txBody>
          <a:bodyPr wrap="square" rtlCol="0">
            <a:spAutoFit/>
          </a:bodyPr>
          <a:lstStyle/>
          <a:p>
            <a:r>
              <a:rPr lang="en-GB" dirty="0">
                <a:solidFill>
                  <a:schemeClr val="bg1"/>
                </a:solidFill>
              </a:rPr>
              <a:t>2x</a:t>
            </a:r>
          </a:p>
        </p:txBody>
      </p:sp>
      <p:sp>
        <p:nvSpPr>
          <p:cNvPr id="9" name="TextBox 8">
            <a:extLst>
              <a:ext uri="{FF2B5EF4-FFF2-40B4-BE49-F238E27FC236}">
                <a16:creationId xmlns:a16="http://schemas.microsoft.com/office/drawing/2014/main" id="{8A1230A6-9CE0-48E5-9D83-4E57D84D0C53}"/>
              </a:ext>
            </a:extLst>
          </p:cNvPr>
          <p:cNvSpPr txBox="1"/>
          <p:nvPr/>
        </p:nvSpPr>
        <p:spPr>
          <a:xfrm>
            <a:off x="6088748" y="2081584"/>
            <a:ext cx="526774" cy="369332"/>
          </a:xfrm>
          <a:prstGeom prst="rect">
            <a:avLst/>
          </a:prstGeom>
          <a:noFill/>
        </p:spPr>
        <p:txBody>
          <a:bodyPr wrap="square" rtlCol="0">
            <a:spAutoFit/>
          </a:bodyPr>
          <a:lstStyle/>
          <a:p>
            <a:r>
              <a:rPr lang="en-GB" dirty="0">
                <a:solidFill>
                  <a:schemeClr val="bg1"/>
                </a:solidFill>
              </a:rPr>
              <a:t>3x</a:t>
            </a:r>
          </a:p>
        </p:txBody>
      </p:sp>
      <p:sp>
        <p:nvSpPr>
          <p:cNvPr id="8" name="Oval 7">
            <a:extLst>
              <a:ext uri="{FF2B5EF4-FFF2-40B4-BE49-F238E27FC236}">
                <a16:creationId xmlns:a16="http://schemas.microsoft.com/office/drawing/2014/main" id="{C77D252C-EB32-4783-A94A-A00A1CE09756}"/>
              </a:ext>
            </a:extLst>
          </p:cNvPr>
          <p:cNvSpPr/>
          <p:nvPr/>
        </p:nvSpPr>
        <p:spPr>
          <a:xfrm>
            <a:off x="5520561" y="1932485"/>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2529DA6-EBB3-4F0F-BE0A-C0EDDE556227}"/>
              </a:ext>
            </a:extLst>
          </p:cNvPr>
          <p:cNvSpPr/>
          <p:nvPr/>
        </p:nvSpPr>
        <p:spPr>
          <a:xfrm>
            <a:off x="5520561" y="3009613"/>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393A8E2-4B21-418D-8116-37A9BC8A8261}"/>
              </a:ext>
            </a:extLst>
          </p:cNvPr>
          <p:cNvSpPr/>
          <p:nvPr/>
        </p:nvSpPr>
        <p:spPr>
          <a:xfrm>
            <a:off x="5524334" y="5290441"/>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97508628-4CEA-4D82-8133-EACE5BE7DDBD}"/>
              </a:ext>
            </a:extLst>
          </p:cNvPr>
          <p:cNvCxnSpPr>
            <a:stCxn id="7" idx="7"/>
            <a:endCxn id="7" idx="0"/>
          </p:cNvCxnSpPr>
          <p:nvPr/>
        </p:nvCxnSpPr>
        <p:spPr>
          <a:xfrm flipH="1">
            <a:off x="5649770" y="3686810"/>
            <a:ext cx="14423" cy="1279974"/>
          </a:xfrm>
          <a:prstGeom prst="line">
            <a:avLst/>
          </a:prstGeom>
          <a:ln w="50800">
            <a:solidFill>
              <a:srgbClr val="FF9900"/>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5D0C27A-B79A-4741-A29F-5CA274A9F15F}"/>
              </a:ext>
            </a:extLst>
          </p:cNvPr>
          <p:cNvSpPr/>
          <p:nvPr/>
        </p:nvSpPr>
        <p:spPr>
          <a:xfrm>
            <a:off x="5520561" y="4667098"/>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D461BAF9-1264-4760-AFAD-5D196B950C6D}"/>
              </a:ext>
            </a:extLst>
          </p:cNvPr>
          <p:cNvSpPr/>
          <p:nvPr/>
        </p:nvSpPr>
        <p:spPr>
          <a:xfrm>
            <a:off x="5520561" y="4167774"/>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515F964-6524-4023-99CC-4E5D2F6D020E}"/>
              </a:ext>
            </a:extLst>
          </p:cNvPr>
          <p:cNvSpPr/>
          <p:nvPr/>
        </p:nvSpPr>
        <p:spPr>
          <a:xfrm>
            <a:off x="7750206" y="1698710"/>
            <a:ext cx="3341864" cy="1730290"/>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rgbClr val="0070C0"/>
                </a:solidFill>
              </a:rPr>
              <a:t>Which loop is the inner loop?</a:t>
            </a:r>
          </a:p>
        </p:txBody>
      </p:sp>
      <p:sp>
        <p:nvSpPr>
          <p:cNvPr id="19" name="TextBox 18">
            <a:extLst>
              <a:ext uri="{FF2B5EF4-FFF2-40B4-BE49-F238E27FC236}">
                <a16:creationId xmlns:a16="http://schemas.microsoft.com/office/drawing/2014/main" id="{277AD013-F88B-488C-BF6E-92B04F42A313}"/>
              </a:ext>
            </a:extLst>
          </p:cNvPr>
          <p:cNvSpPr txBox="1"/>
          <p:nvPr/>
        </p:nvSpPr>
        <p:spPr>
          <a:xfrm>
            <a:off x="7750206" y="4283765"/>
            <a:ext cx="2536794" cy="1077218"/>
          </a:xfrm>
          <a:prstGeom prst="rect">
            <a:avLst/>
          </a:prstGeom>
          <a:noFill/>
        </p:spPr>
        <p:txBody>
          <a:bodyPr wrap="square" rtlCol="0">
            <a:spAutoFit/>
          </a:bodyPr>
          <a:lstStyle/>
          <a:p>
            <a:r>
              <a:rPr lang="en-GB" sz="3200" dirty="0">
                <a:solidFill>
                  <a:schemeClr val="bg1"/>
                </a:solidFill>
              </a:rPr>
              <a:t>ANSWER</a:t>
            </a:r>
            <a:br>
              <a:rPr lang="en-GB" sz="3200" dirty="0">
                <a:solidFill>
                  <a:schemeClr val="bg1"/>
                </a:solidFill>
              </a:rPr>
            </a:br>
            <a:r>
              <a:rPr lang="en-GB" sz="3200" dirty="0">
                <a:solidFill>
                  <a:schemeClr val="bg1"/>
                </a:solidFill>
              </a:rPr>
              <a:t>Loop 2 times</a:t>
            </a:r>
          </a:p>
        </p:txBody>
      </p:sp>
    </p:spTree>
    <p:extLst>
      <p:ext uri="{BB962C8B-B14F-4D97-AF65-F5344CB8AC3E}">
        <p14:creationId xmlns:p14="http://schemas.microsoft.com/office/powerpoint/2010/main" val="3714803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Algorithm</a:t>
            </a:r>
          </a:p>
        </p:txBody>
      </p:sp>
      <p:sp>
        <p:nvSpPr>
          <p:cNvPr id="4" name="TextBox 3">
            <a:extLst>
              <a:ext uri="{FF2B5EF4-FFF2-40B4-BE49-F238E27FC236}">
                <a16:creationId xmlns:a16="http://schemas.microsoft.com/office/drawing/2014/main" id="{A6F82405-4B43-4BE7-8BB7-B3A36B5092A2}"/>
              </a:ext>
            </a:extLst>
          </p:cNvPr>
          <p:cNvSpPr txBox="1"/>
          <p:nvPr/>
        </p:nvSpPr>
        <p:spPr>
          <a:xfrm>
            <a:off x="2223426" y="1698710"/>
            <a:ext cx="4415913" cy="3970318"/>
          </a:xfrm>
          <a:prstGeom prst="rect">
            <a:avLst/>
          </a:prstGeom>
          <a:noFill/>
        </p:spPr>
        <p:txBody>
          <a:bodyPr wrap="square" rtlCol="0">
            <a:spAutoFit/>
          </a:bodyPr>
          <a:lstStyle/>
          <a:p>
            <a:r>
              <a:rPr lang="en-GB" sz="3600" dirty="0">
                <a:solidFill>
                  <a:schemeClr val="bg1"/>
                </a:solidFill>
              </a:rPr>
              <a:t>Stand</a:t>
            </a:r>
          </a:p>
          <a:p>
            <a:r>
              <a:rPr lang="en-GB" sz="3600" dirty="0">
                <a:solidFill>
                  <a:schemeClr val="bg1"/>
                </a:solidFill>
              </a:rPr>
              <a:t>Loop 3 times</a:t>
            </a:r>
          </a:p>
          <a:p>
            <a:r>
              <a:rPr lang="en-GB" sz="3600" dirty="0">
                <a:solidFill>
                  <a:schemeClr val="bg1"/>
                </a:solidFill>
              </a:rPr>
              <a:t>	bow</a:t>
            </a:r>
          </a:p>
          <a:p>
            <a:r>
              <a:rPr lang="en-GB" sz="3600" dirty="0">
                <a:solidFill>
                  <a:schemeClr val="bg1"/>
                </a:solidFill>
              </a:rPr>
              <a:t>	Loop 2 times</a:t>
            </a:r>
          </a:p>
          <a:p>
            <a:r>
              <a:rPr lang="en-GB" sz="3600" dirty="0">
                <a:solidFill>
                  <a:schemeClr val="bg1"/>
                </a:solidFill>
              </a:rPr>
              <a:t>		wave</a:t>
            </a:r>
          </a:p>
          <a:p>
            <a:r>
              <a:rPr lang="en-GB" sz="3600" dirty="0">
                <a:solidFill>
                  <a:schemeClr val="bg1"/>
                </a:solidFill>
              </a:rPr>
              <a:t>		nod</a:t>
            </a:r>
          </a:p>
          <a:p>
            <a:r>
              <a:rPr lang="en-GB" sz="3600" dirty="0">
                <a:solidFill>
                  <a:schemeClr val="bg1"/>
                </a:solidFill>
              </a:rPr>
              <a:t>Sit</a:t>
            </a:r>
          </a:p>
        </p:txBody>
      </p:sp>
      <p:cxnSp>
        <p:nvCxnSpPr>
          <p:cNvPr id="3" name="Straight Arrow Connector 2">
            <a:extLst>
              <a:ext uri="{FF2B5EF4-FFF2-40B4-BE49-F238E27FC236}">
                <a16:creationId xmlns:a16="http://schemas.microsoft.com/office/drawing/2014/main" id="{E1495079-B67E-4759-BBAB-B966B8AE550D}"/>
              </a:ext>
            </a:extLst>
          </p:cNvPr>
          <p:cNvCxnSpPr>
            <a:cxnSpLocks/>
          </p:cNvCxnSpPr>
          <p:nvPr/>
        </p:nvCxnSpPr>
        <p:spPr>
          <a:xfrm>
            <a:off x="5652567" y="1660125"/>
            <a:ext cx="0" cy="4323232"/>
          </a:xfrm>
          <a:prstGeom prst="straightConnector1">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Freeform: Shape 4">
            <a:extLst>
              <a:ext uri="{FF2B5EF4-FFF2-40B4-BE49-F238E27FC236}">
                <a16:creationId xmlns:a16="http://schemas.microsoft.com/office/drawing/2014/main" id="{AAA3D808-354B-4F3D-BC7E-6CCA27593EAB}"/>
              </a:ext>
            </a:extLst>
          </p:cNvPr>
          <p:cNvSpPr/>
          <p:nvPr/>
        </p:nvSpPr>
        <p:spPr>
          <a:xfrm>
            <a:off x="5655365" y="2424677"/>
            <a:ext cx="967993" cy="2901258"/>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8CC7F7DE-1603-45A1-9EC1-C8ECA9EBF4DD}"/>
              </a:ext>
            </a:extLst>
          </p:cNvPr>
          <p:cNvSpPr/>
          <p:nvPr/>
        </p:nvSpPr>
        <p:spPr>
          <a:xfrm>
            <a:off x="5649770" y="3657600"/>
            <a:ext cx="702365" cy="1409917"/>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91F0B68-E064-419E-9DDF-50692C410507}"/>
              </a:ext>
            </a:extLst>
          </p:cNvPr>
          <p:cNvSpPr txBox="1"/>
          <p:nvPr/>
        </p:nvSpPr>
        <p:spPr>
          <a:xfrm>
            <a:off x="6023113" y="3260035"/>
            <a:ext cx="526774" cy="369332"/>
          </a:xfrm>
          <a:prstGeom prst="rect">
            <a:avLst/>
          </a:prstGeom>
          <a:noFill/>
        </p:spPr>
        <p:txBody>
          <a:bodyPr wrap="square" rtlCol="0">
            <a:spAutoFit/>
          </a:bodyPr>
          <a:lstStyle/>
          <a:p>
            <a:r>
              <a:rPr lang="en-GB" dirty="0">
                <a:solidFill>
                  <a:schemeClr val="bg1"/>
                </a:solidFill>
              </a:rPr>
              <a:t>2x</a:t>
            </a:r>
          </a:p>
        </p:txBody>
      </p:sp>
      <p:sp>
        <p:nvSpPr>
          <p:cNvPr id="9" name="TextBox 8">
            <a:extLst>
              <a:ext uri="{FF2B5EF4-FFF2-40B4-BE49-F238E27FC236}">
                <a16:creationId xmlns:a16="http://schemas.microsoft.com/office/drawing/2014/main" id="{8A1230A6-9CE0-48E5-9D83-4E57D84D0C53}"/>
              </a:ext>
            </a:extLst>
          </p:cNvPr>
          <p:cNvSpPr txBox="1"/>
          <p:nvPr/>
        </p:nvSpPr>
        <p:spPr>
          <a:xfrm>
            <a:off x="6088748" y="2081584"/>
            <a:ext cx="526774" cy="369332"/>
          </a:xfrm>
          <a:prstGeom prst="rect">
            <a:avLst/>
          </a:prstGeom>
          <a:noFill/>
        </p:spPr>
        <p:txBody>
          <a:bodyPr wrap="square" rtlCol="0">
            <a:spAutoFit/>
          </a:bodyPr>
          <a:lstStyle/>
          <a:p>
            <a:r>
              <a:rPr lang="en-GB" dirty="0">
                <a:solidFill>
                  <a:schemeClr val="bg1"/>
                </a:solidFill>
              </a:rPr>
              <a:t>3x</a:t>
            </a:r>
          </a:p>
        </p:txBody>
      </p:sp>
      <p:sp>
        <p:nvSpPr>
          <p:cNvPr id="8" name="Oval 7">
            <a:extLst>
              <a:ext uri="{FF2B5EF4-FFF2-40B4-BE49-F238E27FC236}">
                <a16:creationId xmlns:a16="http://schemas.microsoft.com/office/drawing/2014/main" id="{C77D252C-EB32-4783-A94A-A00A1CE09756}"/>
              </a:ext>
            </a:extLst>
          </p:cNvPr>
          <p:cNvSpPr/>
          <p:nvPr/>
        </p:nvSpPr>
        <p:spPr>
          <a:xfrm>
            <a:off x="5520561" y="1932485"/>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2529DA6-EBB3-4F0F-BE0A-C0EDDE556227}"/>
              </a:ext>
            </a:extLst>
          </p:cNvPr>
          <p:cNvSpPr/>
          <p:nvPr/>
        </p:nvSpPr>
        <p:spPr>
          <a:xfrm>
            <a:off x="5520561" y="3009613"/>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393A8E2-4B21-418D-8116-37A9BC8A8261}"/>
              </a:ext>
            </a:extLst>
          </p:cNvPr>
          <p:cNvSpPr/>
          <p:nvPr/>
        </p:nvSpPr>
        <p:spPr>
          <a:xfrm>
            <a:off x="5524334" y="5290441"/>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97508628-4CEA-4D82-8133-EACE5BE7DDBD}"/>
              </a:ext>
            </a:extLst>
          </p:cNvPr>
          <p:cNvCxnSpPr>
            <a:stCxn id="7" idx="7"/>
            <a:endCxn id="7" idx="0"/>
          </p:cNvCxnSpPr>
          <p:nvPr/>
        </p:nvCxnSpPr>
        <p:spPr>
          <a:xfrm flipH="1">
            <a:off x="5649770" y="3686810"/>
            <a:ext cx="14423" cy="1279974"/>
          </a:xfrm>
          <a:prstGeom prst="line">
            <a:avLst/>
          </a:prstGeom>
          <a:ln w="50800">
            <a:solidFill>
              <a:srgbClr val="FF9900"/>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5D0C27A-B79A-4741-A29F-5CA274A9F15F}"/>
              </a:ext>
            </a:extLst>
          </p:cNvPr>
          <p:cNvSpPr/>
          <p:nvPr/>
        </p:nvSpPr>
        <p:spPr>
          <a:xfrm>
            <a:off x="5520561" y="4667098"/>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D461BAF9-1264-4760-AFAD-5D196B950C6D}"/>
              </a:ext>
            </a:extLst>
          </p:cNvPr>
          <p:cNvSpPr/>
          <p:nvPr/>
        </p:nvSpPr>
        <p:spPr>
          <a:xfrm>
            <a:off x="5520561" y="4167774"/>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515F964-6524-4023-99CC-4E5D2F6D020E}"/>
              </a:ext>
            </a:extLst>
          </p:cNvPr>
          <p:cNvSpPr/>
          <p:nvPr/>
        </p:nvSpPr>
        <p:spPr>
          <a:xfrm>
            <a:off x="7750206" y="1698710"/>
            <a:ext cx="3341864" cy="1730290"/>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rgbClr val="0070C0"/>
                </a:solidFill>
              </a:rPr>
              <a:t>How many times will they nod?</a:t>
            </a:r>
          </a:p>
        </p:txBody>
      </p:sp>
    </p:spTree>
    <p:extLst>
      <p:ext uri="{BB962C8B-B14F-4D97-AF65-F5344CB8AC3E}">
        <p14:creationId xmlns:p14="http://schemas.microsoft.com/office/powerpoint/2010/main" val="2133002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Algorithm</a:t>
            </a:r>
          </a:p>
        </p:txBody>
      </p:sp>
      <p:sp>
        <p:nvSpPr>
          <p:cNvPr id="4" name="TextBox 3">
            <a:extLst>
              <a:ext uri="{FF2B5EF4-FFF2-40B4-BE49-F238E27FC236}">
                <a16:creationId xmlns:a16="http://schemas.microsoft.com/office/drawing/2014/main" id="{A6F82405-4B43-4BE7-8BB7-B3A36B5092A2}"/>
              </a:ext>
            </a:extLst>
          </p:cNvPr>
          <p:cNvSpPr txBox="1"/>
          <p:nvPr/>
        </p:nvSpPr>
        <p:spPr>
          <a:xfrm>
            <a:off x="2223426" y="1698710"/>
            <a:ext cx="4415913" cy="3970318"/>
          </a:xfrm>
          <a:prstGeom prst="rect">
            <a:avLst/>
          </a:prstGeom>
          <a:noFill/>
        </p:spPr>
        <p:txBody>
          <a:bodyPr wrap="square" rtlCol="0">
            <a:spAutoFit/>
          </a:bodyPr>
          <a:lstStyle/>
          <a:p>
            <a:r>
              <a:rPr lang="en-GB" sz="3600" dirty="0">
                <a:solidFill>
                  <a:schemeClr val="bg1"/>
                </a:solidFill>
              </a:rPr>
              <a:t>Stand</a:t>
            </a:r>
          </a:p>
          <a:p>
            <a:r>
              <a:rPr lang="en-GB" sz="3600" dirty="0">
                <a:solidFill>
                  <a:schemeClr val="bg1"/>
                </a:solidFill>
              </a:rPr>
              <a:t>Loop 3 times</a:t>
            </a:r>
          </a:p>
          <a:p>
            <a:r>
              <a:rPr lang="en-GB" sz="3600" dirty="0">
                <a:solidFill>
                  <a:schemeClr val="bg1"/>
                </a:solidFill>
              </a:rPr>
              <a:t>	bow</a:t>
            </a:r>
          </a:p>
          <a:p>
            <a:r>
              <a:rPr lang="en-GB" sz="3600" dirty="0">
                <a:solidFill>
                  <a:schemeClr val="bg1"/>
                </a:solidFill>
              </a:rPr>
              <a:t>	Loop 2 times</a:t>
            </a:r>
          </a:p>
          <a:p>
            <a:r>
              <a:rPr lang="en-GB" sz="3600" dirty="0">
                <a:solidFill>
                  <a:schemeClr val="bg1"/>
                </a:solidFill>
              </a:rPr>
              <a:t>		wave</a:t>
            </a:r>
          </a:p>
          <a:p>
            <a:r>
              <a:rPr lang="en-GB" sz="3600" dirty="0">
                <a:solidFill>
                  <a:schemeClr val="bg1"/>
                </a:solidFill>
              </a:rPr>
              <a:t>		nod</a:t>
            </a:r>
          </a:p>
          <a:p>
            <a:r>
              <a:rPr lang="en-GB" sz="3600" dirty="0">
                <a:solidFill>
                  <a:schemeClr val="bg1"/>
                </a:solidFill>
              </a:rPr>
              <a:t>Sit</a:t>
            </a:r>
          </a:p>
        </p:txBody>
      </p:sp>
      <p:cxnSp>
        <p:nvCxnSpPr>
          <p:cNvPr id="3" name="Straight Arrow Connector 2">
            <a:extLst>
              <a:ext uri="{FF2B5EF4-FFF2-40B4-BE49-F238E27FC236}">
                <a16:creationId xmlns:a16="http://schemas.microsoft.com/office/drawing/2014/main" id="{E1495079-B67E-4759-BBAB-B966B8AE550D}"/>
              </a:ext>
            </a:extLst>
          </p:cNvPr>
          <p:cNvCxnSpPr>
            <a:cxnSpLocks/>
          </p:cNvCxnSpPr>
          <p:nvPr/>
        </p:nvCxnSpPr>
        <p:spPr>
          <a:xfrm>
            <a:off x="5652567" y="1660125"/>
            <a:ext cx="0" cy="4323232"/>
          </a:xfrm>
          <a:prstGeom prst="straightConnector1">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Freeform: Shape 4">
            <a:extLst>
              <a:ext uri="{FF2B5EF4-FFF2-40B4-BE49-F238E27FC236}">
                <a16:creationId xmlns:a16="http://schemas.microsoft.com/office/drawing/2014/main" id="{AAA3D808-354B-4F3D-BC7E-6CCA27593EAB}"/>
              </a:ext>
            </a:extLst>
          </p:cNvPr>
          <p:cNvSpPr/>
          <p:nvPr/>
        </p:nvSpPr>
        <p:spPr>
          <a:xfrm>
            <a:off x="5655365" y="2424677"/>
            <a:ext cx="967993" cy="2901258"/>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chemeClr val="bg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8CC7F7DE-1603-45A1-9EC1-C8ECA9EBF4DD}"/>
              </a:ext>
            </a:extLst>
          </p:cNvPr>
          <p:cNvSpPr/>
          <p:nvPr/>
        </p:nvSpPr>
        <p:spPr>
          <a:xfrm>
            <a:off x="5649770" y="3657600"/>
            <a:ext cx="702365" cy="1409917"/>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91F0B68-E064-419E-9DDF-50692C410507}"/>
              </a:ext>
            </a:extLst>
          </p:cNvPr>
          <p:cNvSpPr txBox="1"/>
          <p:nvPr/>
        </p:nvSpPr>
        <p:spPr>
          <a:xfrm>
            <a:off x="6023113" y="3260035"/>
            <a:ext cx="526774" cy="369332"/>
          </a:xfrm>
          <a:prstGeom prst="rect">
            <a:avLst/>
          </a:prstGeom>
          <a:noFill/>
        </p:spPr>
        <p:txBody>
          <a:bodyPr wrap="square" rtlCol="0">
            <a:spAutoFit/>
          </a:bodyPr>
          <a:lstStyle/>
          <a:p>
            <a:r>
              <a:rPr lang="en-GB" dirty="0">
                <a:solidFill>
                  <a:schemeClr val="bg1"/>
                </a:solidFill>
              </a:rPr>
              <a:t>2x</a:t>
            </a:r>
          </a:p>
        </p:txBody>
      </p:sp>
      <p:sp>
        <p:nvSpPr>
          <p:cNvPr id="9" name="TextBox 8">
            <a:extLst>
              <a:ext uri="{FF2B5EF4-FFF2-40B4-BE49-F238E27FC236}">
                <a16:creationId xmlns:a16="http://schemas.microsoft.com/office/drawing/2014/main" id="{8A1230A6-9CE0-48E5-9D83-4E57D84D0C53}"/>
              </a:ext>
            </a:extLst>
          </p:cNvPr>
          <p:cNvSpPr txBox="1"/>
          <p:nvPr/>
        </p:nvSpPr>
        <p:spPr>
          <a:xfrm>
            <a:off x="6088748" y="2081584"/>
            <a:ext cx="526774" cy="369332"/>
          </a:xfrm>
          <a:prstGeom prst="rect">
            <a:avLst/>
          </a:prstGeom>
          <a:noFill/>
        </p:spPr>
        <p:txBody>
          <a:bodyPr wrap="square" rtlCol="0">
            <a:spAutoFit/>
          </a:bodyPr>
          <a:lstStyle/>
          <a:p>
            <a:r>
              <a:rPr lang="en-GB" dirty="0">
                <a:solidFill>
                  <a:schemeClr val="bg1"/>
                </a:solidFill>
              </a:rPr>
              <a:t>3x</a:t>
            </a:r>
          </a:p>
        </p:txBody>
      </p:sp>
      <p:sp>
        <p:nvSpPr>
          <p:cNvPr id="8" name="Oval 7">
            <a:extLst>
              <a:ext uri="{FF2B5EF4-FFF2-40B4-BE49-F238E27FC236}">
                <a16:creationId xmlns:a16="http://schemas.microsoft.com/office/drawing/2014/main" id="{C77D252C-EB32-4783-A94A-A00A1CE09756}"/>
              </a:ext>
            </a:extLst>
          </p:cNvPr>
          <p:cNvSpPr/>
          <p:nvPr/>
        </p:nvSpPr>
        <p:spPr>
          <a:xfrm>
            <a:off x="5520561" y="1932485"/>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2529DA6-EBB3-4F0F-BE0A-C0EDDE556227}"/>
              </a:ext>
            </a:extLst>
          </p:cNvPr>
          <p:cNvSpPr/>
          <p:nvPr/>
        </p:nvSpPr>
        <p:spPr>
          <a:xfrm>
            <a:off x="5520561" y="3009613"/>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393A8E2-4B21-418D-8116-37A9BC8A8261}"/>
              </a:ext>
            </a:extLst>
          </p:cNvPr>
          <p:cNvSpPr/>
          <p:nvPr/>
        </p:nvSpPr>
        <p:spPr>
          <a:xfrm>
            <a:off x="5524334" y="5290441"/>
            <a:ext cx="258418" cy="25841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97508628-4CEA-4D82-8133-EACE5BE7DDBD}"/>
              </a:ext>
            </a:extLst>
          </p:cNvPr>
          <p:cNvCxnSpPr>
            <a:stCxn id="7" idx="7"/>
            <a:endCxn id="7" idx="0"/>
          </p:cNvCxnSpPr>
          <p:nvPr/>
        </p:nvCxnSpPr>
        <p:spPr>
          <a:xfrm flipH="1">
            <a:off x="5649770" y="3686810"/>
            <a:ext cx="14423" cy="1279974"/>
          </a:xfrm>
          <a:prstGeom prst="line">
            <a:avLst/>
          </a:prstGeom>
          <a:ln w="50800">
            <a:solidFill>
              <a:srgbClr val="FF9900"/>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5D0C27A-B79A-4741-A29F-5CA274A9F15F}"/>
              </a:ext>
            </a:extLst>
          </p:cNvPr>
          <p:cNvSpPr/>
          <p:nvPr/>
        </p:nvSpPr>
        <p:spPr>
          <a:xfrm>
            <a:off x="5520561" y="4667098"/>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D461BAF9-1264-4760-AFAD-5D196B950C6D}"/>
              </a:ext>
            </a:extLst>
          </p:cNvPr>
          <p:cNvSpPr/>
          <p:nvPr/>
        </p:nvSpPr>
        <p:spPr>
          <a:xfrm>
            <a:off x="5520561" y="4167774"/>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515F964-6524-4023-99CC-4E5D2F6D020E}"/>
              </a:ext>
            </a:extLst>
          </p:cNvPr>
          <p:cNvSpPr/>
          <p:nvPr/>
        </p:nvSpPr>
        <p:spPr>
          <a:xfrm>
            <a:off x="7750206" y="1698710"/>
            <a:ext cx="3341864" cy="1730290"/>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solidFill>
                  <a:srgbClr val="0070C0"/>
                </a:solidFill>
              </a:rPr>
              <a:t>How many times will they nod?</a:t>
            </a:r>
          </a:p>
        </p:txBody>
      </p:sp>
      <p:sp>
        <p:nvSpPr>
          <p:cNvPr id="19" name="TextBox 18">
            <a:extLst>
              <a:ext uri="{FF2B5EF4-FFF2-40B4-BE49-F238E27FC236}">
                <a16:creationId xmlns:a16="http://schemas.microsoft.com/office/drawing/2014/main" id="{277AD013-F88B-488C-BF6E-92B04F42A313}"/>
              </a:ext>
            </a:extLst>
          </p:cNvPr>
          <p:cNvSpPr txBox="1"/>
          <p:nvPr/>
        </p:nvSpPr>
        <p:spPr>
          <a:xfrm>
            <a:off x="7750206" y="4283765"/>
            <a:ext cx="2974116" cy="1077218"/>
          </a:xfrm>
          <a:prstGeom prst="rect">
            <a:avLst/>
          </a:prstGeom>
          <a:noFill/>
        </p:spPr>
        <p:txBody>
          <a:bodyPr wrap="square" rtlCol="0">
            <a:spAutoFit/>
          </a:bodyPr>
          <a:lstStyle/>
          <a:p>
            <a:r>
              <a:rPr lang="en-GB" sz="3200" dirty="0">
                <a:solidFill>
                  <a:schemeClr val="bg1"/>
                </a:solidFill>
              </a:rPr>
              <a:t>ANSWER</a:t>
            </a:r>
            <a:br>
              <a:rPr lang="en-GB" sz="3200" dirty="0">
                <a:solidFill>
                  <a:schemeClr val="bg1"/>
                </a:solidFill>
              </a:rPr>
            </a:br>
            <a:r>
              <a:rPr lang="en-GB" sz="3200" dirty="0">
                <a:solidFill>
                  <a:schemeClr val="bg1"/>
                </a:solidFill>
              </a:rPr>
              <a:t>2 x 3 = 6 times</a:t>
            </a:r>
          </a:p>
        </p:txBody>
      </p:sp>
    </p:spTree>
    <p:extLst>
      <p:ext uri="{BB962C8B-B14F-4D97-AF65-F5344CB8AC3E}">
        <p14:creationId xmlns:p14="http://schemas.microsoft.com/office/powerpoint/2010/main" val="105260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Algorithm</a:t>
            </a:r>
          </a:p>
        </p:txBody>
      </p:sp>
      <p:sp>
        <p:nvSpPr>
          <p:cNvPr id="4" name="TextBox 3">
            <a:extLst>
              <a:ext uri="{FF2B5EF4-FFF2-40B4-BE49-F238E27FC236}">
                <a16:creationId xmlns:a16="http://schemas.microsoft.com/office/drawing/2014/main" id="{A6F82405-4B43-4BE7-8BB7-B3A36B5092A2}"/>
              </a:ext>
            </a:extLst>
          </p:cNvPr>
          <p:cNvSpPr txBox="1"/>
          <p:nvPr/>
        </p:nvSpPr>
        <p:spPr>
          <a:xfrm>
            <a:off x="2223426" y="1698710"/>
            <a:ext cx="4415913" cy="3970318"/>
          </a:xfrm>
          <a:prstGeom prst="rect">
            <a:avLst/>
          </a:prstGeom>
          <a:noFill/>
        </p:spPr>
        <p:txBody>
          <a:bodyPr wrap="square" rtlCol="0">
            <a:spAutoFit/>
          </a:bodyPr>
          <a:lstStyle/>
          <a:p>
            <a:r>
              <a:rPr lang="en-GB" sz="3600" dirty="0">
                <a:solidFill>
                  <a:srgbClr val="0070C0"/>
                </a:solidFill>
              </a:rPr>
              <a:t>Stand</a:t>
            </a:r>
          </a:p>
          <a:p>
            <a:r>
              <a:rPr lang="en-GB" sz="3600" dirty="0">
                <a:solidFill>
                  <a:srgbClr val="0070C0"/>
                </a:solidFill>
              </a:rPr>
              <a:t>Loop 3 times</a:t>
            </a:r>
          </a:p>
          <a:p>
            <a:r>
              <a:rPr lang="en-GB" sz="3600" dirty="0">
                <a:solidFill>
                  <a:srgbClr val="0070C0"/>
                </a:solidFill>
              </a:rPr>
              <a:t>	bow</a:t>
            </a:r>
          </a:p>
          <a:p>
            <a:r>
              <a:rPr lang="en-GB" sz="3600" dirty="0">
                <a:solidFill>
                  <a:srgbClr val="0070C0"/>
                </a:solidFill>
              </a:rPr>
              <a:t>	Loop 2 times</a:t>
            </a:r>
          </a:p>
          <a:p>
            <a:r>
              <a:rPr lang="en-GB" sz="3600" dirty="0">
                <a:solidFill>
                  <a:srgbClr val="0070C0"/>
                </a:solidFill>
              </a:rPr>
              <a:t>		wave</a:t>
            </a:r>
          </a:p>
          <a:p>
            <a:r>
              <a:rPr lang="en-GB" sz="3600" dirty="0">
                <a:solidFill>
                  <a:srgbClr val="0070C0"/>
                </a:solidFill>
              </a:rPr>
              <a:t>		nod</a:t>
            </a:r>
          </a:p>
          <a:p>
            <a:r>
              <a:rPr lang="en-GB" sz="3600" dirty="0">
                <a:solidFill>
                  <a:srgbClr val="0070C0"/>
                </a:solidFill>
              </a:rPr>
              <a:t>Sit</a:t>
            </a:r>
          </a:p>
        </p:txBody>
      </p:sp>
      <p:cxnSp>
        <p:nvCxnSpPr>
          <p:cNvPr id="3" name="Straight Arrow Connector 2">
            <a:extLst>
              <a:ext uri="{FF2B5EF4-FFF2-40B4-BE49-F238E27FC236}">
                <a16:creationId xmlns:a16="http://schemas.microsoft.com/office/drawing/2014/main" id="{E1495079-B67E-4759-BBAB-B966B8AE550D}"/>
              </a:ext>
            </a:extLst>
          </p:cNvPr>
          <p:cNvCxnSpPr>
            <a:cxnSpLocks/>
          </p:cNvCxnSpPr>
          <p:nvPr/>
        </p:nvCxnSpPr>
        <p:spPr>
          <a:xfrm>
            <a:off x="5652567" y="1660125"/>
            <a:ext cx="0" cy="4323232"/>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Freeform: Shape 4">
            <a:extLst>
              <a:ext uri="{FF2B5EF4-FFF2-40B4-BE49-F238E27FC236}">
                <a16:creationId xmlns:a16="http://schemas.microsoft.com/office/drawing/2014/main" id="{AAA3D808-354B-4F3D-BC7E-6CCA27593EAB}"/>
              </a:ext>
            </a:extLst>
          </p:cNvPr>
          <p:cNvSpPr/>
          <p:nvPr/>
        </p:nvSpPr>
        <p:spPr>
          <a:xfrm>
            <a:off x="5655365" y="2424677"/>
            <a:ext cx="967993" cy="2901258"/>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8CC7F7DE-1603-45A1-9EC1-C8ECA9EBF4DD}"/>
              </a:ext>
            </a:extLst>
          </p:cNvPr>
          <p:cNvSpPr/>
          <p:nvPr/>
        </p:nvSpPr>
        <p:spPr>
          <a:xfrm>
            <a:off x="5649770" y="3657600"/>
            <a:ext cx="702365" cy="1409917"/>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91F0B68-E064-419E-9DDF-50692C410507}"/>
              </a:ext>
            </a:extLst>
          </p:cNvPr>
          <p:cNvSpPr txBox="1"/>
          <p:nvPr/>
        </p:nvSpPr>
        <p:spPr>
          <a:xfrm>
            <a:off x="6023113" y="3260035"/>
            <a:ext cx="526774" cy="369332"/>
          </a:xfrm>
          <a:prstGeom prst="rect">
            <a:avLst/>
          </a:prstGeom>
          <a:noFill/>
        </p:spPr>
        <p:txBody>
          <a:bodyPr wrap="square" rtlCol="0">
            <a:spAutoFit/>
          </a:bodyPr>
          <a:lstStyle/>
          <a:p>
            <a:r>
              <a:rPr lang="en-GB" dirty="0"/>
              <a:t>2x</a:t>
            </a:r>
          </a:p>
        </p:txBody>
      </p:sp>
      <p:sp>
        <p:nvSpPr>
          <p:cNvPr id="9" name="TextBox 8">
            <a:extLst>
              <a:ext uri="{FF2B5EF4-FFF2-40B4-BE49-F238E27FC236}">
                <a16:creationId xmlns:a16="http://schemas.microsoft.com/office/drawing/2014/main" id="{8A1230A6-9CE0-48E5-9D83-4E57D84D0C53}"/>
              </a:ext>
            </a:extLst>
          </p:cNvPr>
          <p:cNvSpPr txBox="1"/>
          <p:nvPr/>
        </p:nvSpPr>
        <p:spPr>
          <a:xfrm>
            <a:off x="6088748" y="2081584"/>
            <a:ext cx="526774" cy="369332"/>
          </a:xfrm>
          <a:prstGeom prst="rect">
            <a:avLst/>
          </a:prstGeom>
          <a:noFill/>
        </p:spPr>
        <p:txBody>
          <a:bodyPr wrap="square" rtlCol="0">
            <a:spAutoFit/>
          </a:bodyPr>
          <a:lstStyle/>
          <a:p>
            <a:r>
              <a:rPr lang="en-GB" dirty="0"/>
              <a:t>3x</a:t>
            </a:r>
          </a:p>
        </p:txBody>
      </p:sp>
      <p:sp>
        <p:nvSpPr>
          <p:cNvPr id="8" name="Oval 7">
            <a:extLst>
              <a:ext uri="{FF2B5EF4-FFF2-40B4-BE49-F238E27FC236}">
                <a16:creationId xmlns:a16="http://schemas.microsoft.com/office/drawing/2014/main" id="{C77D252C-EB32-4783-A94A-A00A1CE09756}"/>
              </a:ext>
            </a:extLst>
          </p:cNvPr>
          <p:cNvSpPr/>
          <p:nvPr/>
        </p:nvSpPr>
        <p:spPr>
          <a:xfrm>
            <a:off x="5520561" y="1932485"/>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2529DA6-EBB3-4F0F-BE0A-C0EDDE556227}"/>
              </a:ext>
            </a:extLst>
          </p:cNvPr>
          <p:cNvSpPr/>
          <p:nvPr/>
        </p:nvSpPr>
        <p:spPr>
          <a:xfrm>
            <a:off x="5520561" y="3009613"/>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393A8E2-4B21-418D-8116-37A9BC8A8261}"/>
              </a:ext>
            </a:extLst>
          </p:cNvPr>
          <p:cNvSpPr/>
          <p:nvPr/>
        </p:nvSpPr>
        <p:spPr>
          <a:xfrm>
            <a:off x="5524334" y="5290441"/>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97508628-4CEA-4D82-8133-EACE5BE7DDBD}"/>
              </a:ext>
            </a:extLst>
          </p:cNvPr>
          <p:cNvCxnSpPr>
            <a:stCxn id="7" idx="7"/>
            <a:endCxn id="7" idx="0"/>
          </p:cNvCxnSpPr>
          <p:nvPr/>
        </p:nvCxnSpPr>
        <p:spPr>
          <a:xfrm flipH="1">
            <a:off x="5649770" y="3686810"/>
            <a:ext cx="14423" cy="1279974"/>
          </a:xfrm>
          <a:prstGeom prst="line">
            <a:avLst/>
          </a:prstGeom>
          <a:ln w="50800">
            <a:solidFill>
              <a:srgbClr val="FF9900"/>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5D0C27A-B79A-4741-A29F-5CA274A9F15F}"/>
              </a:ext>
            </a:extLst>
          </p:cNvPr>
          <p:cNvSpPr/>
          <p:nvPr/>
        </p:nvSpPr>
        <p:spPr>
          <a:xfrm>
            <a:off x="5520561" y="4667098"/>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D461BAF9-1264-4760-AFAD-5D196B950C6D}"/>
              </a:ext>
            </a:extLst>
          </p:cNvPr>
          <p:cNvSpPr/>
          <p:nvPr/>
        </p:nvSpPr>
        <p:spPr>
          <a:xfrm>
            <a:off x="5520561" y="4167774"/>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515F964-6524-4023-99CC-4E5D2F6D020E}"/>
              </a:ext>
            </a:extLst>
          </p:cNvPr>
          <p:cNvSpPr/>
          <p:nvPr/>
        </p:nvSpPr>
        <p:spPr>
          <a:xfrm>
            <a:off x="7750206" y="1698710"/>
            <a:ext cx="3341864" cy="173029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Write your own nested loop algorithm </a:t>
            </a:r>
          </a:p>
        </p:txBody>
      </p:sp>
    </p:spTree>
    <p:extLst>
      <p:ext uri="{BB962C8B-B14F-4D97-AF65-F5344CB8AC3E}">
        <p14:creationId xmlns:p14="http://schemas.microsoft.com/office/powerpoint/2010/main" val="746316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in code</a:t>
            </a:r>
          </a:p>
        </p:txBody>
      </p:sp>
      <p:grpSp>
        <p:nvGrpSpPr>
          <p:cNvPr id="21" name="Group 20">
            <a:extLst>
              <a:ext uri="{FF2B5EF4-FFF2-40B4-BE49-F238E27FC236}">
                <a16:creationId xmlns:a16="http://schemas.microsoft.com/office/drawing/2014/main" id="{32E4629B-7576-4DA3-9BCB-4254C9048ECE}"/>
              </a:ext>
            </a:extLst>
          </p:cNvPr>
          <p:cNvGrpSpPr/>
          <p:nvPr/>
        </p:nvGrpSpPr>
        <p:grpSpPr>
          <a:xfrm>
            <a:off x="3378016" y="1628744"/>
            <a:ext cx="3217600" cy="4616981"/>
            <a:chOff x="2185235" y="1648622"/>
            <a:chExt cx="3217600" cy="4616981"/>
          </a:xfrm>
        </p:grpSpPr>
        <p:pic>
          <p:nvPicPr>
            <p:cNvPr id="10" name="Picture 9" descr="Graphical user interface, application&#10;&#10;Description automatically generated">
              <a:extLst>
                <a:ext uri="{FF2B5EF4-FFF2-40B4-BE49-F238E27FC236}">
                  <a16:creationId xmlns:a16="http://schemas.microsoft.com/office/drawing/2014/main" id="{2FF56CDE-E983-4D78-A675-5C4E8C713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5235" y="1758339"/>
              <a:ext cx="3091189" cy="4507264"/>
            </a:xfrm>
            <a:prstGeom prst="rect">
              <a:avLst/>
            </a:prstGeom>
          </p:spPr>
        </p:pic>
        <p:grpSp>
          <p:nvGrpSpPr>
            <p:cNvPr id="20" name="Group 19">
              <a:extLst>
                <a:ext uri="{FF2B5EF4-FFF2-40B4-BE49-F238E27FC236}">
                  <a16:creationId xmlns:a16="http://schemas.microsoft.com/office/drawing/2014/main" id="{492CDC6B-3C19-4EB8-A5A4-2B10FD86E10E}"/>
                </a:ext>
              </a:extLst>
            </p:cNvPr>
            <p:cNvGrpSpPr/>
            <p:nvPr/>
          </p:nvGrpSpPr>
          <p:grpSpPr>
            <a:xfrm>
              <a:off x="4257261" y="1648622"/>
              <a:ext cx="1145574" cy="4323232"/>
              <a:chOff x="6096000" y="1678440"/>
              <a:chExt cx="1145574" cy="4323232"/>
            </a:xfrm>
          </p:grpSpPr>
          <p:cxnSp>
            <p:nvCxnSpPr>
              <p:cNvPr id="3" name="Straight Arrow Connector 2">
                <a:extLst>
                  <a:ext uri="{FF2B5EF4-FFF2-40B4-BE49-F238E27FC236}">
                    <a16:creationId xmlns:a16="http://schemas.microsoft.com/office/drawing/2014/main" id="{E1495079-B67E-4759-BBAB-B966B8AE550D}"/>
                  </a:ext>
                </a:extLst>
              </p:cNvPr>
              <p:cNvCxnSpPr>
                <a:cxnSpLocks/>
              </p:cNvCxnSpPr>
              <p:nvPr/>
            </p:nvCxnSpPr>
            <p:spPr>
              <a:xfrm>
                <a:off x="6228006" y="1678440"/>
                <a:ext cx="0" cy="4323232"/>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Freeform: Shape 4">
                <a:extLst>
                  <a:ext uri="{FF2B5EF4-FFF2-40B4-BE49-F238E27FC236}">
                    <a16:creationId xmlns:a16="http://schemas.microsoft.com/office/drawing/2014/main" id="{AAA3D808-354B-4F3D-BC7E-6CCA27593EAB}"/>
                  </a:ext>
                </a:extLst>
              </p:cNvPr>
              <p:cNvSpPr/>
              <p:nvPr/>
            </p:nvSpPr>
            <p:spPr>
              <a:xfrm>
                <a:off x="6230804" y="2301142"/>
                <a:ext cx="967993" cy="3558680"/>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8CC7F7DE-1603-45A1-9EC1-C8ECA9EBF4DD}"/>
                  </a:ext>
                </a:extLst>
              </p:cNvPr>
              <p:cNvSpPr/>
              <p:nvPr/>
            </p:nvSpPr>
            <p:spPr>
              <a:xfrm>
                <a:off x="6225209" y="3675915"/>
                <a:ext cx="702365" cy="1669002"/>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91F0B68-E064-419E-9DDF-50692C410507}"/>
                  </a:ext>
                </a:extLst>
              </p:cNvPr>
              <p:cNvSpPr txBox="1"/>
              <p:nvPr/>
            </p:nvSpPr>
            <p:spPr>
              <a:xfrm>
                <a:off x="6598552" y="3278350"/>
                <a:ext cx="526774" cy="369332"/>
              </a:xfrm>
              <a:prstGeom prst="rect">
                <a:avLst/>
              </a:prstGeom>
              <a:noFill/>
              <a:ln>
                <a:noFill/>
              </a:ln>
            </p:spPr>
            <p:txBody>
              <a:bodyPr wrap="square" rtlCol="0">
                <a:spAutoFit/>
              </a:bodyPr>
              <a:lstStyle/>
              <a:p>
                <a:r>
                  <a:rPr lang="en-GB" dirty="0"/>
                  <a:t>4x</a:t>
                </a:r>
              </a:p>
            </p:txBody>
          </p:sp>
          <p:sp>
            <p:nvSpPr>
              <p:cNvPr id="9" name="TextBox 8">
                <a:extLst>
                  <a:ext uri="{FF2B5EF4-FFF2-40B4-BE49-F238E27FC236}">
                    <a16:creationId xmlns:a16="http://schemas.microsoft.com/office/drawing/2014/main" id="{8A1230A6-9CE0-48E5-9D83-4E57D84D0C53}"/>
                  </a:ext>
                </a:extLst>
              </p:cNvPr>
              <p:cNvSpPr txBox="1"/>
              <p:nvPr/>
            </p:nvSpPr>
            <p:spPr>
              <a:xfrm>
                <a:off x="6714800" y="1931810"/>
                <a:ext cx="526774" cy="369332"/>
              </a:xfrm>
              <a:prstGeom prst="rect">
                <a:avLst/>
              </a:prstGeom>
              <a:noFill/>
              <a:ln>
                <a:noFill/>
              </a:ln>
            </p:spPr>
            <p:txBody>
              <a:bodyPr wrap="square" rtlCol="0">
                <a:spAutoFit/>
              </a:bodyPr>
              <a:lstStyle/>
              <a:p>
                <a:r>
                  <a:rPr lang="en-GB" dirty="0"/>
                  <a:t>3x</a:t>
                </a:r>
              </a:p>
            </p:txBody>
          </p:sp>
          <p:sp>
            <p:nvSpPr>
              <p:cNvPr id="13" name="Oval 12">
                <a:extLst>
                  <a:ext uri="{FF2B5EF4-FFF2-40B4-BE49-F238E27FC236}">
                    <a16:creationId xmlns:a16="http://schemas.microsoft.com/office/drawing/2014/main" id="{E2529DA6-EBB3-4F0F-BE0A-C0EDDE556227}"/>
                  </a:ext>
                </a:extLst>
              </p:cNvPr>
              <p:cNvSpPr/>
              <p:nvPr/>
            </p:nvSpPr>
            <p:spPr>
              <a:xfrm>
                <a:off x="6096000" y="3027928"/>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97508628-4CEA-4D82-8133-EACE5BE7DDBD}"/>
                  </a:ext>
                </a:extLst>
              </p:cNvPr>
              <p:cNvCxnSpPr>
                <a:cxnSpLocks/>
                <a:stCxn id="7" idx="7"/>
                <a:endCxn id="7" idx="0"/>
              </p:cNvCxnSpPr>
              <p:nvPr/>
            </p:nvCxnSpPr>
            <p:spPr>
              <a:xfrm flipH="1">
                <a:off x="6225209" y="3710492"/>
                <a:ext cx="14423" cy="1515182"/>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D461BAF9-1264-4760-AFAD-5D196B950C6D}"/>
                  </a:ext>
                </a:extLst>
              </p:cNvPr>
              <p:cNvSpPr/>
              <p:nvPr/>
            </p:nvSpPr>
            <p:spPr>
              <a:xfrm>
                <a:off x="6110423" y="4519269"/>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4287286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Nested loop knowledge</a:t>
            </a:r>
          </a:p>
        </p:txBody>
      </p:sp>
      <p:pic>
        <p:nvPicPr>
          <p:cNvPr id="25" name="Picture 24" descr="A picture containing diagram&#10;&#10;Description automatically generated">
            <a:extLst>
              <a:ext uri="{FF2B5EF4-FFF2-40B4-BE49-F238E27FC236}">
                <a16:creationId xmlns:a16="http://schemas.microsoft.com/office/drawing/2014/main" id="{7B4B92FD-88BF-436C-AE60-776A98B6236B}"/>
              </a:ext>
            </a:extLst>
          </p:cNvPr>
          <p:cNvPicPr>
            <a:picLocks noChangeAspect="1"/>
          </p:cNvPicPr>
          <p:nvPr/>
        </p:nvPicPr>
        <p:blipFill rotWithShape="1">
          <a:blip r:embed="rId2">
            <a:extLst>
              <a:ext uri="{28A0092B-C50C-407E-A947-70E740481C1C}">
                <a14:useLocalDpi xmlns:a14="http://schemas.microsoft.com/office/drawing/2010/main" val="0"/>
              </a:ext>
            </a:extLst>
          </a:blip>
          <a:srcRect l="29322" b="-10816"/>
          <a:stretch/>
        </p:blipFill>
        <p:spPr>
          <a:xfrm>
            <a:off x="9126245" y="6130754"/>
            <a:ext cx="2941929" cy="580763"/>
          </a:xfrm>
          <a:prstGeom prst="rect">
            <a:avLst/>
          </a:prstGeom>
        </p:spPr>
      </p:pic>
      <p:sp>
        <p:nvSpPr>
          <p:cNvPr id="26" name="TextBox 25">
            <a:extLst>
              <a:ext uri="{FF2B5EF4-FFF2-40B4-BE49-F238E27FC236}">
                <a16:creationId xmlns:a16="http://schemas.microsoft.com/office/drawing/2014/main" id="{FE706210-7ED3-4110-8213-D6F25695EA4D}"/>
              </a:ext>
            </a:extLst>
          </p:cNvPr>
          <p:cNvSpPr txBox="1"/>
          <p:nvPr/>
        </p:nvSpPr>
        <p:spPr>
          <a:xfrm>
            <a:off x="8183894" y="6249852"/>
            <a:ext cx="113305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Calibri" panose="020F0502020204030204" pitchFamily="34" charset="0"/>
                <a:cs typeface="Calibri" panose="020F0502020204030204" pitchFamily="34" charset="0"/>
              </a:rPr>
              <a:t>©HIAS</a:t>
            </a:r>
            <a:endParaRPr lang="en-GB" sz="2400" dirty="0"/>
          </a:p>
        </p:txBody>
      </p:sp>
      <p:sp>
        <p:nvSpPr>
          <p:cNvPr id="4" name="TextBox 3">
            <a:extLst>
              <a:ext uri="{FF2B5EF4-FFF2-40B4-BE49-F238E27FC236}">
                <a16:creationId xmlns:a16="http://schemas.microsoft.com/office/drawing/2014/main" id="{17DE9385-BBE4-4AF9-898F-A38C09CCA32D}"/>
              </a:ext>
            </a:extLst>
          </p:cNvPr>
          <p:cNvSpPr txBox="1"/>
          <p:nvPr/>
        </p:nvSpPr>
        <p:spPr>
          <a:xfrm>
            <a:off x="2223426" y="1658905"/>
            <a:ext cx="7738832" cy="2246769"/>
          </a:xfrm>
          <a:prstGeom prst="rect">
            <a:avLst/>
          </a:prstGeom>
          <a:noFill/>
        </p:spPr>
        <p:txBody>
          <a:bodyPr wrap="square" rtlCol="0">
            <a:spAutoFit/>
          </a:bodyPr>
          <a:lstStyle/>
          <a:p>
            <a:r>
              <a:rPr lang="en-GB" sz="2800" b="1" dirty="0">
                <a:solidFill>
                  <a:srgbClr val="0070C0"/>
                </a:solidFill>
              </a:rPr>
              <a:t>A nested loop is</a:t>
            </a:r>
          </a:p>
          <a:p>
            <a:r>
              <a:rPr lang="en-GB" sz="2800" dirty="0">
                <a:solidFill>
                  <a:srgbClr val="0070C0"/>
                </a:solidFill>
              </a:rPr>
              <a:t>One loop inside another loop</a:t>
            </a:r>
          </a:p>
          <a:p>
            <a:r>
              <a:rPr lang="en-GB" sz="2800" b="1" dirty="0">
                <a:solidFill>
                  <a:srgbClr val="0070C0"/>
                </a:solidFill>
              </a:rPr>
              <a:t>Nested loops </a:t>
            </a:r>
          </a:p>
          <a:p>
            <a:pPr marL="285750" indent="-285750">
              <a:buFont typeface="Arial" panose="020B0604020202020204" pitchFamily="34" charset="0"/>
              <a:buChar char="•"/>
            </a:pPr>
            <a:r>
              <a:rPr lang="en-GB" sz="2800" dirty="0">
                <a:solidFill>
                  <a:srgbClr val="0070C0"/>
                </a:solidFill>
              </a:rPr>
              <a:t>Actions can be inside multiple loops</a:t>
            </a:r>
          </a:p>
          <a:p>
            <a:pPr marL="285750" indent="-285750">
              <a:buFont typeface="Arial" panose="020B0604020202020204" pitchFamily="34" charset="0"/>
              <a:buChar char="•"/>
            </a:pPr>
            <a:r>
              <a:rPr lang="en-GB" sz="2800" dirty="0">
                <a:solidFill>
                  <a:srgbClr val="0070C0"/>
                </a:solidFill>
              </a:rPr>
              <a:t>Number of actions = loop A count x loop B count</a:t>
            </a:r>
            <a:endParaRPr lang="en-GB" dirty="0"/>
          </a:p>
        </p:txBody>
      </p:sp>
    </p:spTree>
    <p:extLst>
      <p:ext uri="{BB962C8B-B14F-4D97-AF65-F5344CB8AC3E}">
        <p14:creationId xmlns:p14="http://schemas.microsoft.com/office/powerpoint/2010/main" val="1294941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E01C-723E-D5E7-9376-5E870BA8C2D6}"/>
              </a:ext>
            </a:extLst>
          </p:cNvPr>
          <p:cNvSpPr>
            <a:spLocks noGrp="1"/>
          </p:cNvSpPr>
          <p:nvPr>
            <p:ph type="title"/>
          </p:nvPr>
        </p:nvSpPr>
        <p:spPr>
          <a:xfrm>
            <a:off x="838200" y="754602"/>
            <a:ext cx="10515600" cy="936086"/>
          </a:xfrm>
        </p:spPr>
        <p:txBody>
          <a:bodyPr/>
          <a:lstStyle/>
          <a:p>
            <a:r>
              <a:rPr lang="en-GB" b="1" dirty="0">
                <a:solidFill>
                  <a:srgbClr val="0070C0"/>
                </a:solidFill>
              </a:rPr>
              <a:t>Terms of use</a:t>
            </a:r>
          </a:p>
        </p:txBody>
      </p:sp>
      <p:sp>
        <p:nvSpPr>
          <p:cNvPr id="3" name="Content Placeholder 2">
            <a:extLst>
              <a:ext uri="{FF2B5EF4-FFF2-40B4-BE49-F238E27FC236}">
                <a16:creationId xmlns:a16="http://schemas.microsoft.com/office/drawing/2014/main" id="{CFCBB25A-ECA6-6C4C-E77B-228679703B51}"/>
              </a:ext>
            </a:extLst>
          </p:cNvPr>
          <p:cNvSpPr>
            <a:spLocks noGrp="1"/>
          </p:cNvSpPr>
          <p:nvPr>
            <p:ph idx="1"/>
          </p:nvPr>
        </p:nvSpPr>
        <p:spPr/>
        <p:txBody>
          <a:bodyPr/>
          <a:lstStyle/>
          <a:p>
            <a:pPr marL="0" indent="0" algn="l">
              <a:buNone/>
            </a:pPr>
            <a:r>
              <a:rPr lang="en-GB" b="0" i="0" dirty="0">
                <a:solidFill>
                  <a:srgbClr val="0070C0"/>
                </a:solidFill>
                <a:effectLst/>
                <a:latin typeface="Times New Roman" panose="02020603050405020304" pitchFamily="18" charset="0"/>
              </a:rPr>
              <a:t>Slides are provided in PDF and PowerPoint Formats and teachers who purchased the book are authorized to adapt the resources within their school or on closed learning platforms such as Seesaw, Google Classroom or Teams as long as they are not shared outside the school community.</a:t>
            </a:r>
          </a:p>
          <a:p>
            <a:pPr marL="0" indent="0" algn="l">
              <a:buNone/>
            </a:pPr>
            <a:endParaRPr lang="en-GB" dirty="0">
              <a:solidFill>
                <a:srgbClr val="0070C0"/>
              </a:solidFill>
              <a:latin typeface="Times New Roman" panose="02020603050405020304" pitchFamily="18" charset="0"/>
            </a:endParaRPr>
          </a:p>
          <a:p>
            <a:pPr marL="0" indent="0" algn="l">
              <a:buNone/>
            </a:pPr>
            <a:r>
              <a:rPr lang="en-GB" b="0" i="0" dirty="0">
                <a:solidFill>
                  <a:srgbClr val="0070C0"/>
                </a:solidFill>
                <a:effectLst/>
                <a:latin typeface="Times New Roman" panose="02020603050405020304" pitchFamily="18" charset="0"/>
              </a:rPr>
              <a:t>Further book resources can be found here</a:t>
            </a:r>
          </a:p>
          <a:p>
            <a:pPr marL="0" indent="0" algn="l">
              <a:buNone/>
            </a:pPr>
            <a:r>
              <a:rPr lang="en-GB" b="0" i="0" dirty="0">
                <a:solidFill>
                  <a:srgbClr val="0070C0"/>
                </a:solidFill>
                <a:effectLst/>
                <a:latin typeface="Times New Roman" panose="02020603050405020304" pitchFamily="18" charset="0"/>
                <a:hlinkClick r:id="rId2"/>
              </a:rPr>
              <a:t>https://computing.hias.hants.gov.uk/course/view.php?id=51</a:t>
            </a:r>
            <a:r>
              <a:rPr lang="en-GB" dirty="0">
                <a:solidFill>
                  <a:srgbClr val="0070C0"/>
                </a:solidFill>
                <a:latin typeface="Times New Roman" panose="02020603050405020304" pitchFamily="18" charset="0"/>
              </a:rPr>
              <a:t> </a:t>
            </a:r>
            <a:r>
              <a:rPr lang="en-GB" b="0" i="0" dirty="0">
                <a:solidFill>
                  <a:srgbClr val="0070C0"/>
                </a:solidFill>
                <a:effectLst/>
                <a:latin typeface="Times New Roman" panose="02020603050405020304" pitchFamily="18" charset="0"/>
              </a:rPr>
              <a:t> </a:t>
            </a:r>
          </a:p>
          <a:p>
            <a:pPr marL="0" indent="0">
              <a:buNone/>
            </a:pPr>
            <a:endParaRPr lang="en-GB" dirty="0"/>
          </a:p>
        </p:txBody>
      </p:sp>
    </p:spTree>
    <p:extLst>
      <p:ext uri="{BB962C8B-B14F-4D97-AF65-F5344CB8AC3E}">
        <p14:creationId xmlns:p14="http://schemas.microsoft.com/office/powerpoint/2010/main" val="790692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a:extLst>
              <a:ext uri="{FF2B5EF4-FFF2-40B4-BE49-F238E27FC236}">
                <a16:creationId xmlns:a16="http://schemas.microsoft.com/office/drawing/2014/main" id="{3C851410-3B3E-482E-BB43-B261B0DA9564}"/>
              </a:ext>
            </a:extLst>
          </p:cNvPr>
          <p:cNvGrpSpPr/>
          <p:nvPr/>
        </p:nvGrpSpPr>
        <p:grpSpPr>
          <a:xfrm>
            <a:off x="7662162" y="5565645"/>
            <a:ext cx="657142" cy="1051329"/>
            <a:chOff x="7736161" y="5229225"/>
            <a:chExt cx="657142" cy="1051329"/>
          </a:xfrm>
        </p:grpSpPr>
        <p:cxnSp>
          <p:nvCxnSpPr>
            <p:cNvPr id="42" name="Straight Connector 41">
              <a:extLst>
                <a:ext uri="{FF2B5EF4-FFF2-40B4-BE49-F238E27FC236}">
                  <a16:creationId xmlns:a16="http://schemas.microsoft.com/office/drawing/2014/main" id="{EF9D6093-CC51-4F1D-8CFE-F8E969B4E62F}"/>
                </a:ext>
              </a:extLst>
            </p:cNvPr>
            <p:cNvCxnSpPr/>
            <p:nvPr/>
          </p:nvCxnSpPr>
          <p:spPr>
            <a:xfrm>
              <a:off x="7895395" y="5229225"/>
              <a:ext cx="0" cy="876300"/>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43" name="Freeform: Shape 42">
              <a:extLst>
                <a:ext uri="{FF2B5EF4-FFF2-40B4-BE49-F238E27FC236}">
                  <a16:creationId xmlns:a16="http://schemas.microsoft.com/office/drawing/2014/main" id="{EE7E25E4-5D7C-4861-92A0-85905A06806A}"/>
                </a:ext>
              </a:extLst>
            </p:cNvPr>
            <p:cNvSpPr/>
            <p:nvPr/>
          </p:nvSpPr>
          <p:spPr>
            <a:xfrm>
              <a:off x="7896225" y="5577336"/>
              <a:ext cx="497078" cy="703218"/>
            </a:xfrm>
            <a:custGeom>
              <a:avLst/>
              <a:gdLst>
                <a:gd name="connsiteX0" fmla="*/ 0 w 497078"/>
                <a:gd name="connsiteY0" fmla="*/ 509139 h 703218"/>
                <a:gd name="connsiteX1" fmla="*/ 104775 w 497078"/>
                <a:gd name="connsiteY1" fmla="*/ 690114 h 703218"/>
                <a:gd name="connsiteX2" fmla="*/ 447675 w 497078"/>
                <a:gd name="connsiteY2" fmla="*/ 652014 h 703218"/>
                <a:gd name="connsiteX3" fmla="*/ 495300 w 497078"/>
                <a:gd name="connsiteY3" fmla="*/ 356739 h 703218"/>
                <a:gd name="connsiteX4" fmla="*/ 457200 w 497078"/>
                <a:gd name="connsiteY4" fmla="*/ 51939 h 703218"/>
                <a:gd name="connsiteX5" fmla="*/ 200025 w 497078"/>
                <a:gd name="connsiteY5" fmla="*/ 4314 h 703218"/>
                <a:gd name="connsiteX6" fmla="*/ 66675 w 497078"/>
                <a:gd name="connsiteY6" fmla="*/ 99564 h 70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078" h="703218">
                  <a:moveTo>
                    <a:pt x="0" y="509139"/>
                  </a:moveTo>
                  <a:cubicBezTo>
                    <a:pt x="15081" y="587720"/>
                    <a:pt x="30163" y="666302"/>
                    <a:pt x="104775" y="690114"/>
                  </a:cubicBezTo>
                  <a:cubicBezTo>
                    <a:pt x="179387" y="713926"/>
                    <a:pt x="382588" y="707576"/>
                    <a:pt x="447675" y="652014"/>
                  </a:cubicBezTo>
                  <a:cubicBezTo>
                    <a:pt x="512762" y="596452"/>
                    <a:pt x="493713" y="456751"/>
                    <a:pt x="495300" y="356739"/>
                  </a:cubicBezTo>
                  <a:cubicBezTo>
                    <a:pt x="496887" y="256727"/>
                    <a:pt x="506413" y="110676"/>
                    <a:pt x="457200" y="51939"/>
                  </a:cubicBezTo>
                  <a:cubicBezTo>
                    <a:pt x="407988" y="-6799"/>
                    <a:pt x="265112" y="-3623"/>
                    <a:pt x="200025" y="4314"/>
                  </a:cubicBezTo>
                  <a:cubicBezTo>
                    <a:pt x="134938" y="12251"/>
                    <a:pt x="100806" y="55907"/>
                    <a:pt x="66675" y="99564"/>
                  </a:cubicBezTo>
                </a:path>
              </a:pathLst>
            </a:custGeom>
            <a:noFill/>
            <a:ln w="50800">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8FC1A2B2-65FB-44AD-97FA-BED9F9C8DDF4}"/>
                </a:ext>
              </a:extLst>
            </p:cNvPr>
            <p:cNvSpPr/>
            <p:nvPr/>
          </p:nvSpPr>
          <p:spPr>
            <a:xfrm>
              <a:off x="7736161" y="5784666"/>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5" name="Group 44">
            <a:extLst>
              <a:ext uri="{FF2B5EF4-FFF2-40B4-BE49-F238E27FC236}">
                <a16:creationId xmlns:a16="http://schemas.microsoft.com/office/drawing/2014/main" id="{0A125824-7BB9-4225-8307-DF0F208C034E}"/>
              </a:ext>
            </a:extLst>
          </p:cNvPr>
          <p:cNvGrpSpPr/>
          <p:nvPr/>
        </p:nvGrpSpPr>
        <p:grpSpPr>
          <a:xfrm>
            <a:off x="6812204" y="3794003"/>
            <a:ext cx="1182224" cy="1659618"/>
            <a:chOff x="7616124" y="3257565"/>
            <a:chExt cx="1182224" cy="1659618"/>
          </a:xfrm>
        </p:grpSpPr>
        <p:cxnSp>
          <p:nvCxnSpPr>
            <p:cNvPr id="33" name="Straight Arrow Connector 32">
              <a:extLst>
                <a:ext uri="{FF2B5EF4-FFF2-40B4-BE49-F238E27FC236}">
                  <a16:creationId xmlns:a16="http://schemas.microsoft.com/office/drawing/2014/main" id="{37992E7D-20FC-403D-858C-3BA9D84B21B0}"/>
                </a:ext>
              </a:extLst>
            </p:cNvPr>
            <p:cNvCxnSpPr>
              <a:cxnSpLocks/>
            </p:cNvCxnSpPr>
            <p:nvPr/>
          </p:nvCxnSpPr>
          <p:spPr>
            <a:xfrm>
              <a:off x="7749474" y="3257565"/>
              <a:ext cx="0" cy="165961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49375734-449E-4361-B1FD-3E5BE8F223D0}"/>
                </a:ext>
              </a:extLst>
            </p:cNvPr>
            <p:cNvSpPr/>
            <p:nvPr/>
          </p:nvSpPr>
          <p:spPr>
            <a:xfrm>
              <a:off x="7753350" y="3762045"/>
              <a:ext cx="522499" cy="819220"/>
            </a:xfrm>
            <a:custGeom>
              <a:avLst/>
              <a:gdLst>
                <a:gd name="connsiteX0" fmla="*/ 0 w 522499"/>
                <a:gd name="connsiteY0" fmla="*/ 628980 h 819220"/>
                <a:gd name="connsiteX1" fmla="*/ 114300 w 522499"/>
                <a:gd name="connsiteY1" fmla="*/ 800430 h 819220"/>
                <a:gd name="connsiteX2" fmla="*/ 400050 w 522499"/>
                <a:gd name="connsiteY2" fmla="*/ 771855 h 819220"/>
                <a:gd name="connsiteX3" fmla="*/ 514350 w 522499"/>
                <a:gd name="connsiteY3" fmla="*/ 419430 h 819220"/>
                <a:gd name="connsiteX4" fmla="*/ 485775 w 522499"/>
                <a:gd name="connsiteY4" fmla="*/ 86055 h 819220"/>
                <a:gd name="connsiteX5" fmla="*/ 266700 w 522499"/>
                <a:gd name="connsiteY5" fmla="*/ 330 h 819220"/>
                <a:gd name="connsiteX6" fmla="*/ 47625 w 522499"/>
                <a:gd name="connsiteY6" fmla="*/ 105105 h 819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2499" h="819220">
                  <a:moveTo>
                    <a:pt x="0" y="628980"/>
                  </a:moveTo>
                  <a:cubicBezTo>
                    <a:pt x="23812" y="702799"/>
                    <a:pt x="47625" y="776618"/>
                    <a:pt x="114300" y="800430"/>
                  </a:cubicBezTo>
                  <a:cubicBezTo>
                    <a:pt x="180975" y="824243"/>
                    <a:pt x="333375" y="835355"/>
                    <a:pt x="400050" y="771855"/>
                  </a:cubicBezTo>
                  <a:cubicBezTo>
                    <a:pt x="466725" y="708355"/>
                    <a:pt x="500062" y="533730"/>
                    <a:pt x="514350" y="419430"/>
                  </a:cubicBezTo>
                  <a:cubicBezTo>
                    <a:pt x="528638" y="305130"/>
                    <a:pt x="527050" y="155905"/>
                    <a:pt x="485775" y="86055"/>
                  </a:cubicBezTo>
                  <a:cubicBezTo>
                    <a:pt x="444500" y="16205"/>
                    <a:pt x="339725" y="-2845"/>
                    <a:pt x="266700" y="330"/>
                  </a:cubicBezTo>
                  <a:cubicBezTo>
                    <a:pt x="193675" y="3505"/>
                    <a:pt x="120650" y="54305"/>
                    <a:pt x="47625" y="105105"/>
                  </a:cubicBezTo>
                </a:path>
              </a:pathLst>
            </a:custGeom>
            <a:noFill/>
            <a:ln w="50800">
              <a:solidFill>
                <a:srgbClr val="0070C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E3FAA4A5-B6DD-46C3-82C0-B644F3625EB5}"/>
                </a:ext>
              </a:extLst>
            </p:cNvPr>
            <p:cNvSpPr txBox="1"/>
            <p:nvPr/>
          </p:nvSpPr>
          <p:spPr>
            <a:xfrm>
              <a:off x="8275849" y="3838575"/>
              <a:ext cx="522499" cy="369332"/>
            </a:xfrm>
            <a:prstGeom prst="rect">
              <a:avLst/>
            </a:prstGeom>
            <a:noFill/>
          </p:spPr>
          <p:txBody>
            <a:bodyPr wrap="square" rtlCol="0">
              <a:spAutoFit/>
            </a:bodyPr>
            <a:lstStyle/>
            <a:p>
              <a:r>
                <a:rPr lang="en-GB" dirty="0">
                  <a:solidFill>
                    <a:srgbClr val="0070C0"/>
                  </a:solidFill>
                </a:rPr>
                <a:t>x7</a:t>
              </a:r>
            </a:p>
          </p:txBody>
        </p:sp>
        <p:sp>
          <p:nvSpPr>
            <p:cNvPr id="38" name="Oval 37">
              <a:extLst>
                <a:ext uri="{FF2B5EF4-FFF2-40B4-BE49-F238E27FC236}">
                  <a16:creationId xmlns:a16="http://schemas.microsoft.com/office/drawing/2014/main" id="{49C189D5-482E-4302-9AAB-833F7918A43E}"/>
                </a:ext>
              </a:extLst>
            </p:cNvPr>
            <p:cNvSpPr/>
            <p:nvPr/>
          </p:nvSpPr>
          <p:spPr>
            <a:xfrm>
              <a:off x="7616124" y="4023241"/>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TextBox 3">
            <a:extLst>
              <a:ext uri="{FF2B5EF4-FFF2-40B4-BE49-F238E27FC236}">
                <a16:creationId xmlns:a16="http://schemas.microsoft.com/office/drawing/2014/main" id="{D8D5B92D-F720-44C9-9324-8BD582A17849}"/>
              </a:ext>
            </a:extLst>
          </p:cNvPr>
          <p:cNvSpPr txBox="1"/>
          <p:nvPr/>
        </p:nvSpPr>
        <p:spPr>
          <a:xfrm>
            <a:off x="-7028" y="-1"/>
            <a:ext cx="4439576" cy="874351"/>
          </a:xfrm>
          <a:prstGeom prst="rect">
            <a:avLst/>
          </a:prstGeom>
          <a:solidFill>
            <a:srgbClr val="FF9900"/>
          </a:solidFill>
        </p:spPr>
        <p:txBody>
          <a:bodyPr wrap="square" rtlCol="0" anchor="ctr" anchorCtr="0">
            <a:noAutofit/>
          </a:bodyPr>
          <a:lstStyle/>
          <a:p>
            <a:r>
              <a:rPr lang="en-GB" sz="4400" dirty="0">
                <a:solidFill>
                  <a:schemeClr val="bg1"/>
                </a:solidFill>
              </a:rPr>
              <a:t>Prior Knowledge</a:t>
            </a:r>
          </a:p>
        </p:txBody>
      </p:sp>
      <p:sp>
        <p:nvSpPr>
          <p:cNvPr id="14" name="TextBox 13">
            <a:extLst>
              <a:ext uri="{FF2B5EF4-FFF2-40B4-BE49-F238E27FC236}">
                <a16:creationId xmlns:a16="http://schemas.microsoft.com/office/drawing/2014/main" id="{0D1DAC68-0421-4F23-96BC-7EBB2635BA02}"/>
              </a:ext>
            </a:extLst>
          </p:cNvPr>
          <p:cNvSpPr txBox="1"/>
          <p:nvPr/>
        </p:nvSpPr>
        <p:spPr>
          <a:xfrm>
            <a:off x="1852" y="874350"/>
            <a:ext cx="3338374" cy="874351"/>
          </a:xfrm>
          <a:prstGeom prst="rect">
            <a:avLst/>
          </a:prstGeom>
          <a:noFill/>
          <a:ln>
            <a:noFill/>
          </a:ln>
        </p:spPr>
        <p:txBody>
          <a:bodyPr wrap="square" rtlCol="0" anchor="ctr" anchorCtr="0">
            <a:noAutofit/>
          </a:bodyPr>
          <a:lstStyle/>
          <a:p>
            <a:r>
              <a:rPr lang="en-GB" sz="4400" dirty="0">
                <a:solidFill>
                  <a:srgbClr val="FF9900"/>
                </a:solidFill>
              </a:rPr>
              <a:t>Sequence</a:t>
            </a:r>
          </a:p>
        </p:txBody>
      </p:sp>
      <p:sp>
        <p:nvSpPr>
          <p:cNvPr id="15" name="TextBox 14">
            <a:extLst>
              <a:ext uri="{FF2B5EF4-FFF2-40B4-BE49-F238E27FC236}">
                <a16:creationId xmlns:a16="http://schemas.microsoft.com/office/drawing/2014/main" id="{539C9244-05E2-4A32-B70B-3FA6EBABA1BE}"/>
              </a:ext>
            </a:extLst>
          </p:cNvPr>
          <p:cNvSpPr txBox="1"/>
          <p:nvPr/>
        </p:nvSpPr>
        <p:spPr>
          <a:xfrm>
            <a:off x="4423671" y="874350"/>
            <a:ext cx="3338374" cy="874351"/>
          </a:xfrm>
          <a:prstGeom prst="rect">
            <a:avLst/>
          </a:prstGeom>
          <a:noFill/>
          <a:ln>
            <a:noFill/>
          </a:ln>
        </p:spPr>
        <p:txBody>
          <a:bodyPr wrap="square" rtlCol="0" anchor="ctr" anchorCtr="0">
            <a:noAutofit/>
          </a:bodyPr>
          <a:lstStyle/>
          <a:p>
            <a:r>
              <a:rPr lang="en-GB" sz="4400" dirty="0">
                <a:solidFill>
                  <a:srgbClr val="FF9900"/>
                </a:solidFill>
              </a:rPr>
              <a:t>Repetition</a:t>
            </a:r>
          </a:p>
        </p:txBody>
      </p:sp>
      <p:sp>
        <p:nvSpPr>
          <p:cNvPr id="16" name="TextBox 15">
            <a:extLst>
              <a:ext uri="{FF2B5EF4-FFF2-40B4-BE49-F238E27FC236}">
                <a16:creationId xmlns:a16="http://schemas.microsoft.com/office/drawing/2014/main" id="{2F55E97A-885B-481E-866B-2E4DAF5B9D19}"/>
              </a:ext>
            </a:extLst>
          </p:cNvPr>
          <p:cNvSpPr txBox="1"/>
          <p:nvPr/>
        </p:nvSpPr>
        <p:spPr>
          <a:xfrm>
            <a:off x="8839205" y="874350"/>
            <a:ext cx="3338374" cy="874351"/>
          </a:xfrm>
          <a:prstGeom prst="rect">
            <a:avLst/>
          </a:prstGeom>
          <a:noFill/>
          <a:ln>
            <a:noFill/>
          </a:ln>
        </p:spPr>
        <p:txBody>
          <a:bodyPr wrap="square" rtlCol="0" anchor="ctr" anchorCtr="0">
            <a:noAutofit/>
          </a:bodyPr>
          <a:lstStyle/>
          <a:p>
            <a:r>
              <a:rPr lang="en-GB" sz="4400" dirty="0">
                <a:solidFill>
                  <a:srgbClr val="FF9900"/>
                </a:solidFill>
              </a:rPr>
              <a:t>Selection</a:t>
            </a:r>
          </a:p>
        </p:txBody>
      </p:sp>
      <p:sp>
        <p:nvSpPr>
          <p:cNvPr id="18" name="TextBox 17">
            <a:extLst>
              <a:ext uri="{FF2B5EF4-FFF2-40B4-BE49-F238E27FC236}">
                <a16:creationId xmlns:a16="http://schemas.microsoft.com/office/drawing/2014/main" id="{7C9AB048-6F16-47C5-9AA4-80A6D991D68E}"/>
              </a:ext>
            </a:extLst>
          </p:cNvPr>
          <p:cNvSpPr txBox="1"/>
          <p:nvPr/>
        </p:nvSpPr>
        <p:spPr>
          <a:xfrm>
            <a:off x="1852" y="1640551"/>
            <a:ext cx="3344659" cy="4893647"/>
          </a:xfrm>
          <a:prstGeom prst="rect">
            <a:avLst/>
          </a:prstGeom>
          <a:noFill/>
        </p:spPr>
        <p:txBody>
          <a:bodyPr wrap="square">
            <a:spAutoFit/>
          </a:bodyPr>
          <a:lstStyle/>
          <a:p>
            <a:r>
              <a:rPr lang="en-GB" sz="2400" dirty="0">
                <a:solidFill>
                  <a:srgbClr val="0070C0"/>
                </a:solidFill>
              </a:rPr>
              <a:t>A </a:t>
            </a:r>
            <a:r>
              <a:rPr lang="en-GB" sz="2400" b="1" dirty="0">
                <a:solidFill>
                  <a:srgbClr val="0070C0"/>
                </a:solidFill>
              </a:rPr>
              <a:t>simple sequence </a:t>
            </a:r>
            <a:r>
              <a:rPr lang="en-GB" sz="2400" dirty="0">
                <a:solidFill>
                  <a:srgbClr val="0070C0"/>
                </a:solidFill>
              </a:rPr>
              <a:t>is one instructions following another</a:t>
            </a:r>
          </a:p>
          <a:p>
            <a:endParaRPr lang="en-GB" sz="2400" dirty="0">
              <a:solidFill>
                <a:srgbClr val="0070C0"/>
              </a:solidFill>
            </a:endParaRPr>
          </a:p>
          <a:p>
            <a:r>
              <a:rPr lang="en-GB" sz="2400" dirty="0">
                <a:solidFill>
                  <a:srgbClr val="0070C0"/>
                </a:solidFill>
              </a:rPr>
              <a:t>An </a:t>
            </a:r>
            <a:r>
              <a:rPr lang="en-GB" sz="2400" b="1" dirty="0">
                <a:solidFill>
                  <a:srgbClr val="0070C0"/>
                </a:solidFill>
              </a:rPr>
              <a:t>input</a:t>
            </a:r>
            <a:r>
              <a:rPr lang="en-GB" sz="2400" dirty="0">
                <a:solidFill>
                  <a:srgbClr val="0070C0"/>
                </a:solidFill>
              </a:rPr>
              <a:t> is how we put information into a program (keyboard, mouse, trackpad inputs) or digital device</a:t>
            </a:r>
          </a:p>
          <a:p>
            <a:br>
              <a:rPr lang="en-GB" sz="2400" dirty="0">
                <a:solidFill>
                  <a:srgbClr val="0070C0"/>
                </a:solidFill>
              </a:rPr>
            </a:br>
            <a:r>
              <a:rPr lang="en-GB" sz="2400" b="1" dirty="0">
                <a:solidFill>
                  <a:srgbClr val="0070C0"/>
                </a:solidFill>
              </a:rPr>
              <a:t>digital devices </a:t>
            </a:r>
            <a:r>
              <a:rPr lang="en-GB" sz="2400" dirty="0">
                <a:solidFill>
                  <a:srgbClr val="0070C0"/>
                </a:solidFill>
              </a:rPr>
              <a:t>run programs (oven, kettle, fridge, computer etc)</a:t>
            </a:r>
          </a:p>
        </p:txBody>
      </p:sp>
      <p:sp>
        <p:nvSpPr>
          <p:cNvPr id="22" name="TextBox 21">
            <a:extLst>
              <a:ext uri="{FF2B5EF4-FFF2-40B4-BE49-F238E27FC236}">
                <a16:creationId xmlns:a16="http://schemas.microsoft.com/office/drawing/2014/main" id="{DB53F3EE-9CDF-417D-BB6C-449683F8098D}"/>
              </a:ext>
            </a:extLst>
          </p:cNvPr>
          <p:cNvSpPr txBox="1"/>
          <p:nvPr/>
        </p:nvSpPr>
        <p:spPr>
          <a:xfrm>
            <a:off x="4436242" y="1692980"/>
            <a:ext cx="3313232" cy="5262979"/>
          </a:xfrm>
          <a:prstGeom prst="rect">
            <a:avLst/>
          </a:prstGeom>
          <a:noFill/>
        </p:spPr>
        <p:txBody>
          <a:bodyPr wrap="square">
            <a:spAutoFit/>
          </a:bodyPr>
          <a:lstStyle/>
          <a:p>
            <a:r>
              <a:rPr lang="en-GB" sz="2400" dirty="0">
                <a:solidFill>
                  <a:srgbClr val="0070C0"/>
                </a:solidFill>
              </a:rPr>
              <a:t>A loop is a set of instructions that are repeated</a:t>
            </a:r>
            <a:br>
              <a:rPr lang="en-GB" sz="2400" dirty="0">
                <a:solidFill>
                  <a:srgbClr val="0070C0"/>
                </a:solidFill>
              </a:rPr>
            </a:br>
            <a:r>
              <a:rPr lang="en-GB" sz="2400" b="1" dirty="0">
                <a:solidFill>
                  <a:srgbClr val="0070C0"/>
                </a:solidFill>
              </a:rPr>
              <a:t>A count-controlled-loop </a:t>
            </a:r>
          </a:p>
          <a:p>
            <a:pPr marL="285750" indent="-285750">
              <a:buFont typeface="Arial" panose="020B0604020202020204" pitchFamily="34" charset="0"/>
              <a:buChar char="•"/>
            </a:pPr>
            <a:r>
              <a:rPr lang="en-GB" sz="2400" dirty="0">
                <a:solidFill>
                  <a:srgbClr val="0070C0"/>
                </a:solidFill>
              </a:rPr>
              <a:t>Is controlled by the number </a:t>
            </a:r>
          </a:p>
          <a:p>
            <a:pPr marL="285750" indent="-285750">
              <a:buFont typeface="Arial" panose="020B0604020202020204" pitchFamily="34" charset="0"/>
              <a:buChar char="•"/>
            </a:pPr>
            <a:r>
              <a:rPr lang="en-GB" sz="2400" dirty="0">
                <a:solidFill>
                  <a:srgbClr val="0070C0"/>
                </a:solidFill>
              </a:rPr>
              <a:t>Ends after the number of repeats are complete</a:t>
            </a:r>
          </a:p>
          <a:p>
            <a:r>
              <a:rPr lang="en-GB" sz="2400" b="1" dirty="0">
                <a:solidFill>
                  <a:srgbClr val="0070C0"/>
                </a:solidFill>
              </a:rPr>
              <a:t>An indefinite loop</a:t>
            </a:r>
          </a:p>
          <a:p>
            <a:pPr marL="457200" indent="-457200">
              <a:buFont typeface="Arial" panose="020B0604020202020204" pitchFamily="34" charset="0"/>
              <a:buChar char="•"/>
            </a:pPr>
            <a:r>
              <a:rPr lang="en-GB" sz="2400" dirty="0">
                <a:solidFill>
                  <a:srgbClr val="0070C0"/>
                </a:solidFill>
              </a:rPr>
              <a:t>we do not know how many times it will repeat or when it will end</a:t>
            </a:r>
          </a:p>
        </p:txBody>
      </p:sp>
      <p:sp>
        <p:nvSpPr>
          <p:cNvPr id="26" name="TextBox 25">
            <a:extLst>
              <a:ext uri="{FF2B5EF4-FFF2-40B4-BE49-F238E27FC236}">
                <a16:creationId xmlns:a16="http://schemas.microsoft.com/office/drawing/2014/main" id="{455C5DAF-B27A-4F0E-B27D-58B15DE8861A}"/>
              </a:ext>
            </a:extLst>
          </p:cNvPr>
          <p:cNvSpPr txBox="1"/>
          <p:nvPr/>
        </p:nvSpPr>
        <p:spPr>
          <a:xfrm>
            <a:off x="8549089" y="1692980"/>
            <a:ext cx="3615919" cy="4893647"/>
          </a:xfrm>
          <a:prstGeom prst="rect">
            <a:avLst/>
          </a:prstGeom>
          <a:noFill/>
        </p:spPr>
        <p:txBody>
          <a:bodyPr wrap="square">
            <a:spAutoFit/>
          </a:bodyPr>
          <a:lstStyle/>
          <a:p>
            <a:r>
              <a:rPr lang="en-GB" sz="2400" dirty="0">
                <a:solidFill>
                  <a:srgbClr val="0070C0"/>
                </a:solidFill>
              </a:rPr>
              <a:t>A condition is a state we can check to see if it is true or false</a:t>
            </a:r>
          </a:p>
          <a:p>
            <a:r>
              <a:rPr lang="en-GB" sz="2400" b="1" dirty="0">
                <a:solidFill>
                  <a:srgbClr val="0070C0"/>
                </a:solidFill>
              </a:rPr>
              <a:t>Conditions</a:t>
            </a:r>
          </a:p>
          <a:p>
            <a:pPr marL="285750" indent="-285750">
              <a:buFont typeface="Arial" panose="020B0604020202020204" pitchFamily="34" charset="0"/>
              <a:buChar char="•"/>
            </a:pPr>
            <a:r>
              <a:rPr lang="en-GB" sz="2400" dirty="0">
                <a:solidFill>
                  <a:srgbClr val="0070C0"/>
                </a:solidFill>
              </a:rPr>
              <a:t>Only checked once unless they are in a loop</a:t>
            </a:r>
          </a:p>
          <a:p>
            <a:pPr marL="285750" indent="-285750">
              <a:buFont typeface="Arial" panose="020B0604020202020204" pitchFamily="34" charset="0"/>
              <a:buChar char="•"/>
            </a:pPr>
            <a:r>
              <a:rPr lang="en-GB" sz="2400" dirty="0">
                <a:solidFill>
                  <a:srgbClr val="0070C0"/>
                </a:solidFill>
              </a:rPr>
              <a:t>Two possible pathways </a:t>
            </a:r>
            <a:r>
              <a:rPr lang="en-GB" sz="2400" b="1" dirty="0">
                <a:solidFill>
                  <a:srgbClr val="0070C0"/>
                </a:solidFill>
              </a:rPr>
              <a:t>True</a:t>
            </a:r>
            <a:r>
              <a:rPr lang="en-GB" sz="2400" dirty="0">
                <a:solidFill>
                  <a:srgbClr val="0070C0"/>
                </a:solidFill>
              </a:rPr>
              <a:t> and </a:t>
            </a:r>
            <a:r>
              <a:rPr lang="en-GB" sz="2400" b="1" dirty="0">
                <a:solidFill>
                  <a:srgbClr val="0070C0"/>
                </a:solidFill>
              </a:rPr>
              <a:t>False</a:t>
            </a:r>
          </a:p>
          <a:p>
            <a:pPr marL="285750" indent="-285750">
              <a:buFont typeface="Arial" panose="020B0604020202020204" pitchFamily="34" charset="0"/>
              <a:buChar char="•"/>
            </a:pPr>
            <a:r>
              <a:rPr lang="en-GB" sz="2400" dirty="0">
                <a:solidFill>
                  <a:srgbClr val="0070C0"/>
                </a:solidFill>
              </a:rPr>
              <a:t>Are only checked when reached in flow of control</a:t>
            </a:r>
          </a:p>
          <a:p>
            <a:pPr marL="285750" indent="-285750">
              <a:buFont typeface="Arial" panose="020B0604020202020204" pitchFamily="34" charset="0"/>
              <a:buChar char="•"/>
            </a:pPr>
            <a:r>
              <a:rPr lang="en-GB" sz="2400" dirty="0">
                <a:solidFill>
                  <a:srgbClr val="0070C0"/>
                </a:solidFill>
              </a:rPr>
              <a:t>Can be used to stop a loop</a:t>
            </a:r>
          </a:p>
        </p:txBody>
      </p:sp>
      <p:grpSp>
        <p:nvGrpSpPr>
          <p:cNvPr id="54" name="Group 53">
            <a:extLst>
              <a:ext uri="{FF2B5EF4-FFF2-40B4-BE49-F238E27FC236}">
                <a16:creationId xmlns:a16="http://schemas.microsoft.com/office/drawing/2014/main" id="{E5944174-A9F5-416D-96E6-B02B0DDC4AAC}"/>
              </a:ext>
            </a:extLst>
          </p:cNvPr>
          <p:cNvGrpSpPr/>
          <p:nvPr/>
        </p:nvGrpSpPr>
        <p:grpSpPr>
          <a:xfrm>
            <a:off x="3137398" y="3665416"/>
            <a:ext cx="269556" cy="2951887"/>
            <a:chOff x="3137398" y="3665416"/>
            <a:chExt cx="269556" cy="2951887"/>
          </a:xfrm>
        </p:grpSpPr>
        <p:cxnSp>
          <p:nvCxnSpPr>
            <p:cNvPr id="28" name="Straight Arrow Connector 27">
              <a:extLst>
                <a:ext uri="{FF2B5EF4-FFF2-40B4-BE49-F238E27FC236}">
                  <a16:creationId xmlns:a16="http://schemas.microsoft.com/office/drawing/2014/main" id="{819AFAE1-16F5-4962-930F-D79FBEFA2E33}"/>
                </a:ext>
              </a:extLst>
            </p:cNvPr>
            <p:cNvCxnSpPr/>
            <p:nvPr/>
          </p:nvCxnSpPr>
          <p:spPr>
            <a:xfrm>
              <a:off x="3281176" y="3794004"/>
              <a:ext cx="0" cy="2823299"/>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951071A8-7F56-4938-AB65-C3C7A30CDFBF}"/>
                </a:ext>
              </a:extLst>
            </p:cNvPr>
            <p:cNvSpPr/>
            <p:nvPr/>
          </p:nvSpPr>
          <p:spPr>
            <a:xfrm>
              <a:off x="3140254" y="3665416"/>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4285C768-2620-4052-BF52-BF07CD492E6C}"/>
                </a:ext>
              </a:extLst>
            </p:cNvPr>
            <p:cNvSpPr/>
            <p:nvPr/>
          </p:nvSpPr>
          <p:spPr>
            <a:xfrm>
              <a:off x="3140254" y="4539766"/>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A0455B64-AE57-4031-8CCE-37A4C4D0BA3F}"/>
                </a:ext>
              </a:extLst>
            </p:cNvPr>
            <p:cNvSpPr/>
            <p:nvPr/>
          </p:nvSpPr>
          <p:spPr>
            <a:xfrm>
              <a:off x="3140254" y="5348847"/>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01F41882-D09C-4388-9633-697D09CA5C7F}"/>
                </a:ext>
              </a:extLst>
            </p:cNvPr>
            <p:cNvSpPr/>
            <p:nvPr/>
          </p:nvSpPr>
          <p:spPr>
            <a:xfrm>
              <a:off x="3137398" y="6112597"/>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3" name="Group 52">
            <a:extLst>
              <a:ext uri="{FF2B5EF4-FFF2-40B4-BE49-F238E27FC236}">
                <a16:creationId xmlns:a16="http://schemas.microsoft.com/office/drawing/2014/main" id="{93935BB3-E8C1-410D-ACC0-054E4A2DFDE2}"/>
              </a:ext>
            </a:extLst>
          </p:cNvPr>
          <p:cNvGrpSpPr/>
          <p:nvPr/>
        </p:nvGrpSpPr>
        <p:grpSpPr>
          <a:xfrm>
            <a:off x="10711156" y="2568954"/>
            <a:ext cx="1480844" cy="1990725"/>
            <a:chOff x="10472103" y="2438400"/>
            <a:chExt cx="1480844" cy="1990725"/>
          </a:xfrm>
        </p:grpSpPr>
        <p:sp>
          <p:nvSpPr>
            <p:cNvPr id="47" name="Diamond 46">
              <a:extLst>
                <a:ext uri="{FF2B5EF4-FFF2-40B4-BE49-F238E27FC236}">
                  <a16:creationId xmlns:a16="http://schemas.microsoft.com/office/drawing/2014/main" id="{4D626769-15EA-40DA-9E14-002C3FA1BE9E}"/>
                </a:ext>
              </a:extLst>
            </p:cNvPr>
            <p:cNvSpPr/>
            <p:nvPr/>
          </p:nvSpPr>
          <p:spPr>
            <a:xfrm>
              <a:off x="10508392" y="2667000"/>
              <a:ext cx="1274033" cy="504825"/>
            </a:xfrm>
            <a:prstGeom prst="diamond">
              <a:avLst/>
            </a:prstGeom>
            <a:noFill/>
            <a:ln w="412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Freeform: Shape 47">
              <a:extLst>
                <a:ext uri="{FF2B5EF4-FFF2-40B4-BE49-F238E27FC236}">
                  <a16:creationId xmlns:a16="http://schemas.microsoft.com/office/drawing/2014/main" id="{4F9A1A83-34AE-4072-B73B-47621B7616CB}"/>
                </a:ext>
              </a:extLst>
            </p:cNvPr>
            <p:cNvSpPr/>
            <p:nvPr/>
          </p:nvSpPr>
          <p:spPr>
            <a:xfrm>
              <a:off x="10472103" y="2924175"/>
              <a:ext cx="681672" cy="1504950"/>
            </a:xfrm>
            <a:custGeom>
              <a:avLst/>
              <a:gdLst>
                <a:gd name="connsiteX0" fmla="*/ 14922 w 681672"/>
                <a:gd name="connsiteY0" fmla="*/ 0 h 1504950"/>
                <a:gd name="connsiteX1" fmla="*/ 24447 w 681672"/>
                <a:gd name="connsiteY1" fmla="*/ 714375 h 1504950"/>
                <a:gd name="connsiteX2" fmla="*/ 243522 w 681672"/>
                <a:gd name="connsiteY2" fmla="*/ 1181100 h 1504950"/>
                <a:gd name="connsiteX3" fmla="*/ 681672 w 681672"/>
                <a:gd name="connsiteY3" fmla="*/ 1504950 h 1504950"/>
              </a:gdLst>
              <a:ahLst/>
              <a:cxnLst>
                <a:cxn ang="0">
                  <a:pos x="connsiteX0" y="connsiteY0"/>
                </a:cxn>
                <a:cxn ang="0">
                  <a:pos x="connsiteX1" y="connsiteY1"/>
                </a:cxn>
                <a:cxn ang="0">
                  <a:pos x="connsiteX2" y="connsiteY2"/>
                </a:cxn>
                <a:cxn ang="0">
                  <a:pos x="connsiteX3" y="connsiteY3"/>
                </a:cxn>
              </a:cxnLst>
              <a:rect l="l" t="t" r="r" b="b"/>
              <a:pathLst>
                <a:path w="681672" h="1504950">
                  <a:moveTo>
                    <a:pt x="14922" y="0"/>
                  </a:moveTo>
                  <a:cubicBezTo>
                    <a:pt x="634" y="258762"/>
                    <a:pt x="-13653" y="517525"/>
                    <a:pt x="24447" y="714375"/>
                  </a:cubicBezTo>
                  <a:cubicBezTo>
                    <a:pt x="62547" y="911225"/>
                    <a:pt x="133985" y="1049338"/>
                    <a:pt x="243522" y="1181100"/>
                  </a:cubicBezTo>
                  <a:cubicBezTo>
                    <a:pt x="353059" y="1312862"/>
                    <a:pt x="517365" y="1408906"/>
                    <a:pt x="681672" y="1504950"/>
                  </a:cubicBezTo>
                </a:path>
              </a:pathLst>
            </a:custGeom>
            <a:noFill/>
            <a:ln w="50800">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Freeform: Shape 48">
              <a:extLst>
                <a:ext uri="{FF2B5EF4-FFF2-40B4-BE49-F238E27FC236}">
                  <a16:creationId xmlns:a16="http://schemas.microsoft.com/office/drawing/2014/main" id="{3DBDE59A-BE2D-4BE1-92B5-64762B8BD35F}"/>
                </a:ext>
              </a:extLst>
            </p:cNvPr>
            <p:cNvSpPr/>
            <p:nvPr/>
          </p:nvSpPr>
          <p:spPr>
            <a:xfrm flipH="1">
              <a:off x="11148786" y="2909887"/>
              <a:ext cx="681672" cy="1504950"/>
            </a:xfrm>
            <a:custGeom>
              <a:avLst/>
              <a:gdLst>
                <a:gd name="connsiteX0" fmla="*/ 14922 w 681672"/>
                <a:gd name="connsiteY0" fmla="*/ 0 h 1504950"/>
                <a:gd name="connsiteX1" fmla="*/ 24447 w 681672"/>
                <a:gd name="connsiteY1" fmla="*/ 714375 h 1504950"/>
                <a:gd name="connsiteX2" fmla="*/ 243522 w 681672"/>
                <a:gd name="connsiteY2" fmla="*/ 1181100 h 1504950"/>
                <a:gd name="connsiteX3" fmla="*/ 681672 w 681672"/>
                <a:gd name="connsiteY3" fmla="*/ 1504950 h 1504950"/>
              </a:gdLst>
              <a:ahLst/>
              <a:cxnLst>
                <a:cxn ang="0">
                  <a:pos x="connsiteX0" y="connsiteY0"/>
                </a:cxn>
                <a:cxn ang="0">
                  <a:pos x="connsiteX1" y="connsiteY1"/>
                </a:cxn>
                <a:cxn ang="0">
                  <a:pos x="connsiteX2" y="connsiteY2"/>
                </a:cxn>
                <a:cxn ang="0">
                  <a:pos x="connsiteX3" y="connsiteY3"/>
                </a:cxn>
              </a:cxnLst>
              <a:rect l="l" t="t" r="r" b="b"/>
              <a:pathLst>
                <a:path w="681672" h="1504950">
                  <a:moveTo>
                    <a:pt x="14922" y="0"/>
                  </a:moveTo>
                  <a:cubicBezTo>
                    <a:pt x="634" y="258762"/>
                    <a:pt x="-13653" y="517525"/>
                    <a:pt x="24447" y="714375"/>
                  </a:cubicBezTo>
                  <a:cubicBezTo>
                    <a:pt x="62547" y="911225"/>
                    <a:pt x="133985" y="1049338"/>
                    <a:pt x="243522" y="1181100"/>
                  </a:cubicBezTo>
                  <a:cubicBezTo>
                    <a:pt x="353059" y="1312862"/>
                    <a:pt x="517365" y="1408906"/>
                    <a:pt x="681672" y="1504950"/>
                  </a:cubicBezTo>
                </a:path>
              </a:pathLst>
            </a:custGeom>
            <a:noFill/>
            <a:ln w="508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a:extLst>
                <a:ext uri="{FF2B5EF4-FFF2-40B4-BE49-F238E27FC236}">
                  <a16:creationId xmlns:a16="http://schemas.microsoft.com/office/drawing/2014/main" id="{085B2DEC-2414-43EA-ADB4-2797FCC2E6A0}"/>
                </a:ext>
              </a:extLst>
            </p:cNvPr>
            <p:cNvSpPr/>
            <p:nvPr/>
          </p:nvSpPr>
          <p:spPr>
            <a:xfrm>
              <a:off x="11686247" y="3533774"/>
              <a:ext cx="266700" cy="257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2" name="Straight Connector 51">
              <a:extLst>
                <a:ext uri="{FF2B5EF4-FFF2-40B4-BE49-F238E27FC236}">
                  <a16:creationId xmlns:a16="http://schemas.microsoft.com/office/drawing/2014/main" id="{CB4D33E8-C35C-492C-B53D-561A405A8148}"/>
                </a:ext>
              </a:extLst>
            </p:cNvPr>
            <p:cNvCxnSpPr>
              <a:stCxn id="47" idx="0"/>
            </p:cNvCxnSpPr>
            <p:nvPr/>
          </p:nvCxnSpPr>
          <p:spPr>
            <a:xfrm flipH="1" flipV="1">
              <a:off x="11145408" y="2438400"/>
              <a:ext cx="1" cy="228600"/>
            </a:xfrm>
            <a:prstGeom prst="line">
              <a:avLst/>
            </a:prstGeom>
            <a:ln w="50800">
              <a:solidFill>
                <a:srgbClr val="0070C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1994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5985B-F7C9-49B7-ABEF-ABE2E2A00026}"/>
              </a:ext>
            </a:extLst>
          </p:cNvPr>
          <p:cNvSpPr>
            <a:spLocks noGrp="1"/>
          </p:cNvSpPr>
          <p:nvPr>
            <p:ph type="title"/>
          </p:nvPr>
        </p:nvSpPr>
        <p:spPr>
          <a:xfrm>
            <a:off x="2223426" y="4558"/>
            <a:ext cx="7738832" cy="834015"/>
          </a:xfrm>
          <a:solidFill>
            <a:srgbClr val="0070C0"/>
          </a:solidFill>
        </p:spPr>
        <p:txBody>
          <a:bodyPr anchor="ctr" anchorCtr="0"/>
          <a:lstStyle/>
          <a:p>
            <a:r>
              <a:rPr lang="en-GB" dirty="0">
                <a:solidFill>
                  <a:schemeClr val="bg1"/>
                </a:solidFill>
              </a:rPr>
              <a:t>Revising Count controlled loop</a:t>
            </a:r>
          </a:p>
        </p:txBody>
      </p:sp>
      <p:sp>
        <p:nvSpPr>
          <p:cNvPr id="15" name="Content Placeholder 2">
            <a:extLst>
              <a:ext uri="{FF2B5EF4-FFF2-40B4-BE49-F238E27FC236}">
                <a16:creationId xmlns:a16="http://schemas.microsoft.com/office/drawing/2014/main" id="{7F745DA2-ABC0-46BE-83DD-8EF0634E1BBF}"/>
              </a:ext>
            </a:extLst>
          </p:cNvPr>
          <p:cNvSpPr txBox="1">
            <a:spLocks/>
          </p:cNvSpPr>
          <p:nvPr/>
        </p:nvSpPr>
        <p:spPr>
          <a:xfrm>
            <a:off x="2231707" y="1748831"/>
            <a:ext cx="3472524" cy="3673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5400" dirty="0">
                <a:solidFill>
                  <a:srgbClr val="0070C0"/>
                </a:solidFill>
              </a:rPr>
              <a:t>Stand</a:t>
            </a:r>
          </a:p>
          <a:p>
            <a:pPr marL="0" indent="0">
              <a:buFont typeface="Arial" panose="020B0604020202020204" pitchFamily="34" charset="0"/>
              <a:buNone/>
            </a:pPr>
            <a:r>
              <a:rPr lang="en-GB" sz="5400" dirty="0">
                <a:solidFill>
                  <a:srgbClr val="0070C0"/>
                </a:solidFill>
              </a:rPr>
              <a:t>do 3 times</a:t>
            </a:r>
          </a:p>
          <a:p>
            <a:pPr marL="0" indent="0">
              <a:buFont typeface="Arial" panose="020B0604020202020204" pitchFamily="34" charset="0"/>
              <a:buNone/>
            </a:pPr>
            <a:r>
              <a:rPr lang="en-GB" sz="5400" dirty="0">
                <a:solidFill>
                  <a:srgbClr val="0070C0"/>
                </a:solidFill>
              </a:rPr>
              <a:t>	wave</a:t>
            </a:r>
          </a:p>
          <a:p>
            <a:pPr marL="0" indent="0">
              <a:buFont typeface="Arial" panose="020B0604020202020204" pitchFamily="34" charset="0"/>
              <a:buNone/>
            </a:pPr>
            <a:r>
              <a:rPr lang="en-GB" sz="5400" dirty="0">
                <a:solidFill>
                  <a:srgbClr val="0070C0"/>
                </a:solidFill>
              </a:rPr>
              <a:t>Sit</a:t>
            </a:r>
          </a:p>
          <a:p>
            <a:pPr marL="0" indent="0">
              <a:buFont typeface="Arial" panose="020B0604020202020204" pitchFamily="34" charset="0"/>
              <a:buNone/>
            </a:pPr>
            <a:endParaRPr lang="en-GB" sz="5400" dirty="0">
              <a:solidFill>
                <a:srgbClr val="0070C0"/>
              </a:solidFill>
            </a:endParaRPr>
          </a:p>
        </p:txBody>
      </p:sp>
      <p:grpSp>
        <p:nvGrpSpPr>
          <p:cNvPr id="19" name="Group 18">
            <a:extLst>
              <a:ext uri="{FF2B5EF4-FFF2-40B4-BE49-F238E27FC236}">
                <a16:creationId xmlns:a16="http://schemas.microsoft.com/office/drawing/2014/main" id="{810815C7-FC96-4505-8A55-5D11F00C2372}"/>
              </a:ext>
            </a:extLst>
          </p:cNvPr>
          <p:cNvGrpSpPr/>
          <p:nvPr/>
        </p:nvGrpSpPr>
        <p:grpSpPr>
          <a:xfrm>
            <a:off x="5301388" y="1758937"/>
            <a:ext cx="1422360" cy="2842200"/>
            <a:chOff x="5867137" y="2601028"/>
            <a:chExt cx="1422360" cy="2842200"/>
          </a:xfrm>
        </p:grpSpPr>
        <mc:AlternateContent xmlns:mc="http://schemas.openxmlformats.org/markup-compatibility/2006" xmlns:p14="http://schemas.microsoft.com/office/powerpoint/2010/main">
          <mc:Choice Requires="p14">
            <p:contentPart p14:bwMode="auto" r:id="rId2">
              <p14:nvContentPartPr>
                <p14:cNvPr id="17" name="Ink 16">
                  <a:extLst>
                    <a:ext uri="{FF2B5EF4-FFF2-40B4-BE49-F238E27FC236}">
                      <a16:creationId xmlns:a16="http://schemas.microsoft.com/office/drawing/2014/main" id="{BD96C7A6-4EB6-4312-AEC5-8C782196AE1B}"/>
                    </a:ext>
                  </a:extLst>
                </p14:cNvPr>
                <p14:cNvContentPartPr/>
                <p14:nvPr/>
              </p14:nvContentPartPr>
              <p14:xfrm>
                <a:off x="5867137" y="2601028"/>
                <a:ext cx="1422360" cy="2842200"/>
              </p14:xfrm>
            </p:contentPart>
          </mc:Choice>
          <mc:Fallback xmlns="">
            <p:pic>
              <p:nvPicPr>
                <p:cNvPr id="17" name="Ink 16">
                  <a:extLst>
                    <a:ext uri="{FF2B5EF4-FFF2-40B4-BE49-F238E27FC236}">
                      <a16:creationId xmlns:a16="http://schemas.microsoft.com/office/drawing/2014/main" id="{BD96C7A6-4EB6-4312-AEC5-8C782196AE1B}"/>
                    </a:ext>
                  </a:extLst>
                </p:cNvPr>
                <p:cNvPicPr/>
                <p:nvPr/>
              </p:nvPicPr>
              <p:blipFill>
                <a:blip r:embed="rId3"/>
                <a:stretch>
                  <a:fillRect/>
                </a:stretch>
              </p:blipFill>
              <p:spPr>
                <a:xfrm>
                  <a:off x="5849137" y="2583028"/>
                  <a:ext cx="1458000" cy="28778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8" name="Ink 17">
                  <a:extLst>
                    <a:ext uri="{FF2B5EF4-FFF2-40B4-BE49-F238E27FC236}">
                      <a16:creationId xmlns:a16="http://schemas.microsoft.com/office/drawing/2014/main" id="{0DE828BD-B7A3-4AE3-820C-F94AFDCF8BAE}"/>
                    </a:ext>
                  </a:extLst>
                </p14:cNvPr>
                <p14:cNvContentPartPr/>
                <p14:nvPr/>
              </p14:nvContentPartPr>
              <p14:xfrm>
                <a:off x="5952097" y="3763468"/>
                <a:ext cx="287640" cy="230040"/>
              </p14:xfrm>
            </p:contentPart>
          </mc:Choice>
          <mc:Fallback xmlns="">
            <p:pic>
              <p:nvPicPr>
                <p:cNvPr id="18" name="Ink 17">
                  <a:extLst>
                    <a:ext uri="{FF2B5EF4-FFF2-40B4-BE49-F238E27FC236}">
                      <a16:creationId xmlns:a16="http://schemas.microsoft.com/office/drawing/2014/main" id="{0DE828BD-B7A3-4AE3-820C-F94AFDCF8BAE}"/>
                    </a:ext>
                  </a:extLst>
                </p:cNvPr>
                <p:cNvPicPr/>
                <p:nvPr/>
              </p:nvPicPr>
              <p:blipFill>
                <a:blip r:embed="rId5"/>
                <a:stretch>
                  <a:fillRect/>
                </a:stretch>
              </p:blipFill>
              <p:spPr>
                <a:xfrm>
                  <a:off x="5934457" y="3745828"/>
                  <a:ext cx="323280" cy="265680"/>
                </a:xfrm>
                <a:prstGeom prst="rect">
                  <a:avLst/>
                </a:prstGeom>
              </p:spPr>
            </p:pic>
          </mc:Fallback>
        </mc:AlternateContent>
      </p:grpSp>
      <p:grpSp>
        <p:nvGrpSpPr>
          <p:cNvPr id="22" name="Group 21">
            <a:extLst>
              <a:ext uri="{FF2B5EF4-FFF2-40B4-BE49-F238E27FC236}">
                <a16:creationId xmlns:a16="http://schemas.microsoft.com/office/drawing/2014/main" id="{38C1ECA4-2826-4D47-BD5C-E562FB6FD9E8}"/>
              </a:ext>
            </a:extLst>
          </p:cNvPr>
          <p:cNvGrpSpPr/>
          <p:nvPr/>
        </p:nvGrpSpPr>
        <p:grpSpPr>
          <a:xfrm>
            <a:off x="5195548" y="4333297"/>
            <a:ext cx="230040" cy="751680"/>
            <a:chOff x="5761297" y="5175388"/>
            <a:chExt cx="230040" cy="751680"/>
          </a:xfrm>
        </p:grpSpPr>
        <mc:AlternateContent xmlns:mc="http://schemas.openxmlformats.org/markup-compatibility/2006" xmlns:p14="http://schemas.microsoft.com/office/powerpoint/2010/main">
          <mc:Choice Requires="p14">
            <p:contentPart p14:bwMode="auto" r:id="rId6">
              <p14:nvContentPartPr>
                <p14:cNvPr id="20" name="Ink 19">
                  <a:extLst>
                    <a:ext uri="{FF2B5EF4-FFF2-40B4-BE49-F238E27FC236}">
                      <a16:creationId xmlns:a16="http://schemas.microsoft.com/office/drawing/2014/main" id="{D5BCA893-4CB2-4C36-B52D-7DA3959BDA58}"/>
                    </a:ext>
                  </a:extLst>
                </p14:cNvPr>
                <p14:cNvContentPartPr/>
                <p14:nvPr/>
              </p14:nvContentPartPr>
              <p14:xfrm>
                <a:off x="5858857" y="5175388"/>
                <a:ext cx="9360" cy="700560"/>
              </p14:xfrm>
            </p:contentPart>
          </mc:Choice>
          <mc:Fallback xmlns="">
            <p:pic>
              <p:nvPicPr>
                <p:cNvPr id="20" name="Ink 19">
                  <a:extLst>
                    <a:ext uri="{FF2B5EF4-FFF2-40B4-BE49-F238E27FC236}">
                      <a16:creationId xmlns:a16="http://schemas.microsoft.com/office/drawing/2014/main" id="{D5BCA893-4CB2-4C36-B52D-7DA3959BDA58}"/>
                    </a:ext>
                  </a:extLst>
                </p:cNvPr>
                <p:cNvPicPr/>
                <p:nvPr/>
              </p:nvPicPr>
              <p:blipFill>
                <a:blip r:embed="rId7"/>
                <a:stretch>
                  <a:fillRect/>
                </a:stretch>
              </p:blipFill>
              <p:spPr>
                <a:xfrm>
                  <a:off x="5840857" y="5157388"/>
                  <a:ext cx="45000" cy="736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1" name="Ink 20">
                  <a:extLst>
                    <a:ext uri="{FF2B5EF4-FFF2-40B4-BE49-F238E27FC236}">
                      <a16:creationId xmlns:a16="http://schemas.microsoft.com/office/drawing/2014/main" id="{DC6D21C8-31A9-4F40-BA42-47C8983D2667}"/>
                    </a:ext>
                  </a:extLst>
                </p14:cNvPr>
                <p14:cNvContentPartPr/>
                <p14:nvPr/>
              </p14:nvContentPartPr>
              <p14:xfrm>
                <a:off x="5761297" y="5716828"/>
                <a:ext cx="230040" cy="210240"/>
              </p14:xfrm>
            </p:contentPart>
          </mc:Choice>
          <mc:Fallback xmlns="">
            <p:pic>
              <p:nvPicPr>
                <p:cNvPr id="21" name="Ink 20">
                  <a:extLst>
                    <a:ext uri="{FF2B5EF4-FFF2-40B4-BE49-F238E27FC236}">
                      <a16:creationId xmlns:a16="http://schemas.microsoft.com/office/drawing/2014/main" id="{DC6D21C8-31A9-4F40-BA42-47C8983D2667}"/>
                    </a:ext>
                  </a:extLst>
                </p:cNvPr>
                <p:cNvPicPr/>
                <p:nvPr/>
              </p:nvPicPr>
              <p:blipFill>
                <a:blip r:embed="rId9"/>
                <a:stretch>
                  <a:fillRect/>
                </a:stretch>
              </p:blipFill>
              <p:spPr>
                <a:xfrm>
                  <a:off x="5743297" y="5699188"/>
                  <a:ext cx="265680" cy="245880"/>
                </a:xfrm>
                <a:prstGeom prst="rect">
                  <a:avLst/>
                </a:prstGeom>
              </p:spPr>
            </p:pic>
          </mc:Fallback>
        </mc:AlternateContent>
      </p:grpSp>
      <p:sp>
        <p:nvSpPr>
          <p:cNvPr id="23" name="Oval 22">
            <a:extLst>
              <a:ext uri="{FF2B5EF4-FFF2-40B4-BE49-F238E27FC236}">
                <a16:creationId xmlns:a16="http://schemas.microsoft.com/office/drawing/2014/main" id="{5F94A7E9-2EDD-47E8-814F-2047C6F664B0}"/>
              </a:ext>
            </a:extLst>
          </p:cNvPr>
          <p:cNvSpPr/>
          <p:nvPr/>
        </p:nvSpPr>
        <p:spPr>
          <a:xfrm>
            <a:off x="5147331" y="1973440"/>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AA6959CD-CA5C-42EF-924C-5EA87E7B3CE2}"/>
              </a:ext>
            </a:extLst>
          </p:cNvPr>
          <p:cNvSpPr/>
          <p:nvPr/>
        </p:nvSpPr>
        <p:spPr>
          <a:xfrm>
            <a:off x="5138482" y="3754464"/>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9" name="Group 28">
            <a:extLst>
              <a:ext uri="{FF2B5EF4-FFF2-40B4-BE49-F238E27FC236}">
                <a16:creationId xmlns:a16="http://schemas.microsoft.com/office/drawing/2014/main" id="{4ADA8337-5806-4E70-A00E-CBB20B4A01C9}"/>
              </a:ext>
            </a:extLst>
          </p:cNvPr>
          <p:cNvGrpSpPr/>
          <p:nvPr/>
        </p:nvGrpSpPr>
        <p:grpSpPr>
          <a:xfrm>
            <a:off x="6868646" y="3241316"/>
            <a:ext cx="419400" cy="283680"/>
            <a:chOff x="7385977" y="4065148"/>
            <a:chExt cx="419400" cy="283680"/>
          </a:xfrm>
        </p:grpSpPr>
        <mc:AlternateContent xmlns:mc="http://schemas.openxmlformats.org/markup-compatibility/2006" xmlns:p14="http://schemas.microsoft.com/office/powerpoint/2010/main">
          <mc:Choice Requires="p14">
            <p:contentPart p14:bwMode="auto" r:id="rId10">
              <p14:nvContentPartPr>
                <p14:cNvPr id="25" name="Ink 24">
                  <a:extLst>
                    <a:ext uri="{FF2B5EF4-FFF2-40B4-BE49-F238E27FC236}">
                      <a16:creationId xmlns:a16="http://schemas.microsoft.com/office/drawing/2014/main" id="{C5E8D84E-3978-41BD-89A1-C78C2BC3930A}"/>
                    </a:ext>
                  </a:extLst>
                </p14:cNvPr>
                <p14:cNvContentPartPr/>
                <p14:nvPr/>
              </p14:nvContentPartPr>
              <p14:xfrm>
                <a:off x="7385977" y="4154428"/>
                <a:ext cx="160200" cy="177840"/>
              </p14:xfrm>
            </p:contentPart>
          </mc:Choice>
          <mc:Fallback xmlns="">
            <p:pic>
              <p:nvPicPr>
                <p:cNvPr id="25" name="Ink 24">
                  <a:extLst>
                    <a:ext uri="{FF2B5EF4-FFF2-40B4-BE49-F238E27FC236}">
                      <a16:creationId xmlns:a16="http://schemas.microsoft.com/office/drawing/2014/main" id="{C5E8D84E-3978-41BD-89A1-C78C2BC3930A}"/>
                    </a:ext>
                  </a:extLst>
                </p:cNvPr>
                <p:cNvPicPr/>
                <p:nvPr/>
              </p:nvPicPr>
              <p:blipFill>
                <a:blip r:embed="rId11"/>
                <a:stretch>
                  <a:fillRect/>
                </a:stretch>
              </p:blipFill>
              <p:spPr>
                <a:xfrm>
                  <a:off x="7368337" y="4136788"/>
                  <a:ext cx="195840" cy="2134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6" name="Ink 25">
                  <a:extLst>
                    <a:ext uri="{FF2B5EF4-FFF2-40B4-BE49-F238E27FC236}">
                      <a16:creationId xmlns:a16="http://schemas.microsoft.com/office/drawing/2014/main" id="{80B2D580-FD19-4038-A3B2-A65B5FFA5D98}"/>
                    </a:ext>
                  </a:extLst>
                </p14:cNvPr>
                <p14:cNvContentPartPr/>
                <p14:nvPr/>
              </p14:nvContentPartPr>
              <p14:xfrm>
                <a:off x="7398217" y="4110148"/>
                <a:ext cx="156600" cy="238680"/>
              </p14:xfrm>
            </p:contentPart>
          </mc:Choice>
          <mc:Fallback xmlns="">
            <p:pic>
              <p:nvPicPr>
                <p:cNvPr id="26" name="Ink 25">
                  <a:extLst>
                    <a:ext uri="{FF2B5EF4-FFF2-40B4-BE49-F238E27FC236}">
                      <a16:creationId xmlns:a16="http://schemas.microsoft.com/office/drawing/2014/main" id="{80B2D580-FD19-4038-A3B2-A65B5FFA5D98}"/>
                    </a:ext>
                  </a:extLst>
                </p:cNvPr>
                <p:cNvPicPr/>
                <p:nvPr/>
              </p:nvPicPr>
              <p:blipFill>
                <a:blip r:embed="rId13"/>
                <a:stretch>
                  <a:fillRect/>
                </a:stretch>
              </p:blipFill>
              <p:spPr>
                <a:xfrm>
                  <a:off x="7380577" y="4092148"/>
                  <a:ext cx="192240" cy="2743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8" name="Ink 27">
                  <a:extLst>
                    <a:ext uri="{FF2B5EF4-FFF2-40B4-BE49-F238E27FC236}">
                      <a16:creationId xmlns:a16="http://schemas.microsoft.com/office/drawing/2014/main" id="{267974F3-4015-4C33-AE7C-FE8CA05A9BEE}"/>
                    </a:ext>
                  </a:extLst>
                </p14:cNvPr>
                <p14:cNvContentPartPr/>
                <p14:nvPr/>
              </p14:nvContentPartPr>
              <p14:xfrm>
                <a:off x="7634377" y="4065148"/>
                <a:ext cx="171000" cy="278280"/>
              </p14:xfrm>
            </p:contentPart>
          </mc:Choice>
          <mc:Fallback xmlns="">
            <p:pic>
              <p:nvPicPr>
                <p:cNvPr id="28" name="Ink 27">
                  <a:extLst>
                    <a:ext uri="{FF2B5EF4-FFF2-40B4-BE49-F238E27FC236}">
                      <a16:creationId xmlns:a16="http://schemas.microsoft.com/office/drawing/2014/main" id="{267974F3-4015-4C33-AE7C-FE8CA05A9BEE}"/>
                    </a:ext>
                  </a:extLst>
                </p:cNvPr>
                <p:cNvPicPr/>
                <p:nvPr/>
              </p:nvPicPr>
              <p:blipFill>
                <a:blip r:embed="rId15"/>
                <a:stretch>
                  <a:fillRect/>
                </a:stretch>
              </p:blipFill>
              <p:spPr>
                <a:xfrm>
                  <a:off x="7616377" y="4047148"/>
                  <a:ext cx="206640" cy="313920"/>
                </a:xfrm>
                <a:prstGeom prst="rect">
                  <a:avLst/>
                </a:prstGeom>
              </p:spPr>
            </p:pic>
          </mc:Fallback>
        </mc:AlternateContent>
      </p:grpSp>
      <p:sp>
        <p:nvSpPr>
          <p:cNvPr id="30" name="Oval 29">
            <a:extLst>
              <a:ext uri="{FF2B5EF4-FFF2-40B4-BE49-F238E27FC236}">
                <a16:creationId xmlns:a16="http://schemas.microsoft.com/office/drawing/2014/main" id="{1E38AAF7-0488-4032-8122-DDBA82CD7213}"/>
              </a:ext>
            </a:extLst>
          </p:cNvPr>
          <p:cNvSpPr/>
          <p:nvPr/>
        </p:nvSpPr>
        <p:spPr>
          <a:xfrm>
            <a:off x="5156511" y="4580215"/>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1D73EDCC-8998-4128-9EEF-885D517CDCFA}"/>
              </a:ext>
            </a:extLst>
          </p:cNvPr>
          <p:cNvGrpSpPr/>
          <p:nvPr/>
        </p:nvGrpSpPr>
        <p:grpSpPr>
          <a:xfrm>
            <a:off x="7782547" y="1758937"/>
            <a:ext cx="2463903" cy="3514399"/>
            <a:chOff x="2223426" y="1635877"/>
            <a:chExt cx="4054346" cy="5450694"/>
          </a:xfrm>
        </p:grpSpPr>
        <p:pic>
          <p:nvPicPr>
            <p:cNvPr id="31" name="Picture 30" descr="A screenshot of a cell phone&#10;&#10;Description automatically generated">
              <a:extLst>
                <a:ext uri="{FF2B5EF4-FFF2-40B4-BE49-F238E27FC236}">
                  <a16:creationId xmlns:a16="http://schemas.microsoft.com/office/drawing/2014/main" id="{0FB7CA60-EDEA-4F7C-8AAC-BB381BF1F418}"/>
                </a:ext>
              </a:extLst>
            </p:cNvPr>
            <p:cNvPicPr>
              <a:picLocks noChangeAspect="1"/>
            </p:cNvPicPr>
            <p:nvPr/>
          </p:nvPicPr>
          <p:blipFill rotWithShape="1">
            <a:blip r:embed="rId16">
              <a:extLst>
                <a:ext uri="{28A0092B-C50C-407E-A947-70E740481C1C}">
                  <a14:useLocalDpi xmlns:a14="http://schemas.microsoft.com/office/drawing/2010/main" val="0"/>
                </a:ext>
              </a:extLst>
            </a:blip>
            <a:srcRect r="29432" b="37551"/>
            <a:stretch/>
          </p:blipFill>
          <p:spPr>
            <a:xfrm>
              <a:off x="2223426" y="1720855"/>
              <a:ext cx="3794100" cy="5365716"/>
            </a:xfrm>
            <a:prstGeom prst="rect">
              <a:avLst/>
            </a:prstGeom>
          </p:spPr>
        </p:pic>
        <p:grpSp>
          <p:nvGrpSpPr>
            <p:cNvPr id="32" name="Group 31">
              <a:extLst>
                <a:ext uri="{FF2B5EF4-FFF2-40B4-BE49-F238E27FC236}">
                  <a16:creationId xmlns:a16="http://schemas.microsoft.com/office/drawing/2014/main" id="{7880241C-4EBD-46A4-8FCB-810E1593BAC5}"/>
                </a:ext>
              </a:extLst>
            </p:cNvPr>
            <p:cNvGrpSpPr/>
            <p:nvPr/>
          </p:nvGrpSpPr>
          <p:grpSpPr>
            <a:xfrm>
              <a:off x="4587572" y="1635877"/>
              <a:ext cx="1690200" cy="5075640"/>
              <a:chOff x="3896077" y="1689386"/>
              <a:chExt cx="1690200" cy="5075640"/>
            </a:xfrm>
          </p:grpSpPr>
          <mc:AlternateContent xmlns:mc="http://schemas.openxmlformats.org/markup-compatibility/2006" xmlns:p14="http://schemas.microsoft.com/office/powerpoint/2010/main">
            <mc:Choice Requires="p14">
              <p:contentPart p14:bwMode="auto" r:id="rId17">
                <p14:nvContentPartPr>
                  <p14:cNvPr id="37" name="Ink 36">
                    <a:extLst>
                      <a:ext uri="{FF2B5EF4-FFF2-40B4-BE49-F238E27FC236}">
                        <a16:creationId xmlns:a16="http://schemas.microsoft.com/office/drawing/2014/main" id="{8EE17EBD-9AC9-42A2-969A-D14790A77328}"/>
                      </a:ext>
                    </a:extLst>
                  </p14:cNvPr>
                  <p14:cNvContentPartPr/>
                  <p14:nvPr/>
                </p14:nvContentPartPr>
                <p14:xfrm>
                  <a:off x="4014517" y="1689386"/>
                  <a:ext cx="60840" cy="5038200"/>
                </p14:xfrm>
              </p:contentPart>
            </mc:Choice>
            <mc:Fallback xmlns="">
              <p:pic>
                <p:nvPicPr>
                  <p:cNvPr id="2" name="Ink 1">
                    <a:extLst>
                      <a:ext uri="{FF2B5EF4-FFF2-40B4-BE49-F238E27FC236}">
                        <a16:creationId xmlns:a16="http://schemas.microsoft.com/office/drawing/2014/main" id="{B4E57352-6581-4F36-B214-63100B04E373}"/>
                      </a:ext>
                    </a:extLst>
                  </p:cNvPr>
                  <p:cNvPicPr/>
                  <p:nvPr/>
                </p:nvPicPr>
                <p:blipFill>
                  <a:blip r:embed="rId18"/>
                  <a:stretch>
                    <a:fillRect/>
                  </a:stretch>
                </p:blipFill>
                <p:spPr>
                  <a:xfrm>
                    <a:off x="3982837" y="1657706"/>
                    <a:ext cx="123840" cy="51015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8" name="Ink 37">
                    <a:extLst>
                      <a:ext uri="{FF2B5EF4-FFF2-40B4-BE49-F238E27FC236}">
                        <a16:creationId xmlns:a16="http://schemas.microsoft.com/office/drawing/2014/main" id="{D25DA6A4-16CB-44CB-87AD-FB5E783B49DA}"/>
                      </a:ext>
                    </a:extLst>
                  </p14:cNvPr>
                  <p14:cNvContentPartPr/>
                  <p14:nvPr/>
                </p14:nvContentPartPr>
                <p14:xfrm>
                  <a:off x="3896077" y="6539306"/>
                  <a:ext cx="279000" cy="225720"/>
                </p14:xfrm>
              </p:contentPart>
            </mc:Choice>
            <mc:Fallback xmlns="">
              <p:pic>
                <p:nvPicPr>
                  <p:cNvPr id="3" name="Ink 2">
                    <a:extLst>
                      <a:ext uri="{FF2B5EF4-FFF2-40B4-BE49-F238E27FC236}">
                        <a16:creationId xmlns:a16="http://schemas.microsoft.com/office/drawing/2014/main" id="{BB85CF07-E018-47E7-825F-58D6859554E6}"/>
                      </a:ext>
                    </a:extLst>
                  </p:cNvPr>
                  <p:cNvPicPr/>
                  <p:nvPr/>
                </p:nvPicPr>
                <p:blipFill>
                  <a:blip r:embed="rId20"/>
                  <a:stretch>
                    <a:fillRect/>
                  </a:stretch>
                </p:blipFill>
                <p:spPr>
                  <a:xfrm>
                    <a:off x="3864397" y="6507986"/>
                    <a:ext cx="34200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9" name="Ink 38">
                    <a:extLst>
                      <a:ext uri="{FF2B5EF4-FFF2-40B4-BE49-F238E27FC236}">
                        <a16:creationId xmlns:a16="http://schemas.microsoft.com/office/drawing/2014/main" id="{026D87CA-7615-483F-882A-D4D33FA3CF7E}"/>
                      </a:ext>
                    </a:extLst>
                  </p14:cNvPr>
                  <p14:cNvContentPartPr/>
                  <p14:nvPr/>
                </p14:nvContentPartPr>
                <p14:xfrm>
                  <a:off x="4035037" y="2850746"/>
                  <a:ext cx="1551240" cy="2924640"/>
                </p14:xfrm>
              </p:contentPart>
            </mc:Choice>
            <mc:Fallback xmlns="">
              <p:pic>
                <p:nvPicPr>
                  <p:cNvPr id="5" name="Ink 4">
                    <a:extLst>
                      <a:ext uri="{FF2B5EF4-FFF2-40B4-BE49-F238E27FC236}">
                        <a16:creationId xmlns:a16="http://schemas.microsoft.com/office/drawing/2014/main" id="{7269A432-1BF9-4E23-B6CE-A9CFDB6CBFA7}"/>
                      </a:ext>
                    </a:extLst>
                  </p:cNvPr>
                  <p:cNvPicPr/>
                  <p:nvPr/>
                </p:nvPicPr>
                <p:blipFill>
                  <a:blip r:embed="rId22"/>
                  <a:stretch>
                    <a:fillRect/>
                  </a:stretch>
                </p:blipFill>
                <p:spPr>
                  <a:xfrm>
                    <a:off x="4003357" y="2819066"/>
                    <a:ext cx="1614240" cy="29876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40" name="Ink 39">
                    <a:extLst>
                      <a:ext uri="{FF2B5EF4-FFF2-40B4-BE49-F238E27FC236}">
                        <a16:creationId xmlns:a16="http://schemas.microsoft.com/office/drawing/2014/main" id="{BEF38672-6F5F-4241-BD6B-51B30ED3EF8F}"/>
                      </a:ext>
                    </a:extLst>
                  </p14:cNvPr>
                  <p14:cNvContentPartPr/>
                  <p14:nvPr/>
                </p14:nvContentPartPr>
                <p14:xfrm>
                  <a:off x="4058077" y="2842106"/>
                  <a:ext cx="274320" cy="216000"/>
                </p14:xfrm>
              </p:contentPart>
            </mc:Choice>
            <mc:Fallback xmlns="">
              <p:pic>
                <p:nvPicPr>
                  <p:cNvPr id="6" name="Ink 5">
                    <a:extLst>
                      <a:ext uri="{FF2B5EF4-FFF2-40B4-BE49-F238E27FC236}">
                        <a16:creationId xmlns:a16="http://schemas.microsoft.com/office/drawing/2014/main" id="{C2F0D423-A11C-4C7C-8414-C5ED22CD474E}"/>
                      </a:ext>
                    </a:extLst>
                  </p:cNvPr>
                  <p:cNvPicPr/>
                  <p:nvPr/>
                </p:nvPicPr>
                <p:blipFill>
                  <a:blip r:embed="rId24"/>
                  <a:stretch>
                    <a:fillRect/>
                  </a:stretch>
                </p:blipFill>
                <p:spPr>
                  <a:xfrm>
                    <a:off x="4026397" y="2810426"/>
                    <a:ext cx="337320" cy="279360"/>
                  </a:xfrm>
                  <a:prstGeom prst="rect">
                    <a:avLst/>
                  </a:prstGeom>
                </p:spPr>
              </p:pic>
            </mc:Fallback>
          </mc:AlternateContent>
        </p:grpSp>
        <p:sp>
          <p:nvSpPr>
            <p:cNvPr id="33" name="Oval 32">
              <a:extLst>
                <a:ext uri="{FF2B5EF4-FFF2-40B4-BE49-F238E27FC236}">
                  <a16:creationId xmlns:a16="http://schemas.microsoft.com/office/drawing/2014/main" id="{48FE553B-6504-4D92-8414-FD026C1F26E3}"/>
                </a:ext>
              </a:extLst>
            </p:cNvPr>
            <p:cNvSpPr/>
            <p:nvPr/>
          </p:nvSpPr>
          <p:spPr>
            <a:xfrm>
              <a:off x="4612795" y="3746386"/>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FB959436-3557-46B9-82B4-DEA569055455}"/>
                </a:ext>
              </a:extLst>
            </p:cNvPr>
            <p:cNvSpPr/>
            <p:nvPr/>
          </p:nvSpPr>
          <p:spPr>
            <a:xfrm>
              <a:off x="4562216" y="4597199"/>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EA088188-453F-4E71-BF77-5AC1262F578B}"/>
                </a:ext>
              </a:extLst>
            </p:cNvPr>
            <p:cNvSpPr/>
            <p:nvPr/>
          </p:nvSpPr>
          <p:spPr>
            <a:xfrm>
              <a:off x="4595515" y="2055078"/>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62FD5CBA-39DC-4DFA-B0C0-64D5E3DB6535}"/>
                </a:ext>
              </a:extLst>
            </p:cNvPr>
            <p:cNvSpPr/>
            <p:nvPr/>
          </p:nvSpPr>
          <p:spPr>
            <a:xfrm>
              <a:off x="4572475" y="6049950"/>
              <a:ext cx="308113" cy="3081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1" name="Title 1">
            <a:extLst>
              <a:ext uri="{FF2B5EF4-FFF2-40B4-BE49-F238E27FC236}">
                <a16:creationId xmlns:a16="http://schemas.microsoft.com/office/drawing/2014/main" id="{FBE30279-BB62-49E9-A01B-D91BE0C41BF2}"/>
              </a:ext>
            </a:extLst>
          </p:cNvPr>
          <p:cNvSpPr txBox="1">
            <a:spLocks/>
          </p:cNvSpPr>
          <p:nvPr/>
        </p:nvSpPr>
        <p:spPr>
          <a:xfrm>
            <a:off x="2231708" y="6017089"/>
            <a:ext cx="2571112" cy="834015"/>
          </a:xfrm>
          <a:prstGeom prst="rect">
            <a:avLst/>
          </a:prstGeom>
          <a:solidFill>
            <a:srgbClr val="0070C0"/>
          </a:solidFill>
        </p:spPr>
        <p:txBody>
          <a:bodyPr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Algorithm</a:t>
            </a:r>
          </a:p>
        </p:txBody>
      </p:sp>
      <p:sp>
        <p:nvSpPr>
          <p:cNvPr id="42" name="Title 1">
            <a:extLst>
              <a:ext uri="{FF2B5EF4-FFF2-40B4-BE49-F238E27FC236}">
                <a16:creationId xmlns:a16="http://schemas.microsoft.com/office/drawing/2014/main" id="{646D9E61-AB4A-411F-BB27-9FAD5CC7A6D0}"/>
              </a:ext>
            </a:extLst>
          </p:cNvPr>
          <p:cNvSpPr txBox="1">
            <a:spLocks/>
          </p:cNvSpPr>
          <p:nvPr/>
        </p:nvSpPr>
        <p:spPr>
          <a:xfrm>
            <a:off x="7763440" y="6011355"/>
            <a:ext cx="1527821" cy="834015"/>
          </a:xfrm>
          <a:prstGeom prst="rect">
            <a:avLst/>
          </a:prstGeom>
          <a:solidFill>
            <a:srgbClr val="0070C0"/>
          </a:solidFill>
        </p:spPr>
        <p:txBody>
          <a:bodyPr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Code</a:t>
            </a:r>
          </a:p>
        </p:txBody>
      </p:sp>
    </p:spTree>
    <p:extLst>
      <p:ext uri="{BB962C8B-B14F-4D97-AF65-F5344CB8AC3E}">
        <p14:creationId xmlns:p14="http://schemas.microsoft.com/office/powerpoint/2010/main" val="297614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Definition</a:t>
            </a:r>
          </a:p>
        </p:txBody>
      </p:sp>
      <p:sp>
        <p:nvSpPr>
          <p:cNvPr id="4" name="TextBox 3">
            <a:extLst>
              <a:ext uri="{FF2B5EF4-FFF2-40B4-BE49-F238E27FC236}">
                <a16:creationId xmlns:a16="http://schemas.microsoft.com/office/drawing/2014/main" id="{A6F82405-4B43-4BE7-8BB7-B3A36B5092A2}"/>
              </a:ext>
            </a:extLst>
          </p:cNvPr>
          <p:cNvSpPr txBox="1"/>
          <p:nvPr/>
        </p:nvSpPr>
        <p:spPr>
          <a:xfrm>
            <a:off x="2223426" y="2565647"/>
            <a:ext cx="7710687" cy="769441"/>
          </a:xfrm>
          <a:prstGeom prst="rect">
            <a:avLst/>
          </a:prstGeom>
          <a:noFill/>
        </p:spPr>
        <p:txBody>
          <a:bodyPr wrap="square" rtlCol="0">
            <a:spAutoFit/>
          </a:bodyPr>
          <a:lstStyle/>
          <a:p>
            <a:r>
              <a:rPr lang="en-GB" sz="4400" dirty="0">
                <a:solidFill>
                  <a:srgbClr val="0070C0"/>
                </a:solidFill>
              </a:rPr>
              <a:t>One loop inside another loop</a:t>
            </a:r>
          </a:p>
        </p:txBody>
      </p:sp>
    </p:spTree>
    <p:extLst>
      <p:ext uri="{BB962C8B-B14F-4D97-AF65-F5344CB8AC3E}">
        <p14:creationId xmlns:p14="http://schemas.microsoft.com/office/powerpoint/2010/main" val="611825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Algorithm</a:t>
            </a:r>
          </a:p>
        </p:txBody>
      </p:sp>
      <p:sp>
        <p:nvSpPr>
          <p:cNvPr id="4" name="TextBox 3">
            <a:extLst>
              <a:ext uri="{FF2B5EF4-FFF2-40B4-BE49-F238E27FC236}">
                <a16:creationId xmlns:a16="http://schemas.microsoft.com/office/drawing/2014/main" id="{A6F82405-4B43-4BE7-8BB7-B3A36B5092A2}"/>
              </a:ext>
            </a:extLst>
          </p:cNvPr>
          <p:cNvSpPr txBox="1"/>
          <p:nvPr/>
        </p:nvSpPr>
        <p:spPr>
          <a:xfrm>
            <a:off x="2223426" y="1698710"/>
            <a:ext cx="4415913" cy="3970318"/>
          </a:xfrm>
          <a:prstGeom prst="rect">
            <a:avLst/>
          </a:prstGeom>
          <a:noFill/>
        </p:spPr>
        <p:txBody>
          <a:bodyPr wrap="square" rtlCol="0">
            <a:spAutoFit/>
          </a:bodyPr>
          <a:lstStyle/>
          <a:p>
            <a:r>
              <a:rPr lang="en-GB" sz="3600" dirty="0">
                <a:solidFill>
                  <a:srgbClr val="0070C0"/>
                </a:solidFill>
              </a:rPr>
              <a:t>Stand</a:t>
            </a:r>
          </a:p>
          <a:p>
            <a:r>
              <a:rPr lang="en-GB" sz="3600" dirty="0">
                <a:solidFill>
                  <a:srgbClr val="0070C0"/>
                </a:solidFill>
              </a:rPr>
              <a:t>Loop 3 times</a:t>
            </a:r>
          </a:p>
          <a:p>
            <a:r>
              <a:rPr lang="en-GB" sz="3600" dirty="0">
                <a:solidFill>
                  <a:srgbClr val="0070C0"/>
                </a:solidFill>
              </a:rPr>
              <a:t>	bow</a:t>
            </a:r>
          </a:p>
          <a:p>
            <a:r>
              <a:rPr lang="en-GB" sz="3600" dirty="0">
                <a:solidFill>
                  <a:srgbClr val="0070C0"/>
                </a:solidFill>
              </a:rPr>
              <a:t>	Loop 2 times</a:t>
            </a:r>
          </a:p>
          <a:p>
            <a:r>
              <a:rPr lang="en-GB" sz="3600" dirty="0">
                <a:solidFill>
                  <a:srgbClr val="0070C0"/>
                </a:solidFill>
              </a:rPr>
              <a:t>		wave</a:t>
            </a:r>
          </a:p>
          <a:p>
            <a:r>
              <a:rPr lang="en-GB" sz="3600" dirty="0">
                <a:solidFill>
                  <a:srgbClr val="0070C0"/>
                </a:solidFill>
              </a:rPr>
              <a:t>		nod</a:t>
            </a:r>
          </a:p>
          <a:p>
            <a:r>
              <a:rPr lang="en-GB" sz="3600" dirty="0">
                <a:solidFill>
                  <a:srgbClr val="0070C0"/>
                </a:solidFill>
              </a:rPr>
              <a:t>Sit</a:t>
            </a:r>
          </a:p>
        </p:txBody>
      </p:sp>
    </p:spTree>
    <p:extLst>
      <p:ext uri="{BB962C8B-B14F-4D97-AF65-F5344CB8AC3E}">
        <p14:creationId xmlns:p14="http://schemas.microsoft.com/office/powerpoint/2010/main" val="3431268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Algorithm</a:t>
            </a:r>
          </a:p>
        </p:txBody>
      </p:sp>
      <p:sp>
        <p:nvSpPr>
          <p:cNvPr id="4" name="TextBox 3">
            <a:extLst>
              <a:ext uri="{FF2B5EF4-FFF2-40B4-BE49-F238E27FC236}">
                <a16:creationId xmlns:a16="http://schemas.microsoft.com/office/drawing/2014/main" id="{A6F82405-4B43-4BE7-8BB7-B3A36B5092A2}"/>
              </a:ext>
            </a:extLst>
          </p:cNvPr>
          <p:cNvSpPr txBox="1"/>
          <p:nvPr/>
        </p:nvSpPr>
        <p:spPr>
          <a:xfrm>
            <a:off x="2223426" y="1698710"/>
            <a:ext cx="4415913" cy="3970318"/>
          </a:xfrm>
          <a:prstGeom prst="rect">
            <a:avLst/>
          </a:prstGeom>
          <a:noFill/>
        </p:spPr>
        <p:txBody>
          <a:bodyPr wrap="square" rtlCol="0">
            <a:spAutoFit/>
          </a:bodyPr>
          <a:lstStyle/>
          <a:p>
            <a:r>
              <a:rPr lang="en-GB" sz="3600" dirty="0">
                <a:solidFill>
                  <a:srgbClr val="0070C0"/>
                </a:solidFill>
              </a:rPr>
              <a:t>Stand</a:t>
            </a:r>
          </a:p>
          <a:p>
            <a:r>
              <a:rPr lang="en-GB" sz="3600" dirty="0">
                <a:solidFill>
                  <a:srgbClr val="0070C0"/>
                </a:solidFill>
              </a:rPr>
              <a:t>Loop 3 times</a:t>
            </a:r>
          </a:p>
          <a:p>
            <a:r>
              <a:rPr lang="en-GB" sz="3600" dirty="0">
                <a:solidFill>
                  <a:srgbClr val="0070C0"/>
                </a:solidFill>
              </a:rPr>
              <a:t>	bow</a:t>
            </a:r>
          </a:p>
          <a:p>
            <a:r>
              <a:rPr lang="en-GB" sz="3600" dirty="0">
                <a:solidFill>
                  <a:srgbClr val="0070C0"/>
                </a:solidFill>
              </a:rPr>
              <a:t>	Loop 2 times</a:t>
            </a:r>
          </a:p>
          <a:p>
            <a:r>
              <a:rPr lang="en-GB" sz="3600" dirty="0">
                <a:solidFill>
                  <a:srgbClr val="0070C0"/>
                </a:solidFill>
              </a:rPr>
              <a:t>		wave</a:t>
            </a:r>
          </a:p>
          <a:p>
            <a:r>
              <a:rPr lang="en-GB" sz="3600" dirty="0">
                <a:solidFill>
                  <a:srgbClr val="0070C0"/>
                </a:solidFill>
              </a:rPr>
              <a:t>		nod</a:t>
            </a:r>
          </a:p>
          <a:p>
            <a:r>
              <a:rPr lang="en-GB" sz="3600" dirty="0">
                <a:solidFill>
                  <a:srgbClr val="0070C0"/>
                </a:solidFill>
              </a:rPr>
              <a:t>Sit</a:t>
            </a:r>
          </a:p>
        </p:txBody>
      </p:sp>
      <p:sp>
        <p:nvSpPr>
          <p:cNvPr id="19" name="Arrow: Right 18">
            <a:extLst>
              <a:ext uri="{FF2B5EF4-FFF2-40B4-BE49-F238E27FC236}">
                <a16:creationId xmlns:a16="http://schemas.microsoft.com/office/drawing/2014/main" id="{A0F6E983-2C29-4451-8561-8D12A8F3E8CF}"/>
              </a:ext>
            </a:extLst>
          </p:cNvPr>
          <p:cNvSpPr/>
          <p:nvPr/>
        </p:nvSpPr>
        <p:spPr>
          <a:xfrm>
            <a:off x="2223426" y="2951922"/>
            <a:ext cx="957096" cy="367748"/>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extLst>
              <a:ext uri="{FF2B5EF4-FFF2-40B4-BE49-F238E27FC236}">
                <a16:creationId xmlns:a16="http://schemas.microsoft.com/office/drawing/2014/main" id="{EB868DCC-7AC9-4814-A833-5C15611A1E20}"/>
              </a:ext>
            </a:extLst>
          </p:cNvPr>
          <p:cNvSpPr/>
          <p:nvPr/>
        </p:nvSpPr>
        <p:spPr>
          <a:xfrm>
            <a:off x="2223426" y="3499995"/>
            <a:ext cx="957096" cy="367748"/>
          </a:xfrm>
          <a:prstGeom prst="rightArrow">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Right 20">
            <a:extLst>
              <a:ext uri="{FF2B5EF4-FFF2-40B4-BE49-F238E27FC236}">
                <a16:creationId xmlns:a16="http://schemas.microsoft.com/office/drawing/2014/main" id="{9C07C9C9-A391-40C3-892C-4F77E9B16B44}"/>
              </a:ext>
            </a:extLst>
          </p:cNvPr>
          <p:cNvSpPr/>
          <p:nvPr/>
        </p:nvSpPr>
        <p:spPr>
          <a:xfrm>
            <a:off x="2223426" y="4036438"/>
            <a:ext cx="957096" cy="367748"/>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21">
            <a:extLst>
              <a:ext uri="{FF2B5EF4-FFF2-40B4-BE49-F238E27FC236}">
                <a16:creationId xmlns:a16="http://schemas.microsoft.com/office/drawing/2014/main" id="{CFDAFA73-C32A-4FED-B5AC-D568715768C8}"/>
              </a:ext>
            </a:extLst>
          </p:cNvPr>
          <p:cNvSpPr/>
          <p:nvPr/>
        </p:nvSpPr>
        <p:spPr>
          <a:xfrm>
            <a:off x="3180522" y="4048068"/>
            <a:ext cx="957096" cy="367748"/>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22">
            <a:extLst>
              <a:ext uri="{FF2B5EF4-FFF2-40B4-BE49-F238E27FC236}">
                <a16:creationId xmlns:a16="http://schemas.microsoft.com/office/drawing/2014/main" id="{F240EF85-28F4-404B-A8A8-4C8B5481745D}"/>
              </a:ext>
            </a:extLst>
          </p:cNvPr>
          <p:cNvSpPr/>
          <p:nvPr/>
        </p:nvSpPr>
        <p:spPr>
          <a:xfrm>
            <a:off x="2223426" y="4614904"/>
            <a:ext cx="957096" cy="367748"/>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extLst>
              <a:ext uri="{FF2B5EF4-FFF2-40B4-BE49-F238E27FC236}">
                <a16:creationId xmlns:a16="http://schemas.microsoft.com/office/drawing/2014/main" id="{84C66476-F063-4F46-93C5-3D8D43D5034C}"/>
              </a:ext>
            </a:extLst>
          </p:cNvPr>
          <p:cNvSpPr/>
          <p:nvPr/>
        </p:nvSpPr>
        <p:spPr>
          <a:xfrm>
            <a:off x="3180522" y="4626534"/>
            <a:ext cx="957096" cy="367748"/>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2C7D3B7F-6C9F-44DC-B145-873AFFB36751}"/>
              </a:ext>
            </a:extLst>
          </p:cNvPr>
          <p:cNvSpPr/>
          <p:nvPr/>
        </p:nvSpPr>
        <p:spPr>
          <a:xfrm>
            <a:off x="6637023" y="4288255"/>
            <a:ext cx="2226366" cy="865586"/>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Inside two loops double indent</a:t>
            </a:r>
          </a:p>
        </p:txBody>
      </p:sp>
      <p:sp>
        <p:nvSpPr>
          <p:cNvPr id="13" name="Rectangle 12">
            <a:extLst>
              <a:ext uri="{FF2B5EF4-FFF2-40B4-BE49-F238E27FC236}">
                <a16:creationId xmlns:a16="http://schemas.microsoft.com/office/drawing/2014/main" id="{00258C5C-CA4D-4EDB-BCD3-DF1C8BFFA7A7}"/>
              </a:ext>
            </a:extLst>
          </p:cNvPr>
          <p:cNvSpPr/>
          <p:nvPr/>
        </p:nvSpPr>
        <p:spPr>
          <a:xfrm>
            <a:off x="6637023" y="2563414"/>
            <a:ext cx="2226366" cy="865586"/>
          </a:xfrm>
          <a:prstGeom prst="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Inside one loop single indent</a:t>
            </a:r>
          </a:p>
        </p:txBody>
      </p:sp>
    </p:spTree>
    <p:extLst>
      <p:ext uri="{BB962C8B-B14F-4D97-AF65-F5344CB8AC3E}">
        <p14:creationId xmlns:p14="http://schemas.microsoft.com/office/powerpoint/2010/main" val="3405010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Algorithm</a:t>
            </a:r>
          </a:p>
        </p:txBody>
      </p:sp>
      <p:sp>
        <p:nvSpPr>
          <p:cNvPr id="4" name="TextBox 3">
            <a:extLst>
              <a:ext uri="{FF2B5EF4-FFF2-40B4-BE49-F238E27FC236}">
                <a16:creationId xmlns:a16="http://schemas.microsoft.com/office/drawing/2014/main" id="{A6F82405-4B43-4BE7-8BB7-B3A36B5092A2}"/>
              </a:ext>
            </a:extLst>
          </p:cNvPr>
          <p:cNvSpPr txBox="1"/>
          <p:nvPr/>
        </p:nvSpPr>
        <p:spPr>
          <a:xfrm>
            <a:off x="2223426" y="1698710"/>
            <a:ext cx="4415913" cy="3970318"/>
          </a:xfrm>
          <a:prstGeom prst="rect">
            <a:avLst/>
          </a:prstGeom>
          <a:noFill/>
        </p:spPr>
        <p:txBody>
          <a:bodyPr wrap="square" rtlCol="0">
            <a:spAutoFit/>
          </a:bodyPr>
          <a:lstStyle/>
          <a:p>
            <a:r>
              <a:rPr lang="en-GB" sz="3600" dirty="0">
                <a:solidFill>
                  <a:srgbClr val="0070C0"/>
                </a:solidFill>
              </a:rPr>
              <a:t>Stand</a:t>
            </a:r>
          </a:p>
          <a:p>
            <a:r>
              <a:rPr lang="en-GB" sz="3600" dirty="0">
                <a:solidFill>
                  <a:srgbClr val="0070C0"/>
                </a:solidFill>
              </a:rPr>
              <a:t>Loop 3 times</a:t>
            </a:r>
          </a:p>
          <a:p>
            <a:r>
              <a:rPr lang="en-GB" sz="3600" dirty="0">
                <a:solidFill>
                  <a:srgbClr val="0070C0"/>
                </a:solidFill>
              </a:rPr>
              <a:t>	bow</a:t>
            </a:r>
          </a:p>
          <a:p>
            <a:r>
              <a:rPr lang="en-GB" sz="3600" dirty="0">
                <a:solidFill>
                  <a:srgbClr val="0070C0"/>
                </a:solidFill>
              </a:rPr>
              <a:t>	Loop 2 times</a:t>
            </a:r>
          </a:p>
          <a:p>
            <a:r>
              <a:rPr lang="en-GB" sz="3600" dirty="0">
                <a:solidFill>
                  <a:srgbClr val="0070C0"/>
                </a:solidFill>
              </a:rPr>
              <a:t>		wave</a:t>
            </a:r>
          </a:p>
          <a:p>
            <a:r>
              <a:rPr lang="en-GB" sz="3600" dirty="0">
                <a:solidFill>
                  <a:srgbClr val="0070C0"/>
                </a:solidFill>
              </a:rPr>
              <a:t>		nod</a:t>
            </a:r>
          </a:p>
          <a:p>
            <a:r>
              <a:rPr lang="en-GB" sz="3600" dirty="0">
                <a:solidFill>
                  <a:srgbClr val="0070C0"/>
                </a:solidFill>
              </a:rPr>
              <a:t>Sit</a:t>
            </a:r>
          </a:p>
        </p:txBody>
      </p:sp>
      <p:cxnSp>
        <p:nvCxnSpPr>
          <p:cNvPr id="3" name="Straight Arrow Connector 2">
            <a:extLst>
              <a:ext uri="{FF2B5EF4-FFF2-40B4-BE49-F238E27FC236}">
                <a16:creationId xmlns:a16="http://schemas.microsoft.com/office/drawing/2014/main" id="{E1495079-B67E-4759-BBAB-B966B8AE550D}"/>
              </a:ext>
            </a:extLst>
          </p:cNvPr>
          <p:cNvCxnSpPr>
            <a:cxnSpLocks/>
          </p:cNvCxnSpPr>
          <p:nvPr/>
        </p:nvCxnSpPr>
        <p:spPr>
          <a:xfrm>
            <a:off x="5652567" y="1660125"/>
            <a:ext cx="0" cy="4323232"/>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Freeform: Shape 4">
            <a:extLst>
              <a:ext uri="{FF2B5EF4-FFF2-40B4-BE49-F238E27FC236}">
                <a16:creationId xmlns:a16="http://schemas.microsoft.com/office/drawing/2014/main" id="{AAA3D808-354B-4F3D-BC7E-6CCA27593EAB}"/>
              </a:ext>
            </a:extLst>
          </p:cNvPr>
          <p:cNvSpPr/>
          <p:nvPr/>
        </p:nvSpPr>
        <p:spPr>
          <a:xfrm>
            <a:off x="5655365" y="2424677"/>
            <a:ext cx="967993" cy="2901258"/>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8CC7F7DE-1603-45A1-9EC1-C8ECA9EBF4DD}"/>
              </a:ext>
            </a:extLst>
          </p:cNvPr>
          <p:cNvSpPr/>
          <p:nvPr/>
        </p:nvSpPr>
        <p:spPr>
          <a:xfrm>
            <a:off x="5649770" y="3657600"/>
            <a:ext cx="702365" cy="1409917"/>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91F0B68-E064-419E-9DDF-50692C410507}"/>
              </a:ext>
            </a:extLst>
          </p:cNvPr>
          <p:cNvSpPr txBox="1"/>
          <p:nvPr/>
        </p:nvSpPr>
        <p:spPr>
          <a:xfrm>
            <a:off x="6023113" y="3260035"/>
            <a:ext cx="526774" cy="369332"/>
          </a:xfrm>
          <a:prstGeom prst="rect">
            <a:avLst/>
          </a:prstGeom>
          <a:noFill/>
        </p:spPr>
        <p:txBody>
          <a:bodyPr wrap="square" rtlCol="0">
            <a:spAutoFit/>
          </a:bodyPr>
          <a:lstStyle/>
          <a:p>
            <a:r>
              <a:rPr lang="en-GB" dirty="0"/>
              <a:t>2x</a:t>
            </a:r>
          </a:p>
        </p:txBody>
      </p:sp>
      <p:sp>
        <p:nvSpPr>
          <p:cNvPr id="9" name="TextBox 8">
            <a:extLst>
              <a:ext uri="{FF2B5EF4-FFF2-40B4-BE49-F238E27FC236}">
                <a16:creationId xmlns:a16="http://schemas.microsoft.com/office/drawing/2014/main" id="{8A1230A6-9CE0-48E5-9D83-4E57D84D0C53}"/>
              </a:ext>
            </a:extLst>
          </p:cNvPr>
          <p:cNvSpPr txBox="1"/>
          <p:nvPr/>
        </p:nvSpPr>
        <p:spPr>
          <a:xfrm>
            <a:off x="6088748" y="2081584"/>
            <a:ext cx="526774" cy="369332"/>
          </a:xfrm>
          <a:prstGeom prst="rect">
            <a:avLst/>
          </a:prstGeom>
          <a:noFill/>
        </p:spPr>
        <p:txBody>
          <a:bodyPr wrap="square" rtlCol="0">
            <a:spAutoFit/>
          </a:bodyPr>
          <a:lstStyle/>
          <a:p>
            <a:r>
              <a:rPr lang="en-GB" dirty="0"/>
              <a:t>3x</a:t>
            </a:r>
          </a:p>
        </p:txBody>
      </p:sp>
      <p:sp>
        <p:nvSpPr>
          <p:cNvPr id="8" name="Oval 7">
            <a:extLst>
              <a:ext uri="{FF2B5EF4-FFF2-40B4-BE49-F238E27FC236}">
                <a16:creationId xmlns:a16="http://schemas.microsoft.com/office/drawing/2014/main" id="{C77D252C-EB32-4783-A94A-A00A1CE09756}"/>
              </a:ext>
            </a:extLst>
          </p:cNvPr>
          <p:cNvSpPr/>
          <p:nvPr/>
        </p:nvSpPr>
        <p:spPr>
          <a:xfrm>
            <a:off x="5520561" y="1932485"/>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2529DA6-EBB3-4F0F-BE0A-C0EDDE556227}"/>
              </a:ext>
            </a:extLst>
          </p:cNvPr>
          <p:cNvSpPr/>
          <p:nvPr/>
        </p:nvSpPr>
        <p:spPr>
          <a:xfrm>
            <a:off x="5520561" y="3009613"/>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393A8E2-4B21-418D-8116-37A9BC8A8261}"/>
              </a:ext>
            </a:extLst>
          </p:cNvPr>
          <p:cNvSpPr/>
          <p:nvPr/>
        </p:nvSpPr>
        <p:spPr>
          <a:xfrm>
            <a:off x="5524334" y="5290441"/>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97508628-4CEA-4D82-8133-EACE5BE7DDBD}"/>
              </a:ext>
            </a:extLst>
          </p:cNvPr>
          <p:cNvCxnSpPr>
            <a:stCxn id="7" idx="7"/>
            <a:endCxn id="7" idx="0"/>
          </p:cNvCxnSpPr>
          <p:nvPr/>
        </p:nvCxnSpPr>
        <p:spPr>
          <a:xfrm flipH="1">
            <a:off x="5649770" y="3686810"/>
            <a:ext cx="14423" cy="1279974"/>
          </a:xfrm>
          <a:prstGeom prst="line">
            <a:avLst/>
          </a:prstGeom>
          <a:ln w="50800">
            <a:solidFill>
              <a:srgbClr val="FF9900"/>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5D0C27A-B79A-4741-A29F-5CA274A9F15F}"/>
              </a:ext>
            </a:extLst>
          </p:cNvPr>
          <p:cNvSpPr/>
          <p:nvPr/>
        </p:nvSpPr>
        <p:spPr>
          <a:xfrm>
            <a:off x="5520561" y="4667098"/>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D461BAF9-1264-4760-AFAD-5D196B950C6D}"/>
              </a:ext>
            </a:extLst>
          </p:cNvPr>
          <p:cNvSpPr/>
          <p:nvPr/>
        </p:nvSpPr>
        <p:spPr>
          <a:xfrm>
            <a:off x="5520561" y="4167774"/>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5F2FA1E4-7B3C-45E2-A375-C475BA93CBC2}"/>
              </a:ext>
            </a:extLst>
          </p:cNvPr>
          <p:cNvSpPr/>
          <p:nvPr/>
        </p:nvSpPr>
        <p:spPr>
          <a:xfrm>
            <a:off x="7750206" y="1698710"/>
            <a:ext cx="3341864" cy="844826"/>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Flow of Control</a:t>
            </a:r>
          </a:p>
        </p:txBody>
      </p:sp>
      <p:sp>
        <p:nvSpPr>
          <p:cNvPr id="17" name="Rectangle 16">
            <a:extLst>
              <a:ext uri="{FF2B5EF4-FFF2-40B4-BE49-F238E27FC236}">
                <a16:creationId xmlns:a16="http://schemas.microsoft.com/office/drawing/2014/main" id="{FE3BCED8-46B0-4DBC-B231-4AFBFB77B19C}"/>
              </a:ext>
            </a:extLst>
          </p:cNvPr>
          <p:cNvSpPr/>
          <p:nvPr/>
        </p:nvSpPr>
        <p:spPr>
          <a:xfrm>
            <a:off x="7750206" y="4296983"/>
            <a:ext cx="3341864" cy="844826"/>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Inner Loop</a:t>
            </a:r>
          </a:p>
        </p:txBody>
      </p:sp>
    </p:spTree>
    <p:extLst>
      <p:ext uri="{BB962C8B-B14F-4D97-AF65-F5344CB8AC3E}">
        <p14:creationId xmlns:p14="http://schemas.microsoft.com/office/powerpoint/2010/main" val="1903838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Algorithm</a:t>
            </a:r>
          </a:p>
        </p:txBody>
      </p:sp>
      <p:sp>
        <p:nvSpPr>
          <p:cNvPr id="4" name="TextBox 3">
            <a:extLst>
              <a:ext uri="{FF2B5EF4-FFF2-40B4-BE49-F238E27FC236}">
                <a16:creationId xmlns:a16="http://schemas.microsoft.com/office/drawing/2014/main" id="{A6F82405-4B43-4BE7-8BB7-B3A36B5092A2}"/>
              </a:ext>
            </a:extLst>
          </p:cNvPr>
          <p:cNvSpPr txBox="1"/>
          <p:nvPr/>
        </p:nvSpPr>
        <p:spPr>
          <a:xfrm>
            <a:off x="2223426" y="1698710"/>
            <a:ext cx="4415913" cy="3970318"/>
          </a:xfrm>
          <a:prstGeom prst="rect">
            <a:avLst/>
          </a:prstGeom>
          <a:noFill/>
        </p:spPr>
        <p:txBody>
          <a:bodyPr wrap="square" rtlCol="0">
            <a:spAutoFit/>
          </a:bodyPr>
          <a:lstStyle/>
          <a:p>
            <a:r>
              <a:rPr lang="en-GB" sz="3600" dirty="0">
                <a:solidFill>
                  <a:srgbClr val="0070C0"/>
                </a:solidFill>
              </a:rPr>
              <a:t>Stand</a:t>
            </a:r>
          </a:p>
          <a:p>
            <a:r>
              <a:rPr lang="en-GB" sz="3600" dirty="0">
                <a:solidFill>
                  <a:srgbClr val="0070C0"/>
                </a:solidFill>
              </a:rPr>
              <a:t>Loop 3 times</a:t>
            </a:r>
          </a:p>
          <a:p>
            <a:r>
              <a:rPr lang="en-GB" sz="3600" dirty="0">
                <a:solidFill>
                  <a:srgbClr val="0070C0"/>
                </a:solidFill>
              </a:rPr>
              <a:t>	bow</a:t>
            </a:r>
          </a:p>
          <a:p>
            <a:r>
              <a:rPr lang="en-GB" sz="3600" dirty="0">
                <a:solidFill>
                  <a:srgbClr val="0070C0"/>
                </a:solidFill>
              </a:rPr>
              <a:t>	Loop 2 times</a:t>
            </a:r>
          </a:p>
          <a:p>
            <a:r>
              <a:rPr lang="en-GB" sz="3600" dirty="0">
                <a:solidFill>
                  <a:srgbClr val="0070C0"/>
                </a:solidFill>
              </a:rPr>
              <a:t>		wave</a:t>
            </a:r>
          </a:p>
          <a:p>
            <a:r>
              <a:rPr lang="en-GB" sz="3600" dirty="0">
                <a:solidFill>
                  <a:srgbClr val="0070C0"/>
                </a:solidFill>
              </a:rPr>
              <a:t>		nod</a:t>
            </a:r>
          </a:p>
          <a:p>
            <a:r>
              <a:rPr lang="en-GB" sz="3600" dirty="0">
                <a:solidFill>
                  <a:srgbClr val="0070C0"/>
                </a:solidFill>
              </a:rPr>
              <a:t>Sit</a:t>
            </a:r>
          </a:p>
        </p:txBody>
      </p:sp>
      <p:cxnSp>
        <p:nvCxnSpPr>
          <p:cNvPr id="3" name="Straight Arrow Connector 2">
            <a:extLst>
              <a:ext uri="{FF2B5EF4-FFF2-40B4-BE49-F238E27FC236}">
                <a16:creationId xmlns:a16="http://schemas.microsoft.com/office/drawing/2014/main" id="{E1495079-B67E-4759-BBAB-B966B8AE550D}"/>
              </a:ext>
            </a:extLst>
          </p:cNvPr>
          <p:cNvCxnSpPr>
            <a:cxnSpLocks/>
          </p:cNvCxnSpPr>
          <p:nvPr/>
        </p:nvCxnSpPr>
        <p:spPr>
          <a:xfrm>
            <a:off x="5652567" y="1660125"/>
            <a:ext cx="0" cy="4323232"/>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Freeform: Shape 4">
            <a:extLst>
              <a:ext uri="{FF2B5EF4-FFF2-40B4-BE49-F238E27FC236}">
                <a16:creationId xmlns:a16="http://schemas.microsoft.com/office/drawing/2014/main" id="{AAA3D808-354B-4F3D-BC7E-6CCA27593EAB}"/>
              </a:ext>
            </a:extLst>
          </p:cNvPr>
          <p:cNvSpPr/>
          <p:nvPr/>
        </p:nvSpPr>
        <p:spPr>
          <a:xfrm>
            <a:off x="5655365" y="2424677"/>
            <a:ext cx="967993" cy="2901258"/>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8CC7F7DE-1603-45A1-9EC1-C8ECA9EBF4DD}"/>
              </a:ext>
            </a:extLst>
          </p:cNvPr>
          <p:cNvSpPr/>
          <p:nvPr/>
        </p:nvSpPr>
        <p:spPr>
          <a:xfrm>
            <a:off x="5649770" y="3657600"/>
            <a:ext cx="702365" cy="1409917"/>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91F0B68-E064-419E-9DDF-50692C410507}"/>
              </a:ext>
            </a:extLst>
          </p:cNvPr>
          <p:cNvSpPr txBox="1"/>
          <p:nvPr/>
        </p:nvSpPr>
        <p:spPr>
          <a:xfrm>
            <a:off x="6023113" y="3260035"/>
            <a:ext cx="526774" cy="369332"/>
          </a:xfrm>
          <a:prstGeom prst="rect">
            <a:avLst/>
          </a:prstGeom>
          <a:noFill/>
        </p:spPr>
        <p:txBody>
          <a:bodyPr wrap="square" rtlCol="0">
            <a:spAutoFit/>
          </a:bodyPr>
          <a:lstStyle/>
          <a:p>
            <a:r>
              <a:rPr lang="en-GB" dirty="0"/>
              <a:t>2x</a:t>
            </a:r>
          </a:p>
        </p:txBody>
      </p:sp>
      <p:sp>
        <p:nvSpPr>
          <p:cNvPr id="9" name="TextBox 8">
            <a:extLst>
              <a:ext uri="{FF2B5EF4-FFF2-40B4-BE49-F238E27FC236}">
                <a16:creationId xmlns:a16="http://schemas.microsoft.com/office/drawing/2014/main" id="{8A1230A6-9CE0-48E5-9D83-4E57D84D0C53}"/>
              </a:ext>
            </a:extLst>
          </p:cNvPr>
          <p:cNvSpPr txBox="1"/>
          <p:nvPr/>
        </p:nvSpPr>
        <p:spPr>
          <a:xfrm>
            <a:off x="6088748" y="2081584"/>
            <a:ext cx="526774" cy="369332"/>
          </a:xfrm>
          <a:prstGeom prst="rect">
            <a:avLst/>
          </a:prstGeom>
          <a:noFill/>
        </p:spPr>
        <p:txBody>
          <a:bodyPr wrap="square" rtlCol="0">
            <a:spAutoFit/>
          </a:bodyPr>
          <a:lstStyle/>
          <a:p>
            <a:r>
              <a:rPr lang="en-GB" dirty="0"/>
              <a:t>3x</a:t>
            </a:r>
          </a:p>
        </p:txBody>
      </p:sp>
      <p:sp>
        <p:nvSpPr>
          <p:cNvPr id="8" name="Oval 7">
            <a:extLst>
              <a:ext uri="{FF2B5EF4-FFF2-40B4-BE49-F238E27FC236}">
                <a16:creationId xmlns:a16="http://schemas.microsoft.com/office/drawing/2014/main" id="{C77D252C-EB32-4783-A94A-A00A1CE09756}"/>
              </a:ext>
            </a:extLst>
          </p:cNvPr>
          <p:cNvSpPr/>
          <p:nvPr/>
        </p:nvSpPr>
        <p:spPr>
          <a:xfrm>
            <a:off x="5520561" y="1932485"/>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2529DA6-EBB3-4F0F-BE0A-C0EDDE556227}"/>
              </a:ext>
            </a:extLst>
          </p:cNvPr>
          <p:cNvSpPr/>
          <p:nvPr/>
        </p:nvSpPr>
        <p:spPr>
          <a:xfrm>
            <a:off x="5520561" y="3009613"/>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393A8E2-4B21-418D-8116-37A9BC8A8261}"/>
              </a:ext>
            </a:extLst>
          </p:cNvPr>
          <p:cNvSpPr/>
          <p:nvPr/>
        </p:nvSpPr>
        <p:spPr>
          <a:xfrm>
            <a:off x="5524334" y="5290441"/>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C551455C-31E5-43A8-B36A-A2E82826EF86}"/>
              </a:ext>
            </a:extLst>
          </p:cNvPr>
          <p:cNvSpPr txBox="1"/>
          <p:nvPr/>
        </p:nvSpPr>
        <p:spPr>
          <a:xfrm>
            <a:off x="8861073" y="117693"/>
            <a:ext cx="2186268" cy="6740307"/>
          </a:xfrm>
          <a:prstGeom prst="rect">
            <a:avLst/>
          </a:prstGeom>
          <a:noFill/>
        </p:spPr>
        <p:txBody>
          <a:bodyPr wrap="square" rtlCol="0">
            <a:spAutoFit/>
          </a:bodyPr>
          <a:lstStyle/>
          <a:p>
            <a:r>
              <a:rPr lang="en-GB" sz="2400" dirty="0"/>
              <a:t>Actions</a:t>
            </a:r>
          </a:p>
          <a:p>
            <a:r>
              <a:rPr lang="en-GB" sz="2400" dirty="0"/>
              <a:t>Stand</a:t>
            </a:r>
          </a:p>
          <a:p>
            <a:r>
              <a:rPr lang="en-GB" sz="2400" dirty="0"/>
              <a:t>Bow</a:t>
            </a:r>
          </a:p>
          <a:p>
            <a:r>
              <a:rPr lang="en-GB" sz="2400" dirty="0">
                <a:solidFill>
                  <a:srgbClr val="FF9900"/>
                </a:solidFill>
              </a:rPr>
              <a:t>Wave</a:t>
            </a:r>
          </a:p>
          <a:p>
            <a:r>
              <a:rPr lang="en-GB" sz="2400" dirty="0">
                <a:solidFill>
                  <a:srgbClr val="FF9900"/>
                </a:solidFill>
              </a:rPr>
              <a:t>Nod</a:t>
            </a:r>
          </a:p>
          <a:p>
            <a:r>
              <a:rPr lang="en-GB" sz="2400" dirty="0">
                <a:solidFill>
                  <a:srgbClr val="FF9900"/>
                </a:solidFill>
              </a:rPr>
              <a:t>Wave</a:t>
            </a:r>
          </a:p>
          <a:p>
            <a:r>
              <a:rPr lang="en-GB" sz="2400" dirty="0">
                <a:solidFill>
                  <a:srgbClr val="FF9900"/>
                </a:solidFill>
              </a:rPr>
              <a:t>Nod</a:t>
            </a:r>
          </a:p>
          <a:p>
            <a:r>
              <a:rPr lang="en-GB" sz="2400" dirty="0"/>
              <a:t>Bow</a:t>
            </a:r>
          </a:p>
          <a:p>
            <a:r>
              <a:rPr lang="en-GB" sz="2400" dirty="0">
                <a:solidFill>
                  <a:srgbClr val="FF9900"/>
                </a:solidFill>
              </a:rPr>
              <a:t>Wave</a:t>
            </a:r>
          </a:p>
          <a:p>
            <a:r>
              <a:rPr lang="en-GB" sz="2400" dirty="0">
                <a:solidFill>
                  <a:srgbClr val="FF9900"/>
                </a:solidFill>
              </a:rPr>
              <a:t>Nod</a:t>
            </a:r>
          </a:p>
          <a:p>
            <a:r>
              <a:rPr lang="en-GB" sz="2400" dirty="0">
                <a:solidFill>
                  <a:srgbClr val="FF9900"/>
                </a:solidFill>
              </a:rPr>
              <a:t>Wave</a:t>
            </a:r>
          </a:p>
          <a:p>
            <a:r>
              <a:rPr lang="en-GB" sz="2400" dirty="0">
                <a:solidFill>
                  <a:srgbClr val="FF9900"/>
                </a:solidFill>
              </a:rPr>
              <a:t>Nod</a:t>
            </a:r>
          </a:p>
          <a:p>
            <a:r>
              <a:rPr lang="en-GB" sz="2400" dirty="0"/>
              <a:t>Bow</a:t>
            </a:r>
          </a:p>
          <a:p>
            <a:r>
              <a:rPr lang="en-GB" sz="2400" dirty="0">
                <a:solidFill>
                  <a:srgbClr val="FF9900"/>
                </a:solidFill>
              </a:rPr>
              <a:t>Wave</a:t>
            </a:r>
          </a:p>
          <a:p>
            <a:r>
              <a:rPr lang="en-GB" sz="2400" dirty="0">
                <a:solidFill>
                  <a:srgbClr val="FF9900"/>
                </a:solidFill>
              </a:rPr>
              <a:t>Nod</a:t>
            </a:r>
          </a:p>
          <a:p>
            <a:r>
              <a:rPr lang="en-GB" sz="2400" dirty="0">
                <a:solidFill>
                  <a:srgbClr val="FF9900"/>
                </a:solidFill>
              </a:rPr>
              <a:t>Wave</a:t>
            </a:r>
          </a:p>
          <a:p>
            <a:r>
              <a:rPr lang="en-GB" sz="2400" dirty="0">
                <a:solidFill>
                  <a:srgbClr val="FF9900"/>
                </a:solidFill>
              </a:rPr>
              <a:t>Nod</a:t>
            </a:r>
          </a:p>
          <a:p>
            <a:r>
              <a:rPr lang="en-GB" sz="2400" dirty="0"/>
              <a:t>sit</a:t>
            </a:r>
          </a:p>
        </p:txBody>
      </p:sp>
      <p:cxnSp>
        <p:nvCxnSpPr>
          <p:cNvPr id="18" name="Straight Connector 17">
            <a:extLst>
              <a:ext uri="{FF2B5EF4-FFF2-40B4-BE49-F238E27FC236}">
                <a16:creationId xmlns:a16="http://schemas.microsoft.com/office/drawing/2014/main" id="{97508628-4CEA-4D82-8133-EACE5BE7DDBD}"/>
              </a:ext>
            </a:extLst>
          </p:cNvPr>
          <p:cNvCxnSpPr>
            <a:stCxn id="7" idx="7"/>
            <a:endCxn id="7" idx="0"/>
          </p:cNvCxnSpPr>
          <p:nvPr/>
        </p:nvCxnSpPr>
        <p:spPr>
          <a:xfrm flipH="1">
            <a:off x="5649770" y="3686810"/>
            <a:ext cx="14423" cy="1279974"/>
          </a:xfrm>
          <a:prstGeom prst="line">
            <a:avLst/>
          </a:prstGeom>
          <a:ln w="50800">
            <a:solidFill>
              <a:srgbClr val="FF9900"/>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5D0C27A-B79A-4741-A29F-5CA274A9F15F}"/>
              </a:ext>
            </a:extLst>
          </p:cNvPr>
          <p:cNvSpPr/>
          <p:nvPr/>
        </p:nvSpPr>
        <p:spPr>
          <a:xfrm>
            <a:off x="5520561" y="4667098"/>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D461BAF9-1264-4760-AFAD-5D196B950C6D}"/>
              </a:ext>
            </a:extLst>
          </p:cNvPr>
          <p:cNvSpPr/>
          <p:nvPr/>
        </p:nvSpPr>
        <p:spPr>
          <a:xfrm>
            <a:off x="5520561" y="4167774"/>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95438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0B9ABFC7-1081-4C0D-BB83-9B3A79469D35}"/>
              </a:ext>
            </a:extLst>
          </p:cNvPr>
          <p:cNvSpPr>
            <a:spLocks noGrp="1"/>
          </p:cNvSpPr>
          <p:nvPr>
            <p:ph type="title"/>
          </p:nvPr>
        </p:nvSpPr>
        <p:spPr>
          <a:xfrm>
            <a:off x="2223426" y="4558"/>
            <a:ext cx="5526780" cy="834015"/>
          </a:xfrm>
          <a:solidFill>
            <a:srgbClr val="0070C0"/>
          </a:solidFill>
        </p:spPr>
        <p:txBody>
          <a:bodyPr anchor="ctr" anchorCtr="0"/>
          <a:lstStyle/>
          <a:p>
            <a:r>
              <a:rPr lang="en-GB" dirty="0">
                <a:solidFill>
                  <a:schemeClr val="bg1"/>
                </a:solidFill>
              </a:rPr>
              <a:t>Nested Loop Algorithm</a:t>
            </a:r>
          </a:p>
        </p:txBody>
      </p:sp>
      <p:sp>
        <p:nvSpPr>
          <p:cNvPr id="4" name="TextBox 3">
            <a:extLst>
              <a:ext uri="{FF2B5EF4-FFF2-40B4-BE49-F238E27FC236}">
                <a16:creationId xmlns:a16="http://schemas.microsoft.com/office/drawing/2014/main" id="{A6F82405-4B43-4BE7-8BB7-B3A36B5092A2}"/>
              </a:ext>
            </a:extLst>
          </p:cNvPr>
          <p:cNvSpPr txBox="1"/>
          <p:nvPr/>
        </p:nvSpPr>
        <p:spPr>
          <a:xfrm>
            <a:off x="2223426" y="1698710"/>
            <a:ext cx="4415913" cy="3970318"/>
          </a:xfrm>
          <a:prstGeom prst="rect">
            <a:avLst/>
          </a:prstGeom>
          <a:noFill/>
        </p:spPr>
        <p:txBody>
          <a:bodyPr wrap="square" rtlCol="0">
            <a:spAutoFit/>
          </a:bodyPr>
          <a:lstStyle/>
          <a:p>
            <a:r>
              <a:rPr lang="en-GB" sz="3600" dirty="0">
                <a:solidFill>
                  <a:srgbClr val="0070C0"/>
                </a:solidFill>
              </a:rPr>
              <a:t>Stand</a:t>
            </a:r>
          </a:p>
          <a:p>
            <a:r>
              <a:rPr lang="en-GB" sz="3600" dirty="0">
                <a:solidFill>
                  <a:srgbClr val="0070C0"/>
                </a:solidFill>
              </a:rPr>
              <a:t>Loop 3 times</a:t>
            </a:r>
          </a:p>
          <a:p>
            <a:r>
              <a:rPr lang="en-GB" sz="3600" dirty="0">
                <a:solidFill>
                  <a:srgbClr val="0070C0"/>
                </a:solidFill>
              </a:rPr>
              <a:t>	bow</a:t>
            </a:r>
          </a:p>
          <a:p>
            <a:r>
              <a:rPr lang="en-GB" sz="3600" dirty="0">
                <a:solidFill>
                  <a:srgbClr val="0070C0"/>
                </a:solidFill>
              </a:rPr>
              <a:t>	Loop 2 times</a:t>
            </a:r>
          </a:p>
          <a:p>
            <a:r>
              <a:rPr lang="en-GB" sz="3600" dirty="0">
                <a:solidFill>
                  <a:srgbClr val="0070C0"/>
                </a:solidFill>
              </a:rPr>
              <a:t>		wave</a:t>
            </a:r>
          </a:p>
          <a:p>
            <a:r>
              <a:rPr lang="en-GB" sz="3600" dirty="0">
                <a:solidFill>
                  <a:srgbClr val="0070C0"/>
                </a:solidFill>
              </a:rPr>
              <a:t>		nod</a:t>
            </a:r>
          </a:p>
          <a:p>
            <a:r>
              <a:rPr lang="en-GB" sz="3600" dirty="0">
                <a:solidFill>
                  <a:srgbClr val="0070C0"/>
                </a:solidFill>
              </a:rPr>
              <a:t>Sit</a:t>
            </a:r>
          </a:p>
        </p:txBody>
      </p:sp>
      <p:cxnSp>
        <p:nvCxnSpPr>
          <p:cNvPr id="3" name="Straight Arrow Connector 2">
            <a:extLst>
              <a:ext uri="{FF2B5EF4-FFF2-40B4-BE49-F238E27FC236}">
                <a16:creationId xmlns:a16="http://schemas.microsoft.com/office/drawing/2014/main" id="{E1495079-B67E-4759-BBAB-B966B8AE550D}"/>
              </a:ext>
            </a:extLst>
          </p:cNvPr>
          <p:cNvCxnSpPr>
            <a:cxnSpLocks/>
          </p:cNvCxnSpPr>
          <p:nvPr/>
        </p:nvCxnSpPr>
        <p:spPr>
          <a:xfrm>
            <a:off x="5652567" y="1660125"/>
            <a:ext cx="0" cy="4323232"/>
          </a:xfrm>
          <a:prstGeom prst="straightConnector1">
            <a:avLst/>
          </a:prstGeom>
          <a:ln w="508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Freeform: Shape 4">
            <a:extLst>
              <a:ext uri="{FF2B5EF4-FFF2-40B4-BE49-F238E27FC236}">
                <a16:creationId xmlns:a16="http://schemas.microsoft.com/office/drawing/2014/main" id="{AAA3D808-354B-4F3D-BC7E-6CCA27593EAB}"/>
              </a:ext>
            </a:extLst>
          </p:cNvPr>
          <p:cNvSpPr/>
          <p:nvPr/>
        </p:nvSpPr>
        <p:spPr>
          <a:xfrm>
            <a:off x="5655365" y="2424677"/>
            <a:ext cx="967993" cy="2901258"/>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Shape 6">
            <a:extLst>
              <a:ext uri="{FF2B5EF4-FFF2-40B4-BE49-F238E27FC236}">
                <a16:creationId xmlns:a16="http://schemas.microsoft.com/office/drawing/2014/main" id="{8CC7F7DE-1603-45A1-9EC1-C8ECA9EBF4DD}"/>
              </a:ext>
            </a:extLst>
          </p:cNvPr>
          <p:cNvSpPr/>
          <p:nvPr/>
        </p:nvSpPr>
        <p:spPr>
          <a:xfrm>
            <a:off x="5649770" y="3657600"/>
            <a:ext cx="702365" cy="1409917"/>
          </a:xfrm>
          <a:custGeom>
            <a:avLst/>
            <a:gdLst>
              <a:gd name="connsiteX0" fmla="*/ 0 w 967993"/>
              <a:gd name="connsiteY0" fmla="*/ 2693975 h 2901258"/>
              <a:gd name="connsiteX1" fmla="*/ 178905 w 967993"/>
              <a:gd name="connsiteY1" fmla="*/ 2862940 h 2901258"/>
              <a:gd name="connsiteX2" fmla="*/ 606287 w 967993"/>
              <a:gd name="connsiteY2" fmla="*/ 2813245 h 2901258"/>
              <a:gd name="connsiteX3" fmla="*/ 924339 w 967993"/>
              <a:gd name="connsiteY3" fmla="*/ 1978358 h 2901258"/>
              <a:gd name="connsiteX4" fmla="*/ 964096 w 967993"/>
              <a:gd name="connsiteY4" fmla="*/ 1004323 h 2901258"/>
              <a:gd name="connsiteX5" fmla="*/ 914400 w 967993"/>
              <a:gd name="connsiteY5" fmla="*/ 239010 h 2901258"/>
              <a:gd name="connsiteX6" fmla="*/ 695739 w 967993"/>
              <a:gd name="connsiteY6" fmla="*/ 10410 h 2901258"/>
              <a:gd name="connsiteX7" fmla="*/ 19878 w 967993"/>
              <a:gd name="connsiteY7" fmla="*/ 60106 h 2901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993" h="2901258">
                <a:moveTo>
                  <a:pt x="0" y="2693975"/>
                </a:moveTo>
                <a:cubicBezTo>
                  <a:pt x="38928" y="2768518"/>
                  <a:pt x="77857" y="2843062"/>
                  <a:pt x="178905" y="2862940"/>
                </a:cubicBezTo>
                <a:cubicBezTo>
                  <a:pt x="279953" y="2882818"/>
                  <a:pt x="482048" y="2960675"/>
                  <a:pt x="606287" y="2813245"/>
                </a:cubicBezTo>
                <a:cubicBezTo>
                  <a:pt x="730526" y="2665815"/>
                  <a:pt x="864704" y="2279845"/>
                  <a:pt x="924339" y="1978358"/>
                </a:cubicBezTo>
                <a:cubicBezTo>
                  <a:pt x="983974" y="1676871"/>
                  <a:pt x="965753" y="1294214"/>
                  <a:pt x="964096" y="1004323"/>
                </a:cubicBezTo>
                <a:cubicBezTo>
                  <a:pt x="962440" y="714432"/>
                  <a:pt x="959126" y="404662"/>
                  <a:pt x="914400" y="239010"/>
                </a:cubicBezTo>
                <a:cubicBezTo>
                  <a:pt x="869674" y="73358"/>
                  <a:pt x="844826" y="40227"/>
                  <a:pt x="695739" y="10410"/>
                </a:cubicBezTo>
                <a:cubicBezTo>
                  <a:pt x="546652" y="-19407"/>
                  <a:pt x="283265" y="20349"/>
                  <a:pt x="19878" y="60106"/>
                </a:cubicBezTo>
              </a:path>
            </a:pathLst>
          </a:custGeom>
          <a:noFill/>
          <a:ln w="50800">
            <a:solidFill>
              <a:srgbClr val="FF99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91F0B68-E064-419E-9DDF-50692C410507}"/>
              </a:ext>
            </a:extLst>
          </p:cNvPr>
          <p:cNvSpPr txBox="1"/>
          <p:nvPr/>
        </p:nvSpPr>
        <p:spPr>
          <a:xfrm>
            <a:off x="6023113" y="3260035"/>
            <a:ext cx="526774" cy="369332"/>
          </a:xfrm>
          <a:prstGeom prst="rect">
            <a:avLst/>
          </a:prstGeom>
          <a:noFill/>
        </p:spPr>
        <p:txBody>
          <a:bodyPr wrap="square" rtlCol="0">
            <a:spAutoFit/>
          </a:bodyPr>
          <a:lstStyle/>
          <a:p>
            <a:r>
              <a:rPr lang="en-GB" dirty="0"/>
              <a:t>2x</a:t>
            </a:r>
          </a:p>
        </p:txBody>
      </p:sp>
      <p:sp>
        <p:nvSpPr>
          <p:cNvPr id="9" name="TextBox 8">
            <a:extLst>
              <a:ext uri="{FF2B5EF4-FFF2-40B4-BE49-F238E27FC236}">
                <a16:creationId xmlns:a16="http://schemas.microsoft.com/office/drawing/2014/main" id="{8A1230A6-9CE0-48E5-9D83-4E57D84D0C53}"/>
              </a:ext>
            </a:extLst>
          </p:cNvPr>
          <p:cNvSpPr txBox="1"/>
          <p:nvPr/>
        </p:nvSpPr>
        <p:spPr>
          <a:xfrm>
            <a:off x="6088748" y="2081584"/>
            <a:ext cx="526774" cy="369332"/>
          </a:xfrm>
          <a:prstGeom prst="rect">
            <a:avLst/>
          </a:prstGeom>
          <a:noFill/>
        </p:spPr>
        <p:txBody>
          <a:bodyPr wrap="square" rtlCol="0">
            <a:spAutoFit/>
          </a:bodyPr>
          <a:lstStyle/>
          <a:p>
            <a:r>
              <a:rPr lang="en-GB" dirty="0"/>
              <a:t>3x</a:t>
            </a:r>
          </a:p>
        </p:txBody>
      </p:sp>
      <p:sp>
        <p:nvSpPr>
          <p:cNvPr id="8" name="Oval 7">
            <a:extLst>
              <a:ext uri="{FF2B5EF4-FFF2-40B4-BE49-F238E27FC236}">
                <a16:creationId xmlns:a16="http://schemas.microsoft.com/office/drawing/2014/main" id="{C77D252C-EB32-4783-A94A-A00A1CE09756}"/>
              </a:ext>
            </a:extLst>
          </p:cNvPr>
          <p:cNvSpPr/>
          <p:nvPr/>
        </p:nvSpPr>
        <p:spPr>
          <a:xfrm>
            <a:off x="5520561" y="1932485"/>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E2529DA6-EBB3-4F0F-BE0A-C0EDDE556227}"/>
              </a:ext>
            </a:extLst>
          </p:cNvPr>
          <p:cNvSpPr/>
          <p:nvPr/>
        </p:nvSpPr>
        <p:spPr>
          <a:xfrm>
            <a:off x="5520561" y="3009613"/>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393A8E2-4B21-418D-8116-37A9BC8A8261}"/>
              </a:ext>
            </a:extLst>
          </p:cNvPr>
          <p:cNvSpPr/>
          <p:nvPr/>
        </p:nvSpPr>
        <p:spPr>
          <a:xfrm>
            <a:off x="5524334" y="5290441"/>
            <a:ext cx="258418" cy="25841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97508628-4CEA-4D82-8133-EACE5BE7DDBD}"/>
              </a:ext>
            </a:extLst>
          </p:cNvPr>
          <p:cNvCxnSpPr>
            <a:stCxn id="7" idx="7"/>
            <a:endCxn id="7" idx="0"/>
          </p:cNvCxnSpPr>
          <p:nvPr/>
        </p:nvCxnSpPr>
        <p:spPr>
          <a:xfrm flipH="1">
            <a:off x="5649770" y="3686810"/>
            <a:ext cx="14423" cy="1279974"/>
          </a:xfrm>
          <a:prstGeom prst="line">
            <a:avLst/>
          </a:prstGeom>
          <a:ln w="50800">
            <a:solidFill>
              <a:srgbClr val="FF9900"/>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45D0C27A-B79A-4741-A29F-5CA274A9F15F}"/>
              </a:ext>
            </a:extLst>
          </p:cNvPr>
          <p:cNvSpPr/>
          <p:nvPr/>
        </p:nvSpPr>
        <p:spPr>
          <a:xfrm>
            <a:off x="5520561" y="4667098"/>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D461BAF9-1264-4760-AFAD-5D196B950C6D}"/>
              </a:ext>
            </a:extLst>
          </p:cNvPr>
          <p:cNvSpPr/>
          <p:nvPr/>
        </p:nvSpPr>
        <p:spPr>
          <a:xfrm>
            <a:off x="5520561" y="4167774"/>
            <a:ext cx="258418" cy="258418"/>
          </a:xfrm>
          <a:prstGeom prst="ellipse">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515F964-6524-4023-99CC-4E5D2F6D020E}"/>
              </a:ext>
            </a:extLst>
          </p:cNvPr>
          <p:cNvSpPr/>
          <p:nvPr/>
        </p:nvSpPr>
        <p:spPr>
          <a:xfrm>
            <a:off x="7750206" y="1698710"/>
            <a:ext cx="3341864" cy="173029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Act it out together</a:t>
            </a:r>
          </a:p>
        </p:txBody>
      </p:sp>
    </p:spTree>
    <p:extLst>
      <p:ext uri="{BB962C8B-B14F-4D97-AF65-F5344CB8AC3E}">
        <p14:creationId xmlns:p14="http://schemas.microsoft.com/office/powerpoint/2010/main" val="475780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1417</TotalTime>
  <Words>659</Words>
  <Application>Microsoft Office PowerPoint</Application>
  <PresentationFormat>Widescreen</PresentationFormat>
  <Paragraphs>196</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Nested Loops</vt:lpstr>
      <vt:lpstr>PowerPoint Presentation</vt:lpstr>
      <vt:lpstr>Revising Count controlled loop</vt:lpstr>
      <vt:lpstr>Nested Loop Definition</vt:lpstr>
      <vt:lpstr>Nested Loop Algorithm</vt:lpstr>
      <vt:lpstr>Nested Loop Algorithm</vt:lpstr>
      <vt:lpstr>Nested Loop Algorithm</vt:lpstr>
      <vt:lpstr>Nested Loop Algorithm</vt:lpstr>
      <vt:lpstr>Nested Loop Algorithm</vt:lpstr>
      <vt:lpstr>Nested Loop Algorithm</vt:lpstr>
      <vt:lpstr>Nested Loop Algorithm</vt:lpstr>
      <vt:lpstr>Nested Loop Algorithm</vt:lpstr>
      <vt:lpstr>Nested Loop Algorithm</vt:lpstr>
      <vt:lpstr>Nested Loop Algorithm</vt:lpstr>
      <vt:lpstr>Nested Loop Algorithm</vt:lpstr>
      <vt:lpstr>Nested Loop Algorithm</vt:lpstr>
      <vt:lpstr>Nested Loop in code</vt:lpstr>
      <vt:lpstr>Nested loop knowledge</vt:lpstr>
      <vt:lpstr>Terms of use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Conditional Selection</dc:title>
  <dc:creator>Philip Bagge</dc:creator>
  <cp:lastModifiedBy>Philip Bagge</cp:lastModifiedBy>
  <cp:revision>15</cp:revision>
  <dcterms:created xsi:type="dcterms:W3CDTF">2018-06-25T09:53:29Z</dcterms:created>
  <dcterms:modified xsi:type="dcterms:W3CDTF">2023-01-03T14:49:33Z</dcterms:modified>
</cp:coreProperties>
</file>