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36" r:id="rId2"/>
    <p:sldId id="543" r:id="rId3"/>
    <p:sldId id="552" r:id="rId4"/>
    <p:sldId id="544" r:id="rId5"/>
    <p:sldId id="545" r:id="rId6"/>
    <p:sldId id="546" r:id="rId7"/>
    <p:sldId id="538" r:id="rId8"/>
    <p:sldId id="547" r:id="rId9"/>
    <p:sldId id="548" r:id="rId10"/>
    <p:sldId id="549" r:id="rId11"/>
    <p:sldId id="542" r:id="rId12"/>
    <p:sldId id="55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478D25-0E32-46AD-AE2A-EC245DDBA287}" v="3" dt="2023-01-03T08:11:20.1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sorterViewPr>
    <p:cViewPr>
      <p:scale>
        <a:sx n="100" d="100"/>
        <a:sy n="100" d="100"/>
      </p:scale>
      <p:origin x="0" y="-49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 Bagge" userId="e3abba335f68304e" providerId="LiveId" clId="{3E478D25-0E32-46AD-AE2A-EC245DDBA287}"/>
    <pc:docChg chg="custSel delSld modSld modMainMaster">
      <pc:chgData name="Philip Bagge" userId="e3abba335f68304e" providerId="LiveId" clId="{3E478D25-0E32-46AD-AE2A-EC245DDBA287}" dt="2023-01-03T08:10:51.452" v="41" actId="207"/>
      <pc:docMkLst>
        <pc:docMk/>
      </pc:docMkLst>
      <pc:sldChg chg="del">
        <pc:chgData name="Philip Bagge" userId="e3abba335f68304e" providerId="LiveId" clId="{3E478D25-0E32-46AD-AE2A-EC245DDBA287}" dt="2023-01-03T08:07:16.729" v="0" actId="2696"/>
        <pc:sldMkLst>
          <pc:docMk/>
          <pc:sldMk cId="2067189513" sldId="256"/>
        </pc:sldMkLst>
      </pc:sldChg>
      <pc:sldChg chg="del">
        <pc:chgData name="Philip Bagge" userId="e3abba335f68304e" providerId="LiveId" clId="{3E478D25-0E32-46AD-AE2A-EC245DDBA287}" dt="2023-01-03T08:07:16.729" v="0" actId="2696"/>
        <pc:sldMkLst>
          <pc:docMk/>
          <pc:sldMk cId="4193757108" sldId="302"/>
        </pc:sldMkLst>
      </pc:sldChg>
      <pc:sldChg chg="del">
        <pc:chgData name="Philip Bagge" userId="e3abba335f68304e" providerId="LiveId" clId="{3E478D25-0E32-46AD-AE2A-EC245DDBA287}" dt="2023-01-03T08:07:16.729" v="0" actId="2696"/>
        <pc:sldMkLst>
          <pc:docMk/>
          <pc:sldMk cId="386739375" sldId="313"/>
        </pc:sldMkLst>
      </pc:sldChg>
      <pc:sldChg chg="del">
        <pc:chgData name="Philip Bagge" userId="e3abba335f68304e" providerId="LiveId" clId="{3E478D25-0E32-46AD-AE2A-EC245DDBA287}" dt="2023-01-03T08:07:16.729" v="0" actId="2696"/>
        <pc:sldMkLst>
          <pc:docMk/>
          <pc:sldMk cId="2176938813" sldId="314"/>
        </pc:sldMkLst>
      </pc:sldChg>
      <pc:sldChg chg="del">
        <pc:chgData name="Philip Bagge" userId="e3abba335f68304e" providerId="LiveId" clId="{3E478D25-0E32-46AD-AE2A-EC245DDBA287}" dt="2023-01-03T08:07:16.729" v="0" actId="2696"/>
        <pc:sldMkLst>
          <pc:docMk/>
          <pc:sldMk cId="3720138499" sldId="315"/>
        </pc:sldMkLst>
      </pc:sldChg>
      <pc:sldChg chg="del">
        <pc:chgData name="Philip Bagge" userId="e3abba335f68304e" providerId="LiveId" clId="{3E478D25-0E32-46AD-AE2A-EC245DDBA287}" dt="2023-01-03T08:07:16.729" v="0" actId="2696"/>
        <pc:sldMkLst>
          <pc:docMk/>
          <pc:sldMk cId="1900561018" sldId="316"/>
        </pc:sldMkLst>
      </pc:sldChg>
      <pc:sldChg chg="del">
        <pc:chgData name="Philip Bagge" userId="e3abba335f68304e" providerId="LiveId" clId="{3E478D25-0E32-46AD-AE2A-EC245DDBA287}" dt="2023-01-03T08:07:16.729" v="0" actId="2696"/>
        <pc:sldMkLst>
          <pc:docMk/>
          <pc:sldMk cId="607275459" sldId="317"/>
        </pc:sldMkLst>
      </pc:sldChg>
      <pc:sldChg chg="del">
        <pc:chgData name="Philip Bagge" userId="e3abba335f68304e" providerId="LiveId" clId="{3E478D25-0E32-46AD-AE2A-EC245DDBA287}" dt="2023-01-03T08:07:16.729" v="0" actId="2696"/>
        <pc:sldMkLst>
          <pc:docMk/>
          <pc:sldMk cId="1500855543" sldId="318"/>
        </pc:sldMkLst>
      </pc:sldChg>
      <pc:sldChg chg="del">
        <pc:chgData name="Philip Bagge" userId="e3abba335f68304e" providerId="LiveId" clId="{3E478D25-0E32-46AD-AE2A-EC245DDBA287}" dt="2023-01-03T08:07:16.729" v="0" actId="2696"/>
        <pc:sldMkLst>
          <pc:docMk/>
          <pc:sldMk cId="1003668313" sldId="319"/>
        </pc:sldMkLst>
      </pc:sldChg>
      <pc:sldChg chg="del">
        <pc:chgData name="Philip Bagge" userId="e3abba335f68304e" providerId="LiveId" clId="{3E478D25-0E32-46AD-AE2A-EC245DDBA287}" dt="2023-01-03T08:07:16.729" v="0" actId="2696"/>
        <pc:sldMkLst>
          <pc:docMk/>
          <pc:sldMk cId="3257646721" sldId="320"/>
        </pc:sldMkLst>
      </pc:sldChg>
      <pc:sldChg chg="del">
        <pc:chgData name="Philip Bagge" userId="e3abba335f68304e" providerId="LiveId" clId="{3E478D25-0E32-46AD-AE2A-EC245DDBA287}" dt="2023-01-03T08:07:16.729" v="0" actId="2696"/>
        <pc:sldMkLst>
          <pc:docMk/>
          <pc:sldMk cId="1111334783" sldId="321"/>
        </pc:sldMkLst>
      </pc:sldChg>
      <pc:sldChg chg="del">
        <pc:chgData name="Philip Bagge" userId="e3abba335f68304e" providerId="LiveId" clId="{3E478D25-0E32-46AD-AE2A-EC245DDBA287}" dt="2023-01-03T08:07:16.729" v="0" actId="2696"/>
        <pc:sldMkLst>
          <pc:docMk/>
          <pc:sldMk cId="2623611898" sldId="322"/>
        </pc:sldMkLst>
      </pc:sldChg>
      <pc:sldChg chg="del">
        <pc:chgData name="Philip Bagge" userId="e3abba335f68304e" providerId="LiveId" clId="{3E478D25-0E32-46AD-AE2A-EC245DDBA287}" dt="2023-01-03T08:07:16.729" v="0" actId="2696"/>
        <pc:sldMkLst>
          <pc:docMk/>
          <pc:sldMk cId="3367572183" sldId="323"/>
        </pc:sldMkLst>
      </pc:sldChg>
      <pc:sldChg chg="addSp modSp mod">
        <pc:chgData name="Philip Bagge" userId="e3abba335f68304e" providerId="LiveId" clId="{3E478D25-0E32-46AD-AE2A-EC245DDBA287}" dt="2023-01-03T08:10:51.452" v="41" actId="207"/>
        <pc:sldMkLst>
          <pc:docMk/>
          <pc:sldMk cId="590339600" sldId="536"/>
        </pc:sldMkLst>
        <pc:spChg chg="add mod">
          <ac:chgData name="Philip Bagge" userId="e3abba335f68304e" providerId="LiveId" clId="{3E478D25-0E32-46AD-AE2A-EC245DDBA287}" dt="2023-01-03T08:10:51.452" v="41" actId="207"/>
          <ac:spMkLst>
            <pc:docMk/>
            <pc:sldMk cId="590339600" sldId="536"/>
            <ac:spMk id="2" creationId="{381FCDD6-7DE7-0CBA-AB5E-000E1DA429DB}"/>
          </ac:spMkLst>
        </pc:spChg>
      </pc:sldChg>
      <pc:sldChg chg="delSp mod">
        <pc:chgData name="Philip Bagge" userId="e3abba335f68304e" providerId="LiveId" clId="{3E478D25-0E32-46AD-AE2A-EC245DDBA287}" dt="2023-01-03T08:09:36.026" v="1" actId="21"/>
        <pc:sldMkLst>
          <pc:docMk/>
          <pc:sldMk cId="4053370703" sldId="542"/>
        </pc:sldMkLst>
        <pc:spChg chg="del">
          <ac:chgData name="Philip Bagge" userId="e3abba335f68304e" providerId="LiveId" clId="{3E478D25-0E32-46AD-AE2A-EC245DDBA287}" dt="2023-01-03T08:09:36.026" v="1" actId="21"/>
          <ac:spMkLst>
            <pc:docMk/>
            <pc:sldMk cId="4053370703" sldId="542"/>
            <ac:spMk id="5" creationId="{BE2AE478-DC52-4200-978D-BCE4BC1BAF9B}"/>
          </ac:spMkLst>
        </pc:spChg>
        <pc:picChg chg="del">
          <ac:chgData name="Philip Bagge" userId="e3abba335f68304e" providerId="LiveId" clId="{3E478D25-0E32-46AD-AE2A-EC245DDBA287}" dt="2023-01-03T08:09:36.026" v="1" actId="21"/>
          <ac:picMkLst>
            <pc:docMk/>
            <pc:sldMk cId="4053370703" sldId="542"/>
            <ac:picMk id="4" creationId="{8E04F052-36C7-4BEA-AB49-1F78C4D7568B}"/>
          </ac:picMkLst>
        </pc:picChg>
      </pc:sldChg>
      <pc:sldChg chg="del">
        <pc:chgData name="Philip Bagge" userId="e3abba335f68304e" providerId="LiveId" clId="{3E478D25-0E32-46AD-AE2A-EC245DDBA287}" dt="2023-01-03T08:07:16.729" v="0" actId="2696"/>
        <pc:sldMkLst>
          <pc:docMk/>
          <pc:sldMk cId="1459044717" sldId="550"/>
        </pc:sldMkLst>
      </pc:sldChg>
      <pc:sldChg chg="del">
        <pc:chgData name="Philip Bagge" userId="e3abba335f68304e" providerId="LiveId" clId="{3E478D25-0E32-46AD-AE2A-EC245DDBA287}" dt="2023-01-03T08:07:16.729" v="0" actId="2696"/>
        <pc:sldMkLst>
          <pc:docMk/>
          <pc:sldMk cId="4145410895" sldId="551"/>
        </pc:sldMkLst>
      </pc:sldChg>
      <pc:sldMasterChg chg="addSp modSp mod">
        <pc:chgData name="Philip Bagge" userId="e3abba335f68304e" providerId="LiveId" clId="{3E478D25-0E32-46AD-AE2A-EC245DDBA287}" dt="2023-01-03T08:10:09.881" v="5" actId="1076"/>
        <pc:sldMasterMkLst>
          <pc:docMk/>
          <pc:sldMasterMk cId="47383329" sldId="2147483648"/>
        </pc:sldMasterMkLst>
        <pc:spChg chg="add mod">
          <ac:chgData name="Philip Bagge" userId="e3abba335f68304e" providerId="LiveId" clId="{3E478D25-0E32-46AD-AE2A-EC245DDBA287}" dt="2023-01-03T08:10:09.881" v="5" actId="1076"/>
          <ac:spMkLst>
            <pc:docMk/>
            <pc:sldMasterMk cId="47383329" sldId="2147483648"/>
            <ac:spMk id="4" creationId="{81061CE7-02E7-041E-7F4C-B5DAE8A48F30}"/>
          </ac:spMkLst>
        </pc:spChg>
        <pc:picChg chg="add mod">
          <ac:chgData name="Philip Bagge" userId="e3abba335f68304e" providerId="LiveId" clId="{3E478D25-0E32-46AD-AE2A-EC245DDBA287}" dt="2023-01-03T08:09:58.634" v="3" actId="14100"/>
          <ac:picMkLst>
            <pc:docMk/>
            <pc:sldMasterMk cId="47383329" sldId="2147483648"/>
            <ac:picMk id="3" creationId="{F384005F-F36D-1110-8146-63A49A3F879E}"/>
          </ac:picMkLst>
        </pc:pic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BF66786-5EE4-4019-A0B6-EA35F0A6814A}"/>
              </a:ext>
            </a:extLst>
          </p:cNvPr>
          <p:cNvGraphicFramePr>
            <a:graphicFrameLocks noGrp="1"/>
          </p:cNvGraphicFramePr>
          <p:nvPr userDrawn="1">
            <p:extLst>
              <p:ext uri="{D42A27DB-BD31-4B8C-83A1-F6EECF244321}">
                <p14:modId xmlns:p14="http://schemas.microsoft.com/office/powerpoint/2010/main" val="3865931105"/>
              </p:ext>
            </p:extLst>
          </p:nvPr>
        </p:nvGraphicFramePr>
        <p:xfrm>
          <a:off x="-4" y="-8878"/>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1107949053"/>
                    </a:ext>
                  </a:extLst>
                </a:gridCol>
                <a:gridCol w="1108364">
                  <a:extLst>
                    <a:ext uri="{9D8B030D-6E8A-4147-A177-3AD203B41FA5}">
                      <a16:colId xmlns:a16="http://schemas.microsoft.com/office/drawing/2014/main" val="417303816"/>
                    </a:ext>
                  </a:extLst>
                </a:gridCol>
                <a:gridCol w="1108364">
                  <a:extLst>
                    <a:ext uri="{9D8B030D-6E8A-4147-A177-3AD203B41FA5}">
                      <a16:colId xmlns:a16="http://schemas.microsoft.com/office/drawing/2014/main" val="2596146872"/>
                    </a:ext>
                  </a:extLst>
                </a:gridCol>
                <a:gridCol w="1108364">
                  <a:extLst>
                    <a:ext uri="{9D8B030D-6E8A-4147-A177-3AD203B41FA5}">
                      <a16:colId xmlns:a16="http://schemas.microsoft.com/office/drawing/2014/main" val="908302223"/>
                    </a:ext>
                  </a:extLst>
                </a:gridCol>
                <a:gridCol w="1108364">
                  <a:extLst>
                    <a:ext uri="{9D8B030D-6E8A-4147-A177-3AD203B41FA5}">
                      <a16:colId xmlns:a16="http://schemas.microsoft.com/office/drawing/2014/main" val="2753303029"/>
                    </a:ext>
                  </a:extLst>
                </a:gridCol>
                <a:gridCol w="1108364">
                  <a:extLst>
                    <a:ext uri="{9D8B030D-6E8A-4147-A177-3AD203B41FA5}">
                      <a16:colId xmlns:a16="http://schemas.microsoft.com/office/drawing/2014/main" val="3799647599"/>
                    </a:ext>
                  </a:extLst>
                </a:gridCol>
                <a:gridCol w="1108364">
                  <a:extLst>
                    <a:ext uri="{9D8B030D-6E8A-4147-A177-3AD203B41FA5}">
                      <a16:colId xmlns:a16="http://schemas.microsoft.com/office/drawing/2014/main" val="2365883508"/>
                    </a:ext>
                  </a:extLst>
                </a:gridCol>
                <a:gridCol w="1108364">
                  <a:extLst>
                    <a:ext uri="{9D8B030D-6E8A-4147-A177-3AD203B41FA5}">
                      <a16:colId xmlns:a16="http://schemas.microsoft.com/office/drawing/2014/main" val="1983157123"/>
                    </a:ext>
                  </a:extLst>
                </a:gridCol>
                <a:gridCol w="1108364">
                  <a:extLst>
                    <a:ext uri="{9D8B030D-6E8A-4147-A177-3AD203B41FA5}">
                      <a16:colId xmlns:a16="http://schemas.microsoft.com/office/drawing/2014/main" val="251581832"/>
                    </a:ext>
                  </a:extLst>
                </a:gridCol>
                <a:gridCol w="1108364">
                  <a:extLst>
                    <a:ext uri="{9D8B030D-6E8A-4147-A177-3AD203B41FA5}">
                      <a16:colId xmlns:a16="http://schemas.microsoft.com/office/drawing/2014/main" val="3692585859"/>
                    </a:ext>
                  </a:extLst>
                </a:gridCol>
                <a:gridCol w="1108364">
                  <a:extLst>
                    <a:ext uri="{9D8B030D-6E8A-4147-A177-3AD203B41FA5}">
                      <a16:colId xmlns:a16="http://schemas.microsoft.com/office/drawing/2014/main" val="417037646"/>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0470091"/>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9994195"/>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90358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47704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734463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77598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824878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08323"/>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F384005F-F36D-1110-8146-63A49A3F879E}"/>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322" b="-652"/>
          <a:stretch/>
        </p:blipFill>
        <p:spPr>
          <a:xfrm>
            <a:off x="9934113" y="6275607"/>
            <a:ext cx="2134061" cy="382644"/>
          </a:xfrm>
          <a:prstGeom prst="rect">
            <a:avLst/>
          </a:prstGeom>
        </p:spPr>
      </p:pic>
      <p:sp>
        <p:nvSpPr>
          <p:cNvPr id="4" name="TextBox 3">
            <a:extLst>
              <a:ext uri="{FF2B5EF4-FFF2-40B4-BE49-F238E27FC236}">
                <a16:creationId xmlns:a16="http://schemas.microsoft.com/office/drawing/2014/main" id="{81061CE7-02E7-041E-7F4C-B5DAE8A48F30}"/>
              </a:ext>
            </a:extLst>
          </p:cNvPr>
          <p:cNvSpPr txBox="1"/>
          <p:nvPr userDrawn="1"/>
        </p:nvSpPr>
        <p:spPr>
          <a:xfrm>
            <a:off x="9027916" y="6287390"/>
            <a:ext cx="1133058" cy="400110"/>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85B9D9D-1F4A-421C-A6C7-E4ECA4E789EC}"/>
              </a:ext>
            </a:extLst>
          </p:cNvPr>
          <p:cNvSpPr/>
          <p:nvPr/>
        </p:nvSpPr>
        <p:spPr>
          <a:xfrm>
            <a:off x="1093998" y="1699071"/>
            <a:ext cx="6629576" cy="172992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0" dirty="0">
                <a:latin typeface="+mj-lt"/>
              </a:rPr>
              <a:t>Part 2 Fast &amp; Slow Actions</a:t>
            </a:r>
          </a:p>
        </p:txBody>
      </p:sp>
      <p:sp>
        <p:nvSpPr>
          <p:cNvPr id="2" name="TextBox 1">
            <a:extLst>
              <a:ext uri="{FF2B5EF4-FFF2-40B4-BE49-F238E27FC236}">
                <a16:creationId xmlns:a16="http://schemas.microsoft.com/office/drawing/2014/main" id="{381FCDD6-7DE7-0CBA-AB5E-000E1DA429DB}"/>
              </a:ext>
            </a:extLst>
          </p:cNvPr>
          <p:cNvSpPr txBox="1"/>
          <p:nvPr/>
        </p:nvSpPr>
        <p:spPr>
          <a:xfrm>
            <a:off x="1093998" y="6214369"/>
            <a:ext cx="7721528" cy="369332"/>
          </a:xfrm>
          <a:prstGeom prst="rect">
            <a:avLst/>
          </a:prstGeom>
          <a:noFill/>
        </p:spPr>
        <p:txBody>
          <a:bodyPr wrap="square" rtlCol="0">
            <a:spAutoFit/>
          </a:bodyPr>
          <a:lstStyle/>
          <a:p>
            <a:r>
              <a:rPr lang="en-GB" dirty="0">
                <a:solidFill>
                  <a:srgbClr val="0070C0"/>
                </a:solidFill>
              </a:rPr>
              <a:t>Terms of use are on the last slide</a:t>
            </a:r>
          </a:p>
        </p:txBody>
      </p:sp>
    </p:spTree>
    <p:extLst>
      <p:ext uri="{BB962C8B-B14F-4D97-AF65-F5344CB8AC3E}">
        <p14:creationId xmlns:p14="http://schemas.microsoft.com/office/powerpoint/2010/main" val="590339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1B71326-D91B-4E26-89C9-903CA3C20778}"/>
              </a:ext>
            </a:extLst>
          </p:cNvPr>
          <p:cNvSpPr>
            <a:spLocks noGrp="1"/>
          </p:cNvSpPr>
          <p:nvPr>
            <p:ph type="title"/>
          </p:nvPr>
        </p:nvSpPr>
        <p:spPr>
          <a:xfrm>
            <a:off x="1107276" y="0"/>
            <a:ext cx="3313804" cy="834015"/>
          </a:xfrm>
          <a:solidFill>
            <a:srgbClr val="0070C0"/>
          </a:solidFill>
        </p:spPr>
        <p:txBody>
          <a:bodyPr anchor="ctr" anchorCtr="0"/>
          <a:lstStyle/>
          <a:p>
            <a:r>
              <a:rPr lang="en-GB" dirty="0">
                <a:solidFill>
                  <a:schemeClr val="bg1"/>
                </a:solidFill>
              </a:rPr>
              <a:t>Fast &amp; Slow</a:t>
            </a:r>
          </a:p>
        </p:txBody>
      </p:sp>
      <p:pic>
        <p:nvPicPr>
          <p:cNvPr id="10" name="Picture 9" descr="Graphical user interface, text, application&#10;&#10;Description automatically generated">
            <a:extLst>
              <a:ext uri="{FF2B5EF4-FFF2-40B4-BE49-F238E27FC236}">
                <a16:creationId xmlns:a16="http://schemas.microsoft.com/office/drawing/2014/main" id="{1E7FE3EF-C08F-497B-A4A5-C84A16B8C5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296" y="1672247"/>
            <a:ext cx="5538640" cy="4541683"/>
          </a:xfrm>
          <a:prstGeom prst="rect">
            <a:avLst/>
          </a:prstGeom>
        </p:spPr>
      </p:pic>
      <p:sp>
        <p:nvSpPr>
          <p:cNvPr id="11" name="Speech Bubble: Rectangle with Corners Rounded 10">
            <a:extLst>
              <a:ext uri="{FF2B5EF4-FFF2-40B4-BE49-F238E27FC236}">
                <a16:creationId xmlns:a16="http://schemas.microsoft.com/office/drawing/2014/main" id="{A08848C0-89E7-45C2-B7F6-0BD0BCBC1822}"/>
              </a:ext>
            </a:extLst>
          </p:cNvPr>
          <p:cNvSpPr/>
          <p:nvPr/>
        </p:nvSpPr>
        <p:spPr>
          <a:xfrm>
            <a:off x="7767017" y="2585159"/>
            <a:ext cx="2238375" cy="843841"/>
          </a:xfrm>
          <a:prstGeom prst="wedgeRoundRectCallout">
            <a:avLst>
              <a:gd name="adj1" fmla="val 22987"/>
              <a:gd name="adj2" fmla="val 38076"/>
              <a:gd name="adj3" fmla="val 16667"/>
            </a:avLst>
          </a:prstGeom>
          <a:solidFill>
            <a:srgbClr val="0070C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Fixed</a:t>
            </a:r>
          </a:p>
        </p:txBody>
      </p:sp>
      <p:sp>
        <p:nvSpPr>
          <p:cNvPr id="2" name="Arrow: Down 1">
            <a:extLst>
              <a:ext uri="{FF2B5EF4-FFF2-40B4-BE49-F238E27FC236}">
                <a16:creationId xmlns:a16="http://schemas.microsoft.com/office/drawing/2014/main" id="{B6A8E9EE-DF5A-4F9A-B3D2-0F753A6D8FCB}"/>
              </a:ext>
            </a:extLst>
          </p:cNvPr>
          <p:cNvSpPr/>
          <p:nvPr/>
        </p:nvSpPr>
        <p:spPr>
          <a:xfrm>
            <a:off x="4572000" y="1838325"/>
            <a:ext cx="800100" cy="847725"/>
          </a:xfrm>
          <a:prstGeom prst="downArrow">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28532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2">
            <a:extLst>
              <a:ext uri="{FF2B5EF4-FFF2-40B4-BE49-F238E27FC236}">
                <a16:creationId xmlns:a16="http://schemas.microsoft.com/office/drawing/2014/main" id="{D632EBDB-E0E1-45DA-85A1-5FD7EF360C9C}"/>
              </a:ext>
            </a:extLst>
          </p:cNvPr>
          <p:cNvSpPr txBox="1">
            <a:spLocks/>
          </p:cNvSpPr>
          <p:nvPr/>
        </p:nvSpPr>
        <p:spPr>
          <a:xfrm>
            <a:off x="1107771" y="3374625"/>
            <a:ext cx="6494580" cy="2096223"/>
          </a:xfrm>
          <a:prstGeom prst="rect">
            <a:avLst/>
          </a:prstGeom>
        </p:spPr>
        <p:txBody>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rgbClr val="747678"/>
                </a:solidFill>
                <a:latin typeface="Arial" pitchFamily="34" charset="0"/>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rgbClr val="747678"/>
                </a:solidFill>
                <a:latin typeface="Arial" pitchFamily="34" charset="0"/>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rgbClr val="747678"/>
                </a:solidFill>
                <a:latin typeface="Arial" pitchFamily="34" charset="0"/>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rgbClr val="747678"/>
                </a:solidFill>
                <a:latin typeface="Arial" pitchFamily="34" charset="0"/>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rgbClr val="747678"/>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4000" dirty="0">
                <a:solidFill>
                  <a:srgbClr val="0070C0"/>
                </a:solidFill>
                <a:latin typeface="+mn-lt"/>
                <a:ea typeface="Roboto" charset="0"/>
                <a:cs typeface="Roboto" charset="0"/>
              </a:rPr>
              <a:t>Look out for blocks with built in times and blocks without</a:t>
            </a:r>
          </a:p>
        </p:txBody>
      </p:sp>
      <p:sp>
        <p:nvSpPr>
          <p:cNvPr id="43" name="Rectangle 42">
            <a:extLst>
              <a:ext uri="{FF2B5EF4-FFF2-40B4-BE49-F238E27FC236}">
                <a16:creationId xmlns:a16="http://schemas.microsoft.com/office/drawing/2014/main" id="{B85B9D9D-1F4A-421C-A6C7-E4ECA4E789EC}"/>
              </a:ext>
            </a:extLst>
          </p:cNvPr>
          <p:cNvSpPr/>
          <p:nvPr/>
        </p:nvSpPr>
        <p:spPr>
          <a:xfrm>
            <a:off x="1107771" y="1723485"/>
            <a:ext cx="9976458" cy="85104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0" dirty="0">
                <a:latin typeface="+mj-lt"/>
              </a:rPr>
              <a:t>Timing Matters in Programming</a:t>
            </a:r>
          </a:p>
        </p:txBody>
      </p:sp>
    </p:spTree>
    <p:extLst>
      <p:ext uri="{BB962C8B-B14F-4D97-AF65-F5344CB8AC3E}">
        <p14:creationId xmlns:p14="http://schemas.microsoft.com/office/powerpoint/2010/main" val="4053370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2">
            <a:extLst>
              <a:ext uri="{FF2B5EF4-FFF2-40B4-BE49-F238E27FC236}">
                <a16:creationId xmlns:a16="http://schemas.microsoft.com/office/drawing/2014/main" id="{D632EBDB-E0E1-45DA-85A1-5FD7EF360C9C}"/>
              </a:ext>
            </a:extLst>
          </p:cNvPr>
          <p:cNvSpPr txBox="1">
            <a:spLocks/>
          </p:cNvSpPr>
          <p:nvPr/>
        </p:nvSpPr>
        <p:spPr>
          <a:xfrm>
            <a:off x="1095828" y="3411244"/>
            <a:ext cx="7867197" cy="2096223"/>
          </a:xfrm>
          <a:prstGeom prst="rect">
            <a:avLst/>
          </a:prstGeom>
        </p:spPr>
        <p:txBody>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rgbClr val="747678"/>
                </a:solidFill>
                <a:latin typeface="Arial" pitchFamily="34" charset="0"/>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rgbClr val="747678"/>
                </a:solidFill>
                <a:latin typeface="Arial" pitchFamily="34" charset="0"/>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rgbClr val="747678"/>
                </a:solidFill>
                <a:latin typeface="Arial" pitchFamily="34" charset="0"/>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rgbClr val="747678"/>
                </a:solidFill>
                <a:latin typeface="Arial" pitchFamily="34" charset="0"/>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rgbClr val="747678"/>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4000" dirty="0">
                <a:solidFill>
                  <a:srgbClr val="0070C0"/>
                </a:solidFill>
                <a:latin typeface="+mn-lt"/>
                <a:ea typeface="Roboto" charset="0"/>
                <a:cs typeface="Roboto" charset="0"/>
              </a:rPr>
              <a:t>Computers process millions of instructions a second</a:t>
            </a:r>
          </a:p>
        </p:txBody>
      </p:sp>
      <p:sp>
        <p:nvSpPr>
          <p:cNvPr id="43" name="Rectangle 42">
            <a:extLst>
              <a:ext uri="{FF2B5EF4-FFF2-40B4-BE49-F238E27FC236}">
                <a16:creationId xmlns:a16="http://schemas.microsoft.com/office/drawing/2014/main" id="{B85B9D9D-1F4A-421C-A6C7-E4ECA4E789EC}"/>
              </a:ext>
            </a:extLst>
          </p:cNvPr>
          <p:cNvSpPr/>
          <p:nvPr/>
        </p:nvSpPr>
        <p:spPr>
          <a:xfrm>
            <a:off x="1111752" y="844595"/>
            <a:ext cx="7748163" cy="172992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0" dirty="0">
                <a:latin typeface="+mj-lt"/>
              </a:rPr>
              <a:t>Actions a computer processes per second</a:t>
            </a:r>
          </a:p>
        </p:txBody>
      </p:sp>
    </p:spTree>
    <p:extLst>
      <p:ext uri="{BB962C8B-B14F-4D97-AF65-F5344CB8AC3E}">
        <p14:creationId xmlns:p14="http://schemas.microsoft.com/office/powerpoint/2010/main" val="813714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BE7CD0-D670-4140-9C0B-CD26CF1F7682}"/>
              </a:ext>
            </a:extLst>
          </p:cNvPr>
          <p:cNvSpPr/>
          <p:nvPr/>
        </p:nvSpPr>
        <p:spPr>
          <a:xfrm>
            <a:off x="9839325" y="1609832"/>
            <a:ext cx="1547674" cy="447664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 millions of commands per second</a:t>
            </a:r>
          </a:p>
        </p:txBody>
      </p:sp>
      <p:sp>
        <p:nvSpPr>
          <p:cNvPr id="7" name="Rectangle 6">
            <a:extLst>
              <a:ext uri="{FF2B5EF4-FFF2-40B4-BE49-F238E27FC236}">
                <a16:creationId xmlns:a16="http://schemas.microsoft.com/office/drawing/2014/main" id="{73A1A787-84E7-4ECB-B8B0-354D5BD003FD}"/>
              </a:ext>
            </a:extLst>
          </p:cNvPr>
          <p:cNvSpPr/>
          <p:nvPr/>
        </p:nvSpPr>
        <p:spPr>
          <a:xfrm>
            <a:off x="5183819" y="1638407"/>
            <a:ext cx="1547674" cy="179059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 over 5 seconds</a:t>
            </a:r>
          </a:p>
        </p:txBody>
      </p:sp>
      <p:sp>
        <p:nvSpPr>
          <p:cNvPr id="10" name="Title 1">
            <a:extLst>
              <a:ext uri="{FF2B5EF4-FFF2-40B4-BE49-F238E27FC236}">
                <a16:creationId xmlns:a16="http://schemas.microsoft.com/office/drawing/2014/main" id="{ABBD1142-78D8-41C9-A56C-913BE8C7384C}"/>
              </a:ext>
            </a:extLst>
          </p:cNvPr>
          <p:cNvSpPr>
            <a:spLocks noGrp="1"/>
          </p:cNvSpPr>
          <p:nvPr>
            <p:ph type="title"/>
          </p:nvPr>
        </p:nvSpPr>
        <p:spPr>
          <a:xfrm>
            <a:off x="1107276" y="0"/>
            <a:ext cx="3313804" cy="834015"/>
          </a:xfrm>
          <a:solidFill>
            <a:srgbClr val="0070C0"/>
          </a:solidFill>
        </p:spPr>
        <p:txBody>
          <a:bodyPr anchor="ctr" anchorCtr="0"/>
          <a:lstStyle/>
          <a:p>
            <a:r>
              <a:rPr lang="en-GB" dirty="0">
                <a:solidFill>
                  <a:schemeClr val="bg1"/>
                </a:solidFill>
              </a:rPr>
              <a:t>Fast &amp; Slow</a:t>
            </a:r>
          </a:p>
        </p:txBody>
      </p:sp>
      <p:pic>
        <p:nvPicPr>
          <p:cNvPr id="4" name="Picture 3" descr="Graphical user interface, application&#10;&#10;Description automatically generated">
            <a:extLst>
              <a:ext uri="{FF2B5EF4-FFF2-40B4-BE49-F238E27FC236}">
                <a16:creationId xmlns:a16="http://schemas.microsoft.com/office/drawing/2014/main" id="{23179157-7039-3F6D-C6CE-61871B29BD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275" y="1609832"/>
            <a:ext cx="4157245" cy="4067067"/>
          </a:xfrm>
          <a:prstGeom prst="rect">
            <a:avLst/>
          </a:prstGeom>
        </p:spPr>
      </p:pic>
      <p:sp>
        <p:nvSpPr>
          <p:cNvPr id="11" name="Rectangle 10">
            <a:extLst>
              <a:ext uri="{FF2B5EF4-FFF2-40B4-BE49-F238E27FC236}">
                <a16:creationId xmlns:a16="http://schemas.microsoft.com/office/drawing/2014/main" id="{5B73A740-E46D-44B8-A3C1-BACC3DCBF548}"/>
              </a:ext>
            </a:extLst>
          </p:cNvPr>
          <p:cNvSpPr/>
          <p:nvPr/>
        </p:nvSpPr>
        <p:spPr>
          <a:xfrm>
            <a:off x="5264520" y="3429000"/>
            <a:ext cx="1466973" cy="2038350"/>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 over 0.75 beats</a:t>
            </a:r>
          </a:p>
        </p:txBody>
      </p:sp>
      <p:pic>
        <p:nvPicPr>
          <p:cNvPr id="12" name="Picture 11" descr="Graphical user interface, text, application, chat or text message&#10;&#10;Description automatically generated">
            <a:extLst>
              <a:ext uri="{FF2B5EF4-FFF2-40B4-BE49-F238E27FC236}">
                <a16:creationId xmlns:a16="http://schemas.microsoft.com/office/drawing/2014/main" id="{88783AA6-323E-BA7F-918D-34B475C953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0876" y="1500972"/>
            <a:ext cx="2368449" cy="4681387"/>
          </a:xfrm>
          <a:prstGeom prst="rect">
            <a:avLst/>
          </a:prstGeom>
        </p:spPr>
      </p:pic>
    </p:spTree>
    <p:extLst>
      <p:ext uri="{BB962C8B-B14F-4D97-AF65-F5344CB8AC3E}">
        <p14:creationId xmlns:p14="http://schemas.microsoft.com/office/powerpoint/2010/main" val="96347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6332DB-07CA-4CF9-BC9F-8B717545B017}"/>
              </a:ext>
            </a:extLst>
          </p:cNvPr>
          <p:cNvSpPr>
            <a:spLocks noGrp="1"/>
          </p:cNvSpPr>
          <p:nvPr>
            <p:ph type="title"/>
          </p:nvPr>
        </p:nvSpPr>
        <p:spPr>
          <a:xfrm>
            <a:off x="1107276" y="0"/>
            <a:ext cx="3313804" cy="834015"/>
          </a:xfrm>
          <a:solidFill>
            <a:srgbClr val="0070C0"/>
          </a:solidFill>
        </p:spPr>
        <p:txBody>
          <a:bodyPr anchor="ctr" anchorCtr="0"/>
          <a:lstStyle/>
          <a:p>
            <a:r>
              <a:rPr lang="en-GB" dirty="0">
                <a:solidFill>
                  <a:schemeClr val="bg1"/>
                </a:solidFill>
              </a:rPr>
              <a:t>Fast &amp; Slow</a:t>
            </a:r>
          </a:p>
        </p:txBody>
      </p:sp>
      <p:pic>
        <p:nvPicPr>
          <p:cNvPr id="12" name="Picture 11" descr="Graphical user interface, text, application&#10;&#10;Description automatically generated">
            <a:extLst>
              <a:ext uri="{FF2B5EF4-FFF2-40B4-BE49-F238E27FC236}">
                <a16:creationId xmlns:a16="http://schemas.microsoft.com/office/drawing/2014/main" id="{0D41979C-C518-4074-BC1D-D61280383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029" y="1001095"/>
            <a:ext cx="2585835" cy="5704302"/>
          </a:xfrm>
          <a:prstGeom prst="rect">
            <a:avLst/>
          </a:prstGeom>
        </p:spPr>
      </p:pic>
      <p:pic>
        <p:nvPicPr>
          <p:cNvPr id="14" name="Picture 13" descr="Graphical user interface, application&#10;&#10;Description automatically generated">
            <a:extLst>
              <a:ext uri="{FF2B5EF4-FFF2-40B4-BE49-F238E27FC236}">
                <a16:creationId xmlns:a16="http://schemas.microsoft.com/office/drawing/2014/main" id="{447C21AF-404F-410F-828A-1A03639B8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1779" y="1001095"/>
            <a:ext cx="2720998" cy="1935120"/>
          </a:xfrm>
          <a:prstGeom prst="rect">
            <a:avLst/>
          </a:prstGeom>
        </p:spPr>
      </p:pic>
      <p:sp>
        <p:nvSpPr>
          <p:cNvPr id="15" name="Speech Bubble: Rectangle with Corners Rounded 14">
            <a:extLst>
              <a:ext uri="{FF2B5EF4-FFF2-40B4-BE49-F238E27FC236}">
                <a16:creationId xmlns:a16="http://schemas.microsoft.com/office/drawing/2014/main" id="{3134AABF-C3E2-46A8-9A1C-074B2BED1EBC}"/>
              </a:ext>
            </a:extLst>
          </p:cNvPr>
          <p:cNvSpPr/>
          <p:nvPr/>
        </p:nvSpPr>
        <p:spPr>
          <a:xfrm>
            <a:off x="6616041" y="3429000"/>
            <a:ext cx="3336012" cy="2600910"/>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is different between these fast &amp; slow blocks?</a:t>
            </a:r>
          </a:p>
        </p:txBody>
      </p:sp>
      <p:sp>
        <p:nvSpPr>
          <p:cNvPr id="3" name="Rectangle 2">
            <a:extLst>
              <a:ext uri="{FF2B5EF4-FFF2-40B4-BE49-F238E27FC236}">
                <a16:creationId xmlns:a16="http://schemas.microsoft.com/office/drawing/2014/main" id="{5DBE7CD0-D670-4140-9C0B-CD26CF1F7682}"/>
              </a:ext>
            </a:extLst>
          </p:cNvPr>
          <p:cNvSpPr/>
          <p:nvPr/>
        </p:nvSpPr>
        <p:spPr>
          <a:xfrm>
            <a:off x="3532864" y="1107094"/>
            <a:ext cx="1547674" cy="549230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 millions of commands per second</a:t>
            </a:r>
          </a:p>
        </p:txBody>
      </p:sp>
      <p:sp>
        <p:nvSpPr>
          <p:cNvPr id="7" name="Rectangle 6">
            <a:extLst>
              <a:ext uri="{FF2B5EF4-FFF2-40B4-BE49-F238E27FC236}">
                <a16:creationId xmlns:a16="http://schemas.microsoft.com/office/drawing/2014/main" id="{73A1A787-84E7-4ECB-B8B0-354D5BD003FD}"/>
              </a:ext>
            </a:extLst>
          </p:cNvPr>
          <p:cNvSpPr/>
          <p:nvPr/>
        </p:nvSpPr>
        <p:spPr>
          <a:xfrm>
            <a:off x="9178216" y="1107094"/>
            <a:ext cx="1547674" cy="170153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 over 5 seconds</a:t>
            </a:r>
          </a:p>
        </p:txBody>
      </p:sp>
      <p:pic>
        <p:nvPicPr>
          <p:cNvPr id="16" name="Graphic 15" descr="Clipboard outline">
            <a:extLst>
              <a:ext uri="{FF2B5EF4-FFF2-40B4-BE49-F238E27FC236}">
                <a16:creationId xmlns:a16="http://schemas.microsoft.com/office/drawing/2014/main" id="{BFB30F72-EE02-459A-81C5-2DD7A94677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62590" y="4272255"/>
            <a:ext cx="914400" cy="914400"/>
          </a:xfrm>
          <a:prstGeom prst="rect">
            <a:avLst/>
          </a:prstGeom>
        </p:spPr>
      </p:pic>
    </p:spTree>
    <p:extLst>
      <p:ext uri="{BB962C8B-B14F-4D97-AF65-F5344CB8AC3E}">
        <p14:creationId xmlns:p14="http://schemas.microsoft.com/office/powerpoint/2010/main" val="699056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6332DB-07CA-4CF9-BC9F-8B717545B017}"/>
              </a:ext>
            </a:extLst>
          </p:cNvPr>
          <p:cNvSpPr>
            <a:spLocks noGrp="1"/>
          </p:cNvSpPr>
          <p:nvPr>
            <p:ph type="title"/>
          </p:nvPr>
        </p:nvSpPr>
        <p:spPr>
          <a:xfrm>
            <a:off x="1107276" y="0"/>
            <a:ext cx="3313804" cy="834015"/>
          </a:xfrm>
          <a:solidFill>
            <a:srgbClr val="0070C0"/>
          </a:solidFill>
        </p:spPr>
        <p:txBody>
          <a:bodyPr anchor="ctr" anchorCtr="0"/>
          <a:lstStyle/>
          <a:p>
            <a:r>
              <a:rPr lang="en-GB" dirty="0">
                <a:solidFill>
                  <a:schemeClr val="bg1"/>
                </a:solidFill>
              </a:rPr>
              <a:t>Fast &amp; Slow</a:t>
            </a:r>
          </a:p>
        </p:txBody>
      </p:sp>
      <p:pic>
        <p:nvPicPr>
          <p:cNvPr id="12" name="Picture 11" descr="Graphical user interface, text, application&#10;&#10;Description automatically generated">
            <a:extLst>
              <a:ext uri="{FF2B5EF4-FFF2-40B4-BE49-F238E27FC236}">
                <a16:creationId xmlns:a16="http://schemas.microsoft.com/office/drawing/2014/main" id="{0D41979C-C518-4074-BC1D-D61280383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029" y="1001095"/>
            <a:ext cx="2585835" cy="5704302"/>
          </a:xfrm>
          <a:prstGeom prst="rect">
            <a:avLst/>
          </a:prstGeom>
        </p:spPr>
      </p:pic>
      <p:pic>
        <p:nvPicPr>
          <p:cNvPr id="14" name="Picture 13" descr="Graphical user interface, application&#10;&#10;Description automatically generated">
            <a:extLst>
              <a:ext uri="{FF2B5EF4-FFF2-40B4-BE49-F238E27FC236}">
                <a16:creationId xmlns:a16="http://schemas.microsoft.com/office/drawing/2014/main" id="{447C21AF-404F-410F-828A-1A03639B8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1779" y="1001095"/>
            <a:ext cx="2720998" cy="1935120"/>
          </a:xfrm>
          <a:prstGeom prst="rect">
            <a:avLst/>
          </a:prstGeom>
        </p:spPr>
      </p:pic>
      <p:sp>
        <p:nvSpPr>
          <p:cNvPr id="15" name="Speech Bubble: Rectangle with Corners Rounded 14">
            <a:extLst>
              <a:ext uri="{FF2B5EF4-FFF2-40B4-BE49-F238E27FC236}">
                <a16:creationId xmlns:a16="http://schemas.microsoft.com/office/drawing/2014/main" id="{3134AABF-C3E2-46A8-9A1C-074B2BED1EBC}"/>
              </a:ext>
            </a:extLst>
          </p:cNvPr>
          <p:cNvSpPr/>
          <p:nvPr/>
        </p:nvSpPr>
        <p:spPr>
          <a:xfrm>
            <a:off x="6616041" y="3429000"/>
            <a:ext cx="3336012" cy="1701538"/>
          </a:xfrm>
          <a:prstGeom prst="wedgeRoundRectCallout">
            <a:avLst>
              <a:gd name="adj1" fmla="val 22987"/>
              <a:gd name="adj2" fmla="val 38076"/>
              <a:gd name="adj3" fmla="val 16667"/>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Slow blocks have times or say until done</a:t>
            </a:r>
          </a:p>
        </p:txBody>
      </p:sp>
      <p:sp>
        <p:nvSpPr>
          <p:cNvPr id="3" name="Rectangle 2">
            <a:extLst>
              <a:ext uri="{FF2B5EF4-FFF2-40B4-BE49-F238E27FC236}">
                <a16:creationId xmlns:a16="http://schemas.microsoft.com/office/drawing/2014/main" id="{5DBE7CD0-D670-4140-9C0B-CD26CF1F7682}"/>
              </a:ext>
            </a:extLst>
          </p:cNvPr>
          <p:cNvSpPr/>
          <p:nvPr/>
        </p:nvSpPr>
        <p:spPr>
          <a:xfrm>
            <a:off x="3532864" y="1107094"/>
            <a:ext cx="1547674" cy="549230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 millions of commands per second</a:t>
            </a:r>
          </a:p>
        </p:txBody>
      </p:sp>
      <p:sp>
        <p:nvSpPr>
          <p:cNvPr id="7" name="Rectangle 6">
            <a:extLst>
              <a:ext uri="{FF2B5EF4-FFF2-40B4-BE49-F238E27FC236}">
                <a16:creationId xmlns:a16="http://schemas.microsoft.com/office/drawing/2014/main" id="{73A1A787-84E7-4ECB-B8B0-354D5BD003FD}"/>
              </a:ext>
            </a:extLst>
          </p:cNvPr>
          <p:cNvSpPr/>
          <p:nvPr/>
        </p:nvSpPr>
        <p:spPr>
          <a:xfrm>
            <a:off x="9178216" y="1107094"/>
            <a:ext cx="1547674" cy="170153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 over 5 seconds</a:t>
            </a:r>
          </a:p>
        </p:txBody>
      </p:sp>
    </p:spTree>
    <p:extLst>
      <p:ext uri="{BB962C8B-B14F-4D97-AF65-F5344CB8AC3E}">
        <p14:creationId xmlns:p14="http://schemas.microsoft.com/office/powerpoint/2010/main" val="3103999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6332DB-07CA-4CF9-BC9F-8B717545B017}"/>
              </a:ext>
            </a:extLst>
          </p:cNvPr>
          <p:cNvSpPr>
            <a:spLocks noGrp="1"/>
          </p:cNvSpPr>
          <p:nvPr>
            <p:ph type="title"/>
          </p:nvPr>
        </p:nvSpPr>
        <p:spPr>
          <a:xfrm>
            <a:off x="1107276" y="0"/>
            <a:ext cx="3313804" cy="834015"/>
          </a:xfrm>
          <a:solidFill>
            <a:srgbClr val="0070C0"/>
          </a:solidFill>
        </p:spPr>
        <p:txBody>
          <a:bodyPr anchor="ctr" anchorCtr="0"/>
          <a:lstStyle/>
          <a:p>
            <a:r>
              <a:rPr lang="en-GB" dirty="0">
                <a:solidFill>
                  <a:schemeClr val="bg1"/>
                </a:solidFill>
              </a:rPr>
              <a:t>Fast &amp; Slow</a:t>
            </a:r>
          </a:p>
        </p:txBody>
      </p:sp>
      <p:pic>
        <p:nvPicPr>
          <p:cNvPr id="12" name="Picture 11" descr="Graphical user interface, text, application&#10;&#10;Description automatically generated">
            <a:extLst>
              <a:ext uri="{FF2B5EF4-FFF2-40B4-BE49-F238E27FC236}">
                <a16:creationId xmlns:a16="http://schemas.microsoft.com/office/drawing/2014/main" id="{0D41979C-C518-4074-BC1D-D61280383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9915" y="966765"/>
            <a:ext cx="2585835" cy="5704302"/>
          </a:xfrm>
          <a:prstGeom prst="rect">
            <a:avLst/>
          </a:prstGeom>
        </p:spPr>
      </p:pic>
      <p:sp>
        <p:nvSpPr>
          <p:cNvPr id="15" name="Speech Bubble: Rectangle with Corners Rounded 14">
            <a:extLst>
              <a:ext uri="{FF2B5EF4-FFF2-40B4-BE49-F238E27FC236}">
                <a16:creationId xmlns:a16="http://schemas.microsoft.com/office/drawing/2014/main" id="{3134AABF-C3E2-46A8-9A1C-074B2BED1EBC}"/>
              </a:ext>
            </a:extLst>
          </p:cNvPr>
          <p:cNvSpPr/>
          <p:nvPr/>
        </p:nvSpPr>
        <p:spPr>
          <a:xfrm>
            <a:off x="8846349" y="1681526"/>
            <a:ext cx="2238375" cy="2556215"/>
          </a:xfrm>
          <a:prstGeom prst="wedgeRoundRectCallout">
            <a:avLst>
              <a:gd name="adj1" fmla="val 22987"/>
              <a:gd name="adj2" fmla="val 38076"/>
              <a:gd name="adj3" fmla="val 16667"/>
            </a:avLst>
          </a:prstGeom>
          <a:solidFill>
            <a:srgbClr val="0070C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Fast blocks can be slowed down by wait blocks</a:t>
            </a:r>
          </a:p>
        </p:txBody>
      </p:sp>
      <p:sp>
        <p:nvSpPr>
          <p:cNvPr id="3" name="Rectangle 2">
            <a:extLst>
              <a:ext uri="{FF2B5EF4-FFF2-40B4-BE49-F238E27FC236}">
                <a16:creationId xmlns:a16="http://schemas.microsoft.com/office/drawing/2014/main" id="{5DBE7CD0-D670-4140-9C0B-CD26CF1F7682}"/>
              </a:ext>
            </a:extLst>
          </p:cNvPr>
          <p:cNvSpPr/>
          <p:nvPr/>
        </p:nvSpPr>
        <p:spPr>
          <a:xfrm>
            <a:off x="1107276" y="1064954"/>
            <a:ext cx="1547674" cy="549230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 millions of commands per second</a:t>
            </a:r>
          </a:p>
        </p:txBody>
      </p:sp>
      <p:pic>
        <p:nvPicPr>
          <p:cNvPr id="4" name="Picture 3" descr="Graphical user interface, application&#10;&#10;Description automatically generated">
            <a:extLst>
              <a:ext uri="{FF2B5EF4-FFF2-40B4-BE49-F238E27FC236}">
                <a16:creationId xmlns:a16="http://schemas.microsoft.com/office/drawing/2014/main" id="{8C9F00C2-466E-4053-B4E9-01A1B353B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9837" y="982735"/>
            <a:ext cx="1901387" cy="5635645"/>
          </a:xfrm>
          <a:prstGeom prst="rect">
            <a:avLst/>
          </a:prstGeom>
        </p:spPr>
      </p:pic>
      <p:grpSp>
        <p:nvGrpSpPr>
          <p:cNvPr id="5" name="Group 4">
            <a:extLst>
              <a:ext uri="{FF2B5EF4-FFF2-40B4-BE49-F238E27FC236}">
                <a16:creationId xmlns:a16="http://schemas.microsoft.com/office/drawing/2014/main" id="{D2F1F28A-9A25-4946-B226-2F612EBA658A}"/>
              </a:ext>
            </a:extLst>
          </p:cNvPr>
          <p:cNvGrpSpPr/>
          <p:nvPr/>
        </p:nvGrpSpPr>
        <p:grpSpPr>
          <a:xfrm>
            <a:off x="5322163" y="1064954"/>
            <a:ext cx="1547674" cy="5472946"/>
            <a:chOff x="7362824" y="1064954"/>
            <a:chExt cx="1547674" cy="5472946"/>
          </a:xfrm>
        </p:grpSpPr>
        <p:sp>
          <p:nvSpPr>
            <p:cNvPr id="30" name="Rectangle 29">
              <a:extLst>
                <a:ext uri="{FF2B5EF4-FFF2-40B4-BE49-F238E27FC236}">
                  <a16:creationId xmlns:a16="http://schemas.microsoft.com/office/drawing/2014/main" id="{AA916E4B-526C-47C0-A8AD-530250BD2F96}"/>
                </a:ext>
              </a:extLst>
            </p:cNvPr>
            <p:cNvSpPr/>
            <p:nvPr/>
          </p:nvSpPr>
          <p:spPr>
            <a:xfrm>
              <a:off x="7362824" y="3573055"/>
              <a:ext cx="1547674" cy="45500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a:t>
              </a:r>
            </a:p>
          </p:txBody>
        </p:sp>
        <p:sp>
          <p:nvSpPr>
            <p:cNvPr id="7" name="Rectangle 6">
              <a:extLst>
                <a:ext uri="{FF2B5EF4-FFF2-40B4-BE49-F238E27FC236}">
                  <a16:creationId xmlns:a16="http://schemas.microsoft.com/office/drawing/2014/main" id="{73A1A787-84E7-4ECB-B8B0-354D5BD003FD}"/>
                </a:ext>
              </a:extLst>
            </p:cNvPr>
            <p:cNvSpPr/>
            <p:nvPr/>
          </p:nvSpPr>
          <p:spPr>
            <a:xfrm>
              <a:off x="7362824" y="1507144"/>
              <a:ext cx="1547674" cy="45500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a:t>
              </a:r>
            </a:p>
          </p:txBody>
        </p:sp>
        <p:sp>
          <p:nvSpPr>
            <p:cNvPr id="10" name="Rectangle 9">
              <a:extLst>
                <a:ext uri="{FF2B5EF4-FFF2-40B4-BE49-F238E27FC236}">
                  <a16:creationId xmlns:a16="http://schemas.microsoft.com/office/drawing/2014/main" id="{4FF6A421-6941-42BC-A288-791049DBF704}"/>
                </a:ext>
              </a:extLst>
            </p:cNvPr>
            <p:cNvSpPr/>
            <p:nvPr/>
          </p:nvSpPr>
          <p:spPr>
            <a:xfrm>
              <a:off x="7362824" y="3187137"/>
              <a:ext cx="1547674" cy="45500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a:t>
              </a:r>
            </a:p>
          </p:txBody>
        </p:sp>
        <p:sp>
          <p:nvSpPr>
            <p:cNvPr id="19" name="Rectangle 18">
              <a:extLst>
                <a:ext uri="{FF2B5EF4-FFF2-40B4-BE49-F238E27FC236}">
                  <a16:creationId xmlns:a16="http://schemas.microsoft.com/office/drawing/2014/main" id="{38DAFFE4-8AB2-4780-9EDD-A4173EB32B26}"/>
                </a:ext>
              </a:extLst>
            </p:cNvPr>
            <p:cNvSpPr/>
            <p:nvPr/>
          </p:nvSpPr>
          <p:spPr>
            <a:xfrm>
              <a:off x="7362824" y="4036035"/>
              <a:ext cx="1547674" cy="42226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a:t>
              </a:r>
            </a:p>
          </p:txBody>
        </p:sp>
        <p:sp>
          <p:nvSpPr>
            <p:cNvPr id="21" name="Rectangle 20">
              <a:extLst>
                <a:ext uri="{FF2B5EF4-FFF2-40B4-BE49-F238E27FC236}">
                  <a16:creationId xmlns:a16="http://schemas.microsoft.com/office/drawing/2014/main" id="{EC5C1181-1212-4EE5-9FAB-D966C72470D6}"/>
                </a:ext>
              </a:extLst>
            </p:cNvPr>
            <p:cNvSpPr/>
            <p:nvPr/>
          </p:nvSpPr>
          <p:spPr>
            <a:xfrm>
              <a:off x="7362824" y="1064954"/>
              <a:ext cx="1547674" cy="45500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a:t>
              </a:r>
            </a:p>
          </p:txBody>
        </p:sp>
        <p:sp>
          <p:nvSpPr>
            <p:cNvPr id="26" name="Rectangle 25">
              <a:extLst>
                <a:ext uri="{FF2B5EF4-FFF2-40B4-BE49-F238E27FC236}">
                  <a16:creationId xmlns:a16="http://schemas.microsoft.com/office/drawing/2014/main" id="{2BAAB217-CC49-46DA-AF27-9418F306314D}"/>
                </a:ext>
              </a:extLst>
            </p:cNvPr>
            <p:cNvSpPr/>
            <p:nvPr/>
          </p:nvSpPr>
          <p:spPr>
            <a:xfrm>
              <a:off x="7362824" y="6082894"/>
              <a:ext cx="1547674" cy="45500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a:t>
              </a:r>
            </a:p>
          </p:txBody>
        </p:sp>
        <p:sp>
          <p:nvSpPr>
            <p:cNvPr id="28" name="Rectangle 27">
              <a:extLst>
                <a:ext uri="{FF2B5EF4-FFF2-40B4-BE49-F238E27FC236}">
                  <a16:creationId xmlns:a16="http://schemas.microsoft.com/office/drawing/2014/main" id="{956ADED2-5437-45B2-A55C-DB648154C0D4}"/>
                </a:ext>
              </a:extLst>
            </p:cNvPr>
            <p:cNvSpPr/>
            <p:nvPr/>
          </p:nvSpPr>
          <p:spPr>
            <a:xfrm>
              <a:off x="7362824" y="5269227"/>
              <a:ext cx="1547674" cy="42688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a:t>
              </a:r>
            </a:p>
          </p:txBody>
        </p:sp>
        <p:sp>
          <p:nvSpPr>
            <p:cNvPr id="29" name="Rectangle 28">
              <a:extLst>
                <a:ext uri="{FF2B5EF4-FFF2-40B4-BE49-F238E27FC236}">
                  <a16:creationId xmlns:a16="http://schemas.microsoft.com/office/drawing/2014/main" id="{39468E63-0CDE-40CA-92B6-32BE2516A8D5}"/>
                </a:ext>
              </a:extLst>
            </p:cNvPr>
            <p:cNvSpPr/>
            <p:nvPr/>
          </p:nvSpPr>
          <p:spPr>
            <a:xfrm>
              <a:off x="7362824" y="1949334"/>
              <a:ext cx="1547674" cy="45500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a:t>
              </a:r>
            </a:p>
          </p:txBody>
        </p:sp>
        <p:sp>
          <p:nvSpPr>
            <p:cNvPr id="31" name="Rectangle 30">
              <a:extLst>
                <a:ext uri="{FF2B5EF4-FFF2-40B4-BE49-F238E27FC236}">
                  <a16:creationId xmlns:a16="http://schemas.microsoft.com/office/drawing/2014/main" id="{16EEA7EA-57EA-4FF6-8469-B67DD41F42AE}"/>
                </a:ext>
              </a:extLst>
            </p:cNvPr>
            <p:cNvSpPr/>
            <p:nvPr/>
          </p:nvSpPr>
          <p:spPr>
            <a:xfrm>
              <a:off x="7362824" y="2732131"/>
              <a:ext cx="1547674" cy="45500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a:t>
              </a:r>
            </a:p>
          </p:txBody>
        </p:sp>
        <p:sp>
          <p:nvSpPr>
            <p:cNvPr id="32" name="Rectangle 31">
              <a:extLst>
                <a:ext uri="{FF2B5EF4-FFF2-40B4-BE49-F238E27FC236}">
                  <a16:creationId xmlns:a16="http://schemas.microsoft.com/office/drawing/2014/main" id="{1D0D72BA-318B-44F9-AE1A-A5B0DE50F40B}"/>
                </a:ext>
              </a:extLst>
            </p:cNvPr>
            <p:cNvSpPr/>
            <p:nvPr/>
          </p:nvSpPr>
          <p:spPr>
            <a:xfrm>
              <a:off x="7362824" y="4447803"/>
              <a:ext cx="1547674" cy="45500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Fast</a:t>
              </a:r>
            </a:p>
          </p:txBody>
        </p:sp>
        <p:sp>
          <p:nvSpPr>
            <p:cNvPr id="20" name="Rectangle 19">
              <a:extLst>
                <a:ext uri="{FF2B5EF4-FFF2-40B4-BE49-F238E27FC236}">
                  <a16:creationId xmlns:a16="http://schemas.microsoft.com/office/drawing/2014/main" id="{F1B9E6DE-E62F-494D-9917-CB63D5A91A4D}"/>
                </a:ext>
              </a:extLst>
            </p:cNvPr>
            <p:cNvSpPr/>
            <p:nvPr/>
          </p:nvSpPr>
          <p:spPr>
            <a:xfrm>
              <a:off x="7362824" y="2347538"/>
              <a:ext cx="1547674" cy="45500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a:t>
              </a:r>
            </a:p>
          </p:txBody>
        </p:sp>
        <p:sp>
          <p:nvSpPr>
            <p:cNvPr id="17" name="Rectangle 16">
              <a:extLst>
                <a:ext uri="{FF2B5EF4-FFF2-40B4-BE49-F238E27FC236}">
                  <a16:creationId xmlns:a16="http://schemas.microsoft.com/office/drawing/2014/main" id="{74AFE374-30D2-491B-B6A1-A6FBC9FCD63A}"/>
                </a:ext>
              </a:extLst>
            </p:cNvPr>
            <p:cNvSpPr/>
            <p:nvPr/>
          </p:nvSpPr>
          <p:spPr>
            <a:xfrm>
              <a:off x="7362824" y="4811727"/>
              <a:ext cx="1547674" cy="45500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a:t>
              </a:r>
            </a:p>
          </p:txBody>
        </p:sp>
        <p:sp>
          <p:nvSpPr>
            <p:cNvPr id="16" name="Rectangle 15">
              <a:extLst>
                <a:ext uri="{FF2B5EF4-FFF2-40B4-BE49-F238E27FC236}">
                  <a16:creationId xmlns:a16="http://schemas.microsoft.com/office/drawing/2014/main" id="{B2F3BA5E-A717-4F7B-9486-80801962FB44}"/>
                </a:ext>
              </a:extLst>
            </p:cNvPr>
            <p:cNvSpPr/>
            <p:nvPr/>
          </p:nvSpPr>
          <p:spPr>
            <a:xfrm>
              <a:off x="7362824" y="5631482"/>
              <a:ext cx="1547674" cy="45500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Slow</a:t>
              </a:r>
            </a:p>
          </p:txBody>
        </p:sp>
      </p:grpSp>
    </p:spTree>
    <p:extLst>
      <p:ext uri="{BB962C8B-B14F-4D97-AF65-F5344CB8AC3E}">
        <p14:creationId xmlns:p14="http://schemas.microsoft.com/office/powerpoint/2010/main" val="3080447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 application&#10;&#10;Description automatically generated">
            <a:extLst>
              <a:ext uri="{FF2B5EF4-FFF2-40B4-BE49-F238E27FC236}">
                <a16:creationId xmlns:a16="http://schemas.microsoft.com/office/drawing/2014/main" id="{C97A0F54-6387-4615-9064-E61EB5CAC7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4428" y="1256587"/>
            <a:ext cx="4349235" cy="5339522"/>
          </a:xfrm>
          <a:prstGeom prst="rect">
            <a:avLst/>
          </a:prstGeom>
        </p:spPr>
      </p:pic>
      <p:sp>
        <p:nvSpPr>
          <p:cNvPr id="6" name="Title 1">
            <a:extLst>
              <a:ext uri="{FF2B5EF4-FFF2-40B4-BE49-F238E27FC236}">
                <a16:creationId xmlns:a16="http://schemas.microsoft.com/office/drawing/2014/main" id="{11B71326-D91B-4E26-89C9-903CA3C20778}"/>
              </a:ext>
            </a:extLst>
          </p:cNvPr>
          <p:cNvSpPr>
            <a:spLocks noGrp="1"/>
          </p:cNvSpPr>
          <p:nvPr>
            <p:ph type="title"/>
          </p:nvPr>
        </p:nvSpPr>
        <p:spPr>
          <a:xfrm>
            <a:off x="1107276" y="0"/>
            <a:ext cx="3313804" cy="834015"/>
          </a:xfrm>
          <a:solidFill>
            <a:srgbClr val="0070C0"/>
          </a:solidFill>
        </p:spPr>
        <p:txBody>
          <a:bodyPr anchor="ctr" anchorCtr="0"/>
          <a:lstStyle/>
          <a:p>
            <a:r>
              <a:rPr lang="en-GB" dirty="0">
                <a:solidFill>
                  <a:schemeClr val="bg1"/>
                </a:solidFill>
              </a:rPr>
              <a:t>Fast &amp; Slow</a:t>
            </a:r>
          </a:p>
        </p:txBody>
      </p:sp>
      <p:sp>
        <p:nvSpPr>
          <p:cNvPr id="7" name="Speech Bubble: Rectangle with Corners Rounded 6">
            <a:extLst>
              <a:ext uri="{FF2B5EF4-FFF2-40B4-BE49-F238E27FC236}">
                <a16:creationId xmlns:a16="http://schemas.microsoft.com/office/drawing/2014/main" id="{DAB65A68-5BB9-43B5-B7FD-0E0D3BC42F43}"/>
              </a:ext>
            </a:extLst>
          </p:cNvPr>
          <p:cNvSpPr/>
          <p:nvPr/>
        </p:nvSpPr>
        <p:spPr>
          <a:xfrm>
            <a:off x="6665124" y="1700576"/>
            <a:ext cx="2238375" cy="2556215"/>
          </a:xfrm>
          <a:prstGeom prst="wedgeRoundRectCallout">
            <a:avLst>
              <a:gd name="adj1" fmla="val 22987"/>
              <a:gd name="adj2" fmla="val 38076"/>
              <a:gd name="adj3" fmla="val 16667"/>
            </a:avLst>
          </a:prstGeom>
          <a:solidFill>
            <a:srgbClr val="0070C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is wrong with this code?</a:t>
            </a:r>
          </a:p>
        </p:txBody>
      </p:sp>
      <p:pic>
        <p:nvPicPr>
          <p:cNvPr id="8" name="Graphic 7" descr="Clipboard outline">
            <a:extLst>
              <a:ext uri="{FF2B5EF4-FFF2-40B4-BE49-F238E27FC236}">
                <a16:creationId xmlns:a16="http://schemas.microsoft.com/office/drawing/2014/main" id="{D2CC5E62-A04B-435C-8B8F-5E1A2C479C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81215" y="4243024"/>
            <a:ext cx="914400" cy="914400"/>
          </a:xfrm>
          <a:prstGeom prst="rect">
            <a:avLst/>
          </a:prstGeom>
        </p:spPr>
      </p:pic>
    </p:spTree>
    <p:extLst>
      <p:ext uri="{BB962C8B-B14F-4D97-AF65-F5344CB8AC3E}">
        <p14:creationId xmlns:p14="http://schemas.microsoft.com/office/powerpoint/2010/main" val="3975014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 application&#10;&#10;Description automatically generated">
            <a:extLst>
              <a:ext uri="{FF2B5EF4-FFF2-40B4-BE49-F238E27FC236}">
                <a16:creationId xmlns:a16="http://schemas.microsoft.com/office/drawing/2014/main" id="{C97A0F54-6387-4615-9064-E61EB5CAC7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4428" y="1256587"/>
            <a:ext cx="4349235" cy="5339522"/>
          </a:xfrm>
          <a:prstGeom prst="rect">
            <a:avLst/>
          </a:prstGeom>
        </p:spPr>
      </p:pic>
      <p:sp>
        <p:nvSpPr>
          <p:cNvPr id="6" name="Title 1">
            <a:extLst>
              <a:ext uri="{FF2B5EF4-FFF2-40B4-BE49-F238E27FC236}">
                <a16:creationId xmlns:a16="http://schemas.microsoft.com/office/drawing/2014/main" id="{11B71326-D91B-4E26-89C9-903CA3C20778}"/>
              </a:ext>
            </a:extLst>
          </p:cNvPr>
          <p:cNvSpPr>
            <a:spLocks noGrp="1"/>
          </p:cNvSpPr>
          <p:nvPr>
            <p:ph type="title"/>
          </p:nvPr>
        </p:nvSpPr>
        <p:spPr>
          <a:xfrm>
            <a:off x="1107276" y="0"/>
            <a:ext cx="3313804" cy="834015"/>
          </a:xfrm>
          <a:solidFill>
            <a:srgbClr val="0070C0"/>
          </a:solidFill>
        </p:spPr>
        <p:txBody>
          <a:bodyPr anchor="ctr" anchorCtr="0"/>
          <a:lstStyle/>
          <a:p>
            <a:r>
              <a:rPr lang="en-GB" dirty="0">
                <a:solidFill>
                  <a:schemeClr val="bg1"/>
                </a:solidFill>
              </a:rPr>
              <a:t>Fast &amp; Slow</a:t>
            </a:r>
          </a:p>
        </p:txBody>
      </p:sp>
      <p:sp>
        <p:nvSpPr>
          <p:cNvPr id="7" name="Speech Bubble: Rectangle with Corners Rounded 6">
            <a:extLst>
              <a:ext uri="{FF2B5EF4-FFF2-40B4-BE49-F238E27FC236}">
                <a16:creationId xmlns:a16="http://schemas.microsoft.com/office/drawing/2014/main" id="{DAB65A68-5BB9-43B5-B7FD-0E0D3BC42F43}"/>
              </a:ext>
            </a:extLst>
          </p:cNvPr>
          <p:cNvSpPr/>
          <p:nvPr/>
        </p:nvSpPr>
        <p:spPr>
          <a:xfrm>
            <a:off x="6665124" y="1700576"/>
            <a:ext cx="2238375" cy="2556215"/>
          </a:xfrm>
          <a:prstGeom prst="wedgeRoundRectCallout">
            <a:avLst>
              <a:gd name="adj1" fmla="val 22987"/>
              <a:gd name="adj2" fmla="val 38076"/>
              <a:gd name="adj3" fmla="val 16667"/>
            </a:avLst>
          </a:prstGeom>
          <a:solidFill>
            <a:srgbClr val="0070C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is wrong with this code?</a:t>
            </a:r>
          </a:p>
        </p:txBody>
      </p:sp>
      <p:sp>
        <p:nvSpPr>
          <p:cNvPr id="5" name="Speech Bubble: Rectangle with Corners Rounded 4">
            <a:extLst>
              <a:ext uri="{FF2B5EF4-FFF2-40B4-BE49-F238E27FC236}">
                <a16:creationId xmlns:a16="http://schemas.microsoft.com/office/drawing/2014/main" id="{AA827FB4-276B-437A-A741-55035DDCBE7C}"/>
              </a:ext>
            </a:extLst>
          </p:cNvPr>
          <p:cNvSpPr/>
          <p:nvPr/>
        </p:nvSpPr>
        <p:spPr>
          <a:xfrm>
            <a:off x="6665123" y="5157424"/>
            <a:ext cx="3278977" cy="833801"/>
          </a:xfrm>
          <a:prstGeom prst="wedgeRoundRectCallout">
            <a:avLst>
              <a:gd name="adj1" fmla="val 22987"/>
              <a:gd name="adj2" fmla="val 38076"/>
              <a:gd name="adj3" fmla="val 16667"/>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No waits or times</a:t>
            </a:r>
          </a:p>
        </p:txBody>
      </p:sp>
    </p:spTree>
    <p:extLst>
      <p:ext uri="{BB962C8B-B14F-4D97-AF65-F5344CB8AC3E}">
        <p14:creationId xmlns:p14="http://schemas.microsoft.com/office/powerpoint/2010/main" val="374884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1B71326-D91B-4E26-89C9-903CA3C20778}"/>
              </a:ext>
            </a:extLst>
          </p:cNvPr>
          <p:cNvSpPr>
            <a:spLocks noGrp="1"/>
          </p:cNvSpPr>
          <p:nvPr>
            <p:ph type="title"/>
          </p:nvPr>
        </p:nvSpPr>
        <p:spPr>
          <a:xfrm>
            <a:off x="1107276" y="0"/>
            <a:ext cx="3313804" cy="834015"/>
          </a:xfrm>
          <a:solidFill>
            <a:srgbClr val="0070C0"/>
          </a:solidFill>
        </p:spPr>
        <p:txBody>
          <a:bodyPr anchor="ctr" anchorCtr="0"/>
          <a:lstStyle/>
          <a:p>
            <a:r>
              <a:rPr lang="en-GB" dirty="0">
                <a:solidFill>
                  <a:schemeClr val="bg1"/>
                </a:solidFill>
              </a:rPr>
              <a:t>Fast &amp; Slow</a:t>
            </a:r>
          </a:p>
        </p:txBody>
      </p:sp>
      <p:pic>
        <p:nvPicPr>
          <p:cNvPr id="8" name="Picture 7" descr="Graphical user interface, application&#10;&#10;Description automatically generated">
            <a:extLst>
              <a:ext uri="{FF2B5EF4-FFF2-40B4-BE49-F238E27FC236}">
                <a16:creationId xmlns:a16="http://schemas.microsoft.com/office/drawing/2014/main" id="{DB43767D-57DC-4D14-B219-CDF07C0489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0231" y="90810"/>
            <a:ext cx="2970987" cy="6676380"/>
          </a:xfrm>
          <a:prstGeom prst="rect">
            <a:avLst/>
          </a:prstGeom>
        </p:spPr>
      </p:pic>
      <p:sp>
        <p:nvSpPr>
          <p:cNvPr id="11" name="Speech Bubble: Rectangle with Corners Rounded 10">
            <a:extLst>
              <a:ext uri="{FF2B5EF4-FFF2-40B4-BE49-F238E27FC236}">
                <a16:creationId xmlns:a16="http://schemas.microsoft.com/office/drawing/2014/main" id="{A08848C0-89E7-45C2-B7F6-0BD0BCBC1822}"/>
              </a:ext>
            </a:extLst>
          </p:cNvPr>
          <p:cNvSpPr/>
          <p:nvPr/>
        </p:nvSpPr>
        <p:spPr>
          <a:xfrm>
            <a:off x="2182705" y="2585159"/>
            <a:ext cx="2238375" cy="843841"/>
          </a:xfrm>
          <a:prstGeom prst="wedgeRoundRectCallout">
            <a:avLst>
              <a:gd name="adj1" fmla="val 22987"/>
              <a:gd name="adj2" fmla="val 38076"/>
              <a:gd name="adj3" fmla="val 16667"/>
            </a:avLst>
          </a:prstGeom>
          <a:solidFill>
            <a:srgbClr val="0070C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Fixed</a:t>
            </a:r>
          </a:p>
        </p:txBody>
      </p:sp>
      <p:sp>
        <p:nvSpPr>
          <p:cNvPr id="2" name="Arrow: Right 1">
            <a:extLst>
              <a:ext uri="{FF2B5EF4-FFF2-40B4-BE49-F238E27FC236}">
                <a16:creationId xmlns:a16="http://schemas.microsoft.com/office/drawing/2014/main" id="{A117CB07-69C7-4013-8977-4CA488217362}"/>
              </a:ext>
            </a:extLst>
          </p:cNvPr>
          <p:cNvSpPr/>
          <p:nvPr/>
        </p:nvSpPr>
        <p:spPr>
          <a:xfrm>
            <a:off x="4333875" y="1371600"/>
            <a:ext cx="1219200" cy="647700"/>
          </a:xfrm>
          <a:prstGeom prst="rightArrow">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55293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245</Words>
  <Application>Microsoft Office PowerPoint</Application>
  <PresentationFormat>Widescreen</PresentationFormat>
  <Paragraphs>48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PowerPoint Presentation</vt:lpstr>
      <vt:lpstr>PowerPoint Presentation</vt:lpstr>
      <vt:lpstr>Fast &amp; Slow</vt:lpstr>
      <vt:lpstr>Fast &amp; Slow</vt:lpstr>
      <vt:lpstr>Fast &amp; Slow</vt:lpstr>
      <vt:lpstr>Fast &amp; Slow</vt:lpstr>
      <vt:lpstr>Fast &amp; Slow</vt:lpstr>
      <vt:lpstr>Fast &amp; Slow</vt:lpstr>
      <vt:lpstr>Fast &amp; Slow</vt:lpstr>
      <vt:lpstr>Fast &amp; Slow</vt:lpstr>
      <vt:lpstr>PowerPoint Presentation</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15</cp:revision>
  <dcterms:created xsi:type="dcterms:W3CDTF">2018-06-25T09:53:29Z</dcterms:created>
  <dcterms:modified xsi:type="dcterms:W3CDTF">2023-01-03T08:11:29Z</dcterms:modified>
</cp:coreProperties>
</file>