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536" r:id="rId2"/>
    <p:sldId id="543" r:id="rId3"/>
    <p:sldId id="552" r:id="rId4"/>
    <p:sldId id="544" r:id="rId5"/>
    <p:sldId id="545" r:id="rId6"/>
    <p:sldId id="546" r:id="rId7"/>
    <p:sldId id="538" r:id="rId8"/>
    <p:sldId id="547" r:id="rId9"/>
    <p:sldId id="548" r:id="rId10"/>
    <p:sldId id="549" r:id="rId11"/>
    <p:sldId id="542" r:id="rId12"/>
    <p:sldId id="55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478D25-0E32-46AD-AE2A-EC245DDBA287}" v="3" dt="2023-01-03T08:11:20.1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sorterViewPr>
    <p:cViewPr>
      <p:scale>
        <a:sx n="100" d="100"/>
        <a:sy n="100" d="100"/>
      </p:scale>
      <p:origin x="0" y="-499"/>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ip Bagge" userId="e3abba335f68304e" providerId="LiveId" clId="{3E478D25-0E32-46AD-AE2A-EC245DDBA287}"/>
    <pc:docChg chg="custSel delSld modSld modMainMaster">
      <pc:chgData name="Philip Bagge" userId="e3abba335f68304e" providerId="LiveId" clId="{3E478D25-0E32-46AD-AE2A-EC245DDBA287}" dt="2023-01-03T08:10:51.452" v="41" actId="207"/>
      <pc:docMkLst>
        <pc:docMk/>
      </pc:docMkLst>
      <pc:sldChg chg="del">
        <pc:chgData name="Philip Bagge" userId="e3abba335f68304e" providerId="LiveId" clId="{3E478D25-0E32-46AD-AE2A-EC245DDBA287}" dt="2023-01-03T08:07:16.729" v="0" actId="2696"/>
        <pc:sldMkLst>
          <pc:docMk/>
          <pc:sldMk cId="2067189513" sldId="256"/>
        </pc:sldMkLst>
      </pc:sldChg>
      <pc:sldChg chg="del">
        <pc:chgData name="Philip Bagge" userId="e3abba335f68304e" providerId="LiveId" clId="{3E478D25-0E32-46AD-AE2A-EC245DDBA287}" dt="2023-01-03T08:07:16.729" v="0" actId="2696"/>
        <pc:sldMkLst>
          <pc:docMk/>
          <pc:sldMk cId="4193757108" sldId="302"/>
        </pc:sldMkLst>
      </pc:sldChg>
      <pc:sldChg chg="del">
        <pc:chgData name="Philip Bagge" userId="e3abba335f68304e" providerId="LiveId" clId="{3E478D25-0E32-46AD-AE2A-EC245DDBA287}" dt="2023-01-03T08:07:16.729" v="0" actId="2696"/>
        <pc:sldMkLst>
          <pc:docMk/>
          <pc:sldMk cId="386739375" sldId="313"/>
        </pc:sldMkLst>
      </pc:sldChg>
      <pc:sldChg chg="del">
        <pc:chgData name="Philip Bagge" userId="e3abba335f68304e" providerId="LiveId" clId="{3E478D25-0E32-46AD-AE2A-EC245DDBA287}" dt="2023-01-03T08:07:16.729" v="0" actId="2696"/>
        <pc:sldMkLst>
          <pc:docMk/>
          <pc:sldMk cId="2176938813" sldId="314"/>
        </pc:sldMkLst>
      </pc:sldChg>
      <pc:sldChg chg="del">
        <pc:chgData name="Philip Bagge" userId="e3abba335f68304e" providerId="LiveId" clId="{3E478D25-0E32-46AD-AE2A-EC245DDBA287}" dt="2023-01-03T08:07:16.729" v="0" actId="2696"/>
        <pc:sldMkLst>
          <pc:docMk/>
          <pc:sldMk cId="3720138499" sldId="315"/>
        </pc:sldMkLst>
      </pc:sldChg>
      <pc:sldChg chg="del">
        <pc:chgData name="Philip Bagge" userId="e3abba335f68304e" providerId="LiveId" clId="{3E478D25-0E32-46AD-AE2A-EC245DDBA287}" dt="2023-01-03T08:07:16.729" v="0" actId="2696"/>
        <pc:sldMkLst>
          <pc:docMk/>
          <pc:sldMk cId="1900561018" sldId="316"/>
        </pc:sldMkLst>
      </pc:sldChg>
      <pc:sldChg chg="del">
        <pc:chgData name="Philip Bagge" userId="e3abba335f68304e" providerId="LiveId" clId="{3E478D25-0E32-46AD-AE2A-EC245DDBA287}" dt="2023-01-03T08:07:16.729" v="0" actId="2696"/>
        <pc:sldMkLst>
          <pc:docMk/>
          <pc:sldMk cId="607275459" sldId="317"/>
        </pc:sldMkLst>
      </pc:sldChg>
      <pc:sldChg chg="del">
        <pc:chgData name="Philip Bagge" userId="e3abba335f68304e" providerId="LiveId" clId="{3E478D25-0E32-46AD-AE2A-EC245DDBA287}" dt="2023-01-03T08:07:16.729" v="0" actId="2696"/>
        <pc:sldMkLst>
          <pc:docMk/>
          <pc:sldMk cId="1500855543" sldId="318"/>
        </pc:sldMkLst>
      </pc:sldChg>
      <pc:sldChg chg="del">
        <pc:chgData name="Philip Bagge" userId="e3abba335f68304e" providerId="LiveId" clId="{3E478D25-0E32-46AD-AE2A-EC245DDBA287}" dt="2023-01-03T08:07:16.729" v="0" actId="2696"/>
        <pc:sldMkLst>
          <pc:docMk/>
          <pc:sldMk cId="1003668313" sldId="319"/>
        </pc:sldMkLst>
      </pc:sldChg>
      <pc:sldChg chg="del">
        <pc:chgData name="Philip Bagge" userId="e3abba335f68304e" providerId="LiveId" clId="{3E478D25-0E32-46AD-AE2A-EC245DDBA287}" dt="2023-01-03T08:07:16.729" v="0" actId="2696"/>
        <pc:sldMkLst>
          <pc:docMk/>
          <pc:sldMk cId="3257646721" sldId="320"/>
        </pc:sldMkLst>
      </pc:sldChg>
      <pc:sldChg chg="del">
        <pc:chgData name="Philip Bagge" userId="e3abba335f68304e" providerId="LiveId" clId="{3E478D25-0E32-46AD-AE2A-EC245DDBA287}" dt="2023-01-03T08:07:16.729" v="0" actId="2696"/>
        <pc:sldMkLst>
          <pc:docMk/>
          <pc:sldMk cId="1111334783" sldId="321"/>
        </pc:sldMkLst>
      </pc:sldChg>
      <pc:sldChg chg="del">
        <pc:chgData name="Philip Bagge" userId="e3abba335f68304e" providerId="LiveId" clId="{3E478D25-0E32-46AD-AE2A-EC245DDBA287}" dt="2023-01-03T08:07:16.729" v="0" actId="2696"/>
        <pc:sldMkLst>
          <pc:docMk/>
          <pc:sldMk cId="2623611898" sldId="322"/>
        </pc:sldMkLst>
      </pc:sldChg>
      <pc:sldChg chg="del">
        <pc:chgData name="Philip Bagge" userId="e3abba335f68304e" providerId="LiveId" clId="{3E478D25-0E32-46AD-AE2A-EC245DDBA287}" dt="2023-01-03T08:07:16.729" v="0" actId="2696"/>
        <pc:sldMkLst>
          <pc:docMk/>
          <pc:sldMk cId="3367572183" sldId="323"/>
        </pc:sldMkLst>
      </pc:sldChg>
      <pc:sldChg chg="addSp modSp mod">
        <pc:chgData name="Philip Bagge" userId="e3abba335f68304e" providerId="LiveId" clId="{3E478D25-0E32-46AD-AE2A-EC245DDBA287}" dt="2023-01-03T08:10:51.452" v="41" actId="207"/>
        <pc:sldMkLst>
          <pc:docMk/>
          <pc:sldMk cId="590339600" sldId="536"/>
        </pc:sldMkLst>
        <pc:spChg chg="add mod">
          <ac:chgData name="Philip Bagge" userId="e3abba335f68304e" providerId="LiveId" clId="{3E478D25-0E32-46AD-AE2A-EC245DDBA287}" dt="2023-01-03T08:10:51.452" v="41" actId="207"/>
          <ac:spMkLst>
            <pc:docMk/>
            <pc:sldMk cId="590339600" sldId="536"/>
            <ac:spMk id="2" creationId="{381FCDD6-7DE7-0CBA-AB5E-000E1DA429DB}"/>
          </ac:spMkLst>
        </pc:spChg>
      </pc:sldChg>
      <pc:sldChg chg="delSp mod">
        <pc:chgData name="Philip Bagge" userId="e3abba335f68304e" providerId="LiveId" clId="{3E478D25-0E32-46AD-AE2A-EC245DDBA287}" dt="2023-01-03T08:09:36.026" v="1" actId="21"/>
        <pc:sldMkLst>
          <pc:docMk/>
          <pc:sldMk cId="4053370703" sldId="542"/>
        </pc:sldMkLst>
        <pc:spChg chg="del">
          <ac:chgData name="Philip Bagge" userId="e3abba335f68304e" providerId="LiveId" clId="{3E478D25-0E32-46AD-AE2A-EC245DDBA287}" dt="2023-01-03T08:09:36.026" v="1" actId="21"/>
          <ac:spMkLst>
            <pc:docMk/>
            <pc:sldMk cId="4053370703" sldId="542"/>
            <ac:spMk id="5" creationId="{BE2AE478-DC52-4200-978D-BCE4BC1BAF9B}"/>
          </ac:spMkLst>
        </pc:spChg>
        <pc:picChg chg="del">
          <ac:chgData name="Philip Bagge" userId="e3abba335f68304e" providerId="LiveId" clId="{3E478D25-0E32-46AD-AE2A-EC245DDBA287}" dt="2023-01-03T08:09:36.026" v="1" actId="21"/>
          <ac:picMkLst>
            <pc:docMk/>
            <pc:sldMk cId="4053370703" sldId="542"/>
            <ac:picMk id="4" creationId="{8E04F052-36C7-4BEA-AB49-1F78C4D7568B}"/>
          </ac:picMkLst>
        </pc:picChg>
      </pc:sldChg>
      <pc:sldChg chg="del">
        <pc:chgData name="Philip Bagge" userId="e3abba335f68304e" providerId="LiveId" clId="{3E478D25-0E32-46AD-AE2A-EC245DDBA287}" dt="2023-01-03T08:07:16.729" v="0" actId="2696"/>
        <pc:sldMkLst>
          <pc:docMk/>
          <pc:sldMk cId="1459044717" sldId="550"/>
        </pc:sldMkLst>
      </pc:sldChg>
      <pc:sldChg chg="del">
        <pc:chgData name="Philip Bagge" userId="e3abba335f68304e" providerId="LiveId" clId="{3E478D25-0E32-46AD-AE2A-EC245DDBA287}" dt="2023-01-03T08:07:16.729" v="0" actId="2696"/>
        <pc:sldMkLst>
          <pc:docMk/>
          <pc:sldMk cId="4145410895" sldId="551"/>
        </pc:sldMkLst>
      </pc:sldChg>
      <pc:sldMasterChg chg="addSp modSp mod">
        <pc:chgData name="Philip Bagge" userId="e3abba335f68304e" providerId="LiveId" clId="{3E478D25-0E32-46AD-AE2A-EC245DDBA287}" dt="2023-01-03T08:10:09.881" v="5" actId="1076"/>
        <pc:sldMasterMkLst>
          <pc:docMk/>
          <pc:sldMasterMk cId="47383329" sldId="2147483648"/>
        </pc:sldMasterMkLst>
        <pc:spChg chg="add mod">
          <ac:chgData name="Philip Bagge" userId="e3abba335f68304e" providerId="LiveId" clId="{3E478D25-0E32-46AD-AE2A-EC245DDBA287}" dt="2023-01-03T08:10:09.881" v="5" actId="1076"/>
          <ac:spMkLst>
            <pc:docMk/>
            <pc:sldMasterMk cId="47383329" sldId="2147483648"/>
            <ac:spMk id="4" creationId="{81061CE7-02E7-041E-7F4C-B5DAE8A48F30}"/>
          </ac:spMkLst>
        </pc:spChg>
        <pc:picChg chg="add mod">
          <ac:chgData name="Philip Bagge" userId="e3abba335f68304e" providerId="LiveId" clId="{3E478D25-0E32-46AD-AE2A-EC245DDBA287}" dt="2023-01-03T08:09:58.634" v="3" actId="14100"/>
          <ac:picMkLst>
            <pc:docMk/>
            <pc:sldMasterMk cId="47383329" sldId="2147483648"/>
            <ac:picMk id="3" creationId="{F384005F-F36D-1110-8146-63A49A3F879E}"/>
          </ac:picMkLst>
        </pc:pic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EC166-4201-4B0E-B478-9C14BF5F6C82}"/>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1531430-6953-4504-8FAC-4FB3E5E7BBE8}"/>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2EDD5BE-2391-438F-85E1-1C29C75D21E8}"/>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58E1A177-BFCF-489A-8286-3635576C138A}"/>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F93C6F13-80E4-4D8A-8C3C-2FA6A37A4D7A}"/>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853638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0EB94-1420-4BFF-8CB5-ED48FAF0569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B075DD0-7B41-45A4-B6D7-309156D38CA3}"/>
              </a:ext>
            </a:extLst>
          </p:cNvPr>
          <p:cNvSpPr>
            <a:spLocks noGrp="1"/>
          </p:cNvSpPr>
          <p:nvPr>
            <p:ph type="body" orient="vert" idx="1"/>
          </p:nvPr>
        </p:nvSpPr>
        <p:spPr>
          <a:xfrm>
            <a:off x="838200" y="1825625"/>
            <a:ext cx="10515600" cy="43513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310CD69-7BE8-477A-9D12-5A109DC14E0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CAB61998-DFB9-4124-BCC3-2D15D12CD0C6}"/>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98CC3DF1-4E6E-43D4-A145-96AD82C02561}"/>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552607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2F135A0-6931-4973-AF81-C4B809CE0CF3}"/>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F9101FB-31BD-4E99-9826-710F084015BA}"/>
              </a:ext>
            </a:extLst>
          </p:cNvPr>
          <p:cNvSpPr>
            <a:spLocks noGrp="1"/>
          </p:cNvSpPr>
          <p:nvPr>
            <p:ph type="body" orient="vert" idx="1"/>
          </p:nvPr>
        </p:nvSpPr>
        <p:spPr>
          <a:xfrm>
            <a:off x="838200" y="365125"/>
            <a:ext cx="7734300" cy="5811838"/>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C693D94-3EA8-48F8-827B-82D23B7E8381}"/>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060EEAFA-9BDB-43D5-B917-640B9EF7C645}"/>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8E0C2548-0DDE-4B69-8AC9-CC22731D5E63}"/>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2239460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B5373-D3B9-4E65-A767-E825D5A3BD4D}"/>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6AE5F1-01C7-4643-97A9-0EC9BE92D058}"/>
              </a:ext>
            </a:extLst>
          </p:cNvPr>
          <p:cNvSpPr>
            <a:spLocks noGrp="1"/>
          </p:cNvSpPr>
          <p:nvPr>
            <p:ph idx="1"/>
          </p:nvPr>
        </p:nvSpPr>
        <p:spPr>
          <a:xfrm>
            <a:off x="838200" y="1825625"/>
            <a:ext cx="10515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B434381-0FA6-4F95-ACDA-D0F1125115C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1EB136B3-C2FD-41EF-8482-AFF0F199F001}"/>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2AC8BB15-58D3-480B-8617-EE346C954384}"/>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4145609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2F3E95-6935-4B05-A501-7D0CE48FD584}"/>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2EBA1C0-A862-4736-B72A-C000B93F0160}"/>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0A0DE90-A122-4A36-A0CD-A8D7B9103420}"/>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5" name="Footer Placeholder 4">
            <a:extLst>
              <a:ext uri="{FF2B5EF4-FFF2-40B4-BE49-F238E27FC236}">
                <a16:creationId xmlns:a16="http://schemas.microsoft.com/office/drawing/2014/main" id="{0FF58B89-F346-4882-A391-8AD55ED58549}"/>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6" name="Slide Number Placeholder 5">
            <a:extLst>
              <a:ext uri="{FF2B5EF4-FFF2-40B4-BE49-F238E27FC236}">
                <a16:creationId xmlns:a16="http://schemas.microsoft.com/office/drawing/2014/main" id="{0CB7089E-8734-408E-9C7A-17E803A4BD50}"/>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290987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7AB19-AB73-42D2-90C5-81713969A484}"/>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5CE33ED-DD61-4CFE-BFAF-136684980AFE}"/>
              </a:ext>
            </a:extLst>
          </p:cNvPr>
          <p:cNvSpPr>
            <a:spLocks noGrp="1"/>
          </p:cNvSpPr>
          <p:nvPr>
            <p:ph sz="half" idx="1"/>
          </p:nvPr>
        </p:nvSpPr>
        <p:spPr>
          <a:xfrm>
            <a:off x="838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2C1598B-7854-4D92-926E-0F03419E069A}"/>
              </a:ext>
            </a:extLst>
          </p:cNvPr>
          <p:cNvSpPr>
            <a:spLocks noGrp="1"/>
          </p:cNvSpPr>
          <p:nvPr>
            <p:ph sz="half" idx="2"/>
          </p:nvPr>
        </p:nvSpPr>
        <p:spPr>
          <a:xfrm>
            <a:off x="6172200" y="1825625"/>
            <a:ext cx="5181600" cy="435133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A4433ED-16E7-4ABE-BABE-2CA63B72A0EF}"/>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5995267F-6EEB-41CC-A00B-3CAEEF6B66C7}"/>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3C0A04EF-7CF5-4DEF-8049-2A39FC272919}"/>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572733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D62FD6-E58F-4418-86AA-47950AC1EA91}"/>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F028035-E25E-492D-9CF2-9ED818701B6B}"/>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9EE6F767-33A2-48B0-BA49-0A18FBC6EBD3}"/>
              </a:ext>
            </a:extLst>
          </p:cNvPr>
          <p:cNvSpPr>
            <a:spLocks noGrp="1"/>
          </p:cNvSpPr>
          <p:nvPr>
            <p:ph sz="half" idx="2"/>
          </p:nvPr>
        </p:nvSpPr>
        <p:spPr>
          <a:xfrm>
            <a:off x="839788" y="2505075"/>
            <a:ext cx="5157787"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3748762-633D-4B31-BA9C-EB12A1E2DAB7}"/>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D715FEB-5FBB-4AF6-B741-8DE63D70A5A1}"/>
              </a:ext>
            </a:extLst>
          </p:cNvPr>
          <p:cNvSpPr>
            <a:spLocks noGrp="1"/>
          </p:cNvSpPr>
          <p:nvPr>
            <p:ph sz="quarter" idx="4"/>
          </p:nvPr>
        </p:nvSpPr>
        <p:spPr>
          <a:xfrm>
            <a:off x="6172200" y="2505075"/>
            <a:ext cx="5183188" cy="3684588"/>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88B18C6-06B0-423C-8231-9EE0CAE7EAEA}"/>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8" name="Footer Placeholder 7">
            <a:extLst>
              <a:ext uri="{FF2B5EF4-FFF2-40B4-BE49-F238E27FC236}">
                <a16:creationId xmlns:a16="http://schemas.microsoft.com/office/drawing/2014/main" id="{CEA9E2C3-A2B9-404F-84D0-CF5340D0FF6A}"/>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9" name="Slide Number Placeholder 8">
            <a:extLst>
              <a:ext uri="{FF2B5EF4-FFF2-40B4-BE49-F238E27FC236}">
                <a16:creationId xmlns:a16="http://schemas.microsoft.com/office/drawing/2014/main" id="{00C5FF25-10ED-435C-850C-D619F3A40A3E}"/>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127651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10CC0-5173-472C-9176-2A4793703928}"/>
              </a:ext>
            </a:extLst>
          </p:cNvPr>
          <p:cNvSpPr>
            <a:spLocks noGrp="1"/>
          </p:cNvSpPr>
          <p:nvPr>
            <p:ph type="title"/>
          </p:nvPr>
        </p:nvSpPr>
        <p:spPr>
          <a:xfrm>
            <a:off x="838200" y="365125"/>
            <a:ext cx="10515600" cy="1325563"/>
          </a:xfrm>
          <a:prstGeom prst="rect">
            <a:avLst/>
          </a:prstGeo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F7059EE-A65C-4E3D-BA8C-2BE5D1BBD9AB}"/>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4" name="Footer Placeholder 3">
            <a:extLst>
              <a:ext uri="{FF2B5EF4-FFF2-40B4-BE49-F238E27FC236}">
                <a16:creationId xmlns:a16="http://schemas.microsoft.com/office/drawing/2014/main" id="{A54A9DD8-29B5-4B21-8A55-94252D410B40}"/>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5" name="Slide Number Placeholder 4">
            <a:extLst>
              <a:ext uri="{FF2B5EF4-FFF2-40B4-BE49-F238E27FC236}">
                <a16:creationId xmlns:a16="http://schemas.microsoft.com/office/drawing/2014/main" id="{7E475E8D-9281-4F84-B0D8-46C133829AD2}"/>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562312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F142601-0E49-453C-BF43-4A1F4FB412C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3" name="Footer Placeholder 2">
            <a:extLst>
              <a:ext uri="{FF2B5EF4-FFF2-40B4-BE49-F238E27FC236}">
                <a16:creationId xmlns:a16="http://schemas.microsoft.com/office/drawing/2014/main" id="{B0B98619-CF3C-4BBD-8B7F-696A36D173D5}"/>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4" name="Slide Number Placeholder 3">
            <a:extLst>
              <a:ext uri="{FF2B5EF4-FFF2-40B4-BE49-F238E27FC236}">
                <a16:creationId xmlns:a16="http://schemas.microsoft.com/office/drawing/2014/main" id="{94F3B35C-D690-4B39-810A-DA04C72161DC}"/>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383266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D59DB-31B4-4E68-9A67-DB9404E061F2}"/>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C88AB1F-94D0-4AE6-876D-A0FC9C01D04F}"/>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7C5A4C3-99AF-415B-B860-97B3261A5B21}"/>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A496092-EDE9-4889-A515-5EA181298993}"/>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DCEFE4C3-0D27-4B4F-8B8C-BFDDC2213A38}"/>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3B72C67B-5113-4B36-A552-8243B0C7EFDC}"/>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3601656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F9F83B-81B6-4A1D-B4D4-75EC8F0BF063}"/>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F953132-A211-404E-A0C0-1E8870FDCF4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A9A67E1-DAEE-49C9-816C-CE25A45EF876}"/>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4DFFFC5-241D-4184-831A-E7C79A0BDDF7}"/>
              </a:ext>
            </a:extLst>
          </p:cNvPr>
          <p:cNvSpPr>
            <a:spLocks noGrp="1"/>
          </p:cNvSpPr>
          <p:nvPr>
            <p:ph type="dt" sz="half" idx="10"/>
          </p:nvPr>
        </p:nvSpPr>
        <p:spPr>
          <a:xfrm>
            <a:off x="838200" y="6356350"/>
            <a:ext cx="2743200" cy="365125"/>
          </a:xfrm>
          <a:prstGeom prst="rect">
            <a:avLst/>
          </a:prstGeom>
        </p:spPr>
        <p:txBody>
          <a:bodyPr/>
          <a:lstStyle/>
          <a:p>
            <a:fld id="{81000678-8D29-4DDA-AD33-E8F12FDA368C}" type="datetimeFigureOut">
              <a:rPr lang="en-GB" smtClean="0"/>
              <a:t>03/01/2023</a:t>
            </a:fld>
            <a:endParaRPr lang="en-GB"/>
          </a:p>
        </p:txBody>
      </p:sp>
      <p:sp>
        <p:nvSpPr>
          <p:cNvPr id="6" name="Footer Placeholder 5">
            <a:extLst>
              <a:ext uri="{FF2B5EF4-FFF2-40B4-BE49-F238E27FC236}">
                <a16:creationId xmlns:a16="http://schemas.microsoft.com/office/drawing/2014/main" id="{FA230DF7-F204-41C6-9D0F-92FF6A836419}"/>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7" name="Slide Number Placeholder 6">
            <a:extLst>
              <a:ext uri="{FF2B5EF4-FFF2-40B4-BE49-F238E27FC236}">
                <a16:creationId xmlns:a16="http://schemas.microsoft.com/office/drawing/2014/main" id="{DB2C06FD-9832-42F4-B8F5-7EC226C499B9}"/>
              </a:ext>
            </a:extLst>
          </p:cNvPr>
          <p:cNvSpPr>
            <a:spLocks noGrp="1"/>
          </p:cNvSpPr>
          <p:nvPr>
            <p:ph type="sldNum" sz="quarter" idx="12"/>
          </p:nvPr>
        </p:nvSpPr>
        <p:spPr>
          <a:xfrm>
            <a:off x="8610600" y="6356350"/>
            <a:ext cx="2743200" cy="365125"/>
          </a:xfrm>
          <a:prstGeom prst="rect">
            <a:avLst/>
          </a:prstGeom>
        </p:spPr>
        <p:txBody>
          <a:bodyPr/>
          <a:lstStyle/>
          <a:p>
            <a:fld id="{3C010418-840C-446A-BE59-E222B3BF7C2B}" type="slidenum">
              <a:rPr lang="en-GB" smtClean="0"/>
              <a:t>‹#›</a:t>
            </a:fld>
            <a:endParaRPr lang="en-GB"/>
          </a:p>
        </p:txBody>
      </p:sp>
    </p:spTree>
    <p:extLst>
      <p:ext uri="{BB962C8B-B14F-4D97-AF65-F5344CB8AC3E}">
        <p14:creationId xmlns:p14="http://schemas.microsoft.com/office/powerpoint/2010/main" val="1161915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BF66786-5EE4-4019-A0B6-EA35F0A6814A}"/>
              </a:ext>
            </a:extLst>
          </p:cNvPr>
          <p:cNvGraphicFramePr>
            <a:graphicFrameLocks noGrp="1"/>
          </p:cNvGraphicFramePr>
          <p:nvPr userDrawn="1">
            <p:extLst>
              <p:ext uri="{D42A27DB-BD31-4B8C-83A1-F6EECF244321}">
                <p14:modId xmlns:p14="http://schemas.microsoft.com/office/powerpoint/2010/main" val="3865931105"/>
              </p:ext>
            </p:extLst>
          </p:nvPr>
        </p:nvGraphicFramePr>
        <p:xfrm>
          <a:off x="-4" y="-8878"/>
          <a:ext cx="12192004" cy="6858000"/>
        </p:xfrm>
        <a:graphic>
          <a:graphicData uri="http://schemas.openxmlformats.org/drawingml/2006/table">
            <a:tbl>
              <a:tblPr firstRow="1" bandRow="1">
                <a:tableStyleId>{5C22544A-7EE6-4342-B048-85BDC9FD1C3A}</a:tableStyleId>
              </a:tblPr>
              <a:tblGrid>
                <a:gridCol w="1108364">
                  <a:extLst>
                    <a:ext uri="{9D8B030D-6E8A-4147-A177-3AD203B41FA5}">
                      <a16:colId xmlns:a16="http://schemas.microsoft.com/office/drawing/2014/main" val="1107949053"/>
                    </a:ext>
                  </a:extLst>
                </a:gridCol>
                <a:gridCol w="1108364">
                  <a:extLst>
                    <a:ext uri="{9D8B030D-6E8A-4147-A177-3AD203B41FA5}">
                      <a16:colId xmlns:a16="http://schemas.microsoft.com/office/drawing/2014/main" val="417303816"/>
                    </a:ext>
                  </a:extLst>
                </a:gridCol>
                <a:gridCol w="1108364">
                  <a:extLst>
                    <a:ext uri="{9D8B030D-6E8A-4147-A177-3AD203B41FA5}">
                      <a16:colId xmlns:a16="http://schemas.microsoft.com/office/drawing/2014/main" val="2596146872"/>
                    </a:ext>
                  </a:extLst>
                </a:gridCol>
                <a:gridCol w="1108364">
                  <a:extLst>
                    <a:ext uri="{9D8B030D-6E8A-4147-A177-3AD203B41FA5}">
                      <a16:colId xmlns:a16="http://schemas.microsoft.com/office/drawing/2014/main" val="908302223"/>
                    </a:ext>
                  </a:extLst>
                </a:gridCol>
                <a:gridCol w="1108364">
                  <a:extLst>
                    <a:ext uri="{9D8B030D-6E8A-4147-A177-3AD203B41FA5}">
                      <a16:colId xmlns:a16="http://schemas.microsoft.com/office/drawing/2014/main" val="2753303029"/>
                    </a:ext>
                  </a:extLst>
                </a:gridCol>
                <a:gridCol w="1108364">
                  <a:extLst>
                    <a:ext uri="{9D8B030D-6E8A-4147-A177-3AD203B41FA5}">
                      <a16:colId xmlns:a16="http://schemas.microsoft.com/office/drawing/2014/main" val="3799647599"/>
                    </a:ext>
                  </a:extLst>
                </a:gridCol>
                <a:gridCol w="1108364">
                  <a:extLst>
                    <a:ext uri="{9D8B030D-6E8A-4147-A177-3AD203B41FA5}">
                      <a16:colId xmlns:a16="http://schemas.microsoft.com/office/drawing/2014/main" val="2365883508"/>
                    </a:ext>
                  </a:extLst>
                </a:gridCol>
                <a:gridCol w="1108364">
                  <a:extLst>
                    <a:ext uri="{9D8B030D-6E8A-4147-A177-3AD203B41FA5}">
                      <a16:colId xmlns:a16="http://schemas.microsoft.com/office/drawing/2014/main" val="1983157123"/>
                    </a:ext>
                  </a:extLst>
                </a:gridCol>
                <a:gridCol w="1108364">
                  <a:extLst>
                    <a:ext uri="{9D8B030D-6E8A-4147-A177-3AD203B41FA5}">
                      <a16:colId xmlns:a16="http://schemas.microsoft.com/office/drawing/2014/main" val="251581832"/>
                    </a:ext>
                  </a:extLst>
                </a:gridCol>
                <a:gridCol w="1108364">
                  <a:extLst>
                    <a:ext uri="{9D8B030D-6E8A-4147-A177-3AD203B41FA5}">
                      <a16:colId xmlns:a16="http://schemas.microsoft.com/office/drawing/2014/main" val="3692585859"/>
                    </a:ext>
                  </a:extLst>
                </a:gridCol>
                <a:gridCol w="1108364">
                  <a:extLst>
                    <a:ext uri="{9D8B030D-6E8A-4147-A177-3AD203B41FA5}">
                      <a16:colId xmlns:a16="http://schemas.microsoft.com/office/drawing/2014/main" val="417037646"/>
                    </a:ext>
                  </a:extLst>
                </a:gridCol>
              </a:tblGrid>
              <a:tr h="857250">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50470091"/>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9994195"/>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49035874"/>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2477046"/>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7344637"/>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07759807"/>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88248786"/>
                  </a:ext>
                </a:extLst>
              </a:tr>
              <a:tr h="857250">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GB"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0008323"/>
                  </a:ext>
                </a:extLst>
              </a:tr>
            </a:tbl>
          </a:graphicData>
        </a:graphic>
      </p:graphicFrame>
      <p:pic>
        <p:nvPicPr>
          <p:cNvPr id="3" name="Picture 2" descr="A picture containing diagram&#10;&#10;Description automatically generated">
            <a:extLst>
              <a:ext uri="{FF2B5EF4-FFF2-40B4-BE49-F238E27FC236}">
                <a16:creationId xmlns:a16="http://schemas.microsoft.com/office/drawing/2014/main" id="{F384005F-F36D-1110-8146-63A49A3F879E}"/>
              </a:ext>
            </a:extLst>
          </p:cNvPr>
          <p:cNvPicPr>
            <a:picLocks noChangeAspect="1"/>
          </p:cNvPicPr>
          <p:nvPr userDrawn="1"/>
        </p:nvPicPr>
        <p:blipFill rotWithShape="1">
          <a:blip r:embed="rId13">
            <a:extLst>
              <a:ext uri="{28A0092B-C50C-407E-A947-70E740481C1C}">
                <a14:useLocalDpi xmlns:a14="http://schemas.microsoft.com/office/drawing/2010/main" val="0"/>
              </a:ext>
            </a:extLst>
          </a:blip>
          <a:srcRect l="29322" b="-652"/>
          <a:stretch/>
        </p:blipFill>
        <p:spPr>
          <a:xfrm>
            <a:off x="9934113" y="6275607"/>
            <a:ext cx="2134061" cy="382644"/>
          </a:xfrm>
          <a:prstGeom prst="rect">
            <a:avLst/>
          </a:prstGeom>
        </p:spPr>
      </p:pic>
      <p:sp>
        <p:nvSpPr>
          <p:cNvPr id="4" name="TextBox 3">
            <a:extLst>
              <a:ext uri="{FF2B5EF4-FFF2-40B4-BE49-F238E27FC236}">
                <a16:creationId xmlns:a16="http://schemas.microsoft.com/office/drawing/2014/main" id="{81061CE7-02E7-041E-7F4C-B5DAE8A48F30}"/>
              </a:ext>
            </a:extLst>
          </p:cNvPr>
          <p:cNvSpPr txBox="1"/>
          <p:nvPr userDrawn="1"/>
        </p:nvSpPr>
        <p:spPr>
          <a:xfrm>
            <a:off x="9027916" y="6287390"/>
            <a:ext cx="1133058" cy="400110"/>
          </a:xfrm>
          <a:prstGeom prst="rect">
            <a:avLst/>
          </a:prstGeom>
          <a:noFill/>
        </p:spPr>
        <p:txBody>
          <a:bodyPr wrap="square" rtlCol="0">
            <a:spAutoFit/>
          </a:bodyPr>
          <a:lstStyle/>
          <a:p>
            <a:r>
              <a:rPr lang="en-GB" sz="2000" dirty="0">
                <a:latin typeface="Calibri" panose="020F0502020204030204" pitchFamily="34" charset="0"/>
                <a:cs typeface="Calibri" panose="020F0502020204030204" pitchFamily="34" charset="0"/>
              </a:rPr>
              <a:t>©HIAS</a:t>
            </a:r>
            <a:endParaRPr lang="en-GB" sz="2000" dirty="0"/>
          </a:p>
        </p:txBody>
      </p:sp>
    </p:spTree>
    <p:extLst>
      <p:ext uri="{BB962C8B-B14F-4D97-AF65-F5344CB8AC3E}">
        <p14:creationId xmlns:p14="http://schemas.microsoft.com/office/powerpoint/2010/main" val="473833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computing.hias.hants.gov.uk/course/view.php?id=51"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 Id="rId5" Type="http://schemas.openxmlformats.org/officeDocument/2006/relationships/image" Target="../media/image7.sv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9.png"/><Relationship Id="rId1" Type="http://schemas.openxmlformats.org/officeDocument/2006/relationships/slideLayout" Target="../slideLayouts/slideLayout4.xml"/><Relationship Id="rId4" Type="http://schemas.openxmlformats.org/officeDocument/2006/relationships/image" Target="../media/image7.svg"/></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B85B9D9D-1F4A-421C-A6C7-E4ECA4E789EC}"/>
              </a:ext>
            </a:extLst>
          </p:cNvPr>
          <p:cNvSpPr/>
          <p:nvPr/>
        </p:nvSpPr>
        <p:spPr>
          <a:xfrm>
            <a:off x="1093998" y="1699071"/>
            <a:ext cx="6629576" cy="1729929"/>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6000" dirty="0">
                <a:latin typeface="+mj-lt"/>
              </a:rPr>
              <a:t>Part 2 Fast &amp; Slow Actions</a:t>
            </a:r>
          </a:p>
        </p:txBody>
      </p:sp>
      <p:sp>
        <p:nvSpPr>
          <p:cNvPr id="2" name="TextBox 1">
            <a:extLst>
              <a:ext uri="{FF2B5EF4-FFF2-40B4-BE49-F238E27FC236}">
                <a16:creationId xmlns:a16="http://schemas.microsoft.com/office/drawing/2014/main" id="{381FCDD6-7DE7-0CBA-AB5E-000E1DA429DB}"/>
              </a:ext>
            </a:extLst>
          </p:cNvPr>
          <p:cNvSpPr txBox="1"/>
          <p:nvPr/>
        </p:nvSpPr>
        <p:spPr>
          <a:xfrm>
            <a:off x="1093998" y="6214369"/>
            <a:ext cx="7721528" cy="369332"/>
          </a:xfrm>
          <a:prstGeom prst="rect">
            <a:avLst/>
          </a:prstGeom>
          <a:noFill/>
        </p:spPr>
        <p:txBody>
          <a:bodyPr wrap="square" rtlCol="0">
            <a:spAutoFit/>
          </a:bodyPr>
          <a:lstStyle/>
          <a:p>
            <a:r>
              <a:rPr lang="en-GB" dirty="0">
                <a:solidFill>
                  <a:srgbClr val="0070C0"/>
                </a:solidFill>
              </a:rPr>
              <a:t>Terms of use are on the last slide</a:t>
            </a:r>
          </a:p>
        </p:txBody>
      </p:sp>
    </p:spTree>
    <p:extLst>
      <p:ext uri="{BB962C8B-B14F-4D97-AF65-F5344CB8AC3E}">
        <p14:creationId xmlns:p14="http://schemas.microsoft.com/office/powerpoint/2010/main" val="5903396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11B71326-D91B-4E26-89C9-903CA3C20778}"/>
              </a:ext>
            </a:extLst>
          </p:cNvPr>
          <p:cNvSpPr>
            <a:spLocks noGrp="1"/>
          </p:cNvSpPr>
          <p:nvPr>
            <p:ph type="title"/>
          </p:nvPr>
        </p:nvSpPr>
        <p:spPr>
          <a:xfrm>
            <a:off x="1107276" y="0"/>
            <a:ext cx="3313804" cy="834015"/>
          </a:xfrm>
          <a:solidFill>
            <a:srgbClr val="0070C0"/>
          </a:solidFill>
        </p:spPr>
        <p:txBody>
          <a:bodyPr anchor="ctr" anchorCtr="0"/>
          <a:lstStyle/>
          <a:p>
            <a:r>
              <a:rPr lang="en-GB" dirty="0">
                <a:solidFill>
                  <a:schemeClr val="bg1"/>
                </a:solidFill>
              </a:rPr>
              <a:t>Fast &amp; Slow</a:t>
            </a:r>
          </a:p>
        </p:txBody>
      </p:sp>
      <p:pic>
        <p:nvPicPr>
          <p:cNvPr id="10" name="Picture 9" descr="Graphical user interface, text, application&#10;&#10;Description automatically generated">
            <a:extLst>
              <a:ext uri="{FF2B5EF4-FFF2-40B4-BE49-F238E27FC236}">
                <a16:creationId xmlns:a16="http://schemas.microsoft.com/office/drawing/2014/main" id="{1E7FE3EF-C08F-497B-A4A5-C84A16B8C5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296" y="1672247"/>
            <a:ext cx="5538640" cy="4541683"/>
          </a:xfrm>
          <a:prstGeom prst="rect">
            <a:avLst/>
          </a:prstGeom>
        </p:spPr>
      </p:pic>
      <p:sp>
        <p:nvSpPr>
          <p:cNvPr id="11" name="Speech Bubble: Rectangle with Corners Rounded 10">
            <a:extLst>
              <a:ext uri="{FF2B5EF4-FFF2-40B4-BE49-F238E27FC236}">
                <a16:creationId xmlns:a16="http://schemas.microsoft.com/office/drawing/2014/main" id="{A08848C0-89E7-45C2-B7F6-0BD0BCBC1822}"/>
              </a:ext>
            </a:extLst>
          </p:cNvPr>
          <p:cNvSpPr/>
          <p:nvPr/>
        </p:nvSpPr>
        <p:spPr>
          <a:xfrm>
            <a:off x="7767017" y="2585159"/>
            <a:ext cx="2238375" cy="843841"/>
          </a:xfrm>
          <a:prstGeom prst="wedgeRoundRectCallout">
            <a:avLst>
              <a:gd name="adj1" fmla="val 22987"/>
              <a:gd name="adj2" fmla="val 38076"/>
              <a:gd name="adj3" fmla="val 16667"/>
            </a:avLst>
          </a:prstGeom>
          <a:solidFill>
            <a:srgbClr val="0070C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Fixed</a:t>
            </a:r>
          </a:p>
        </p:txBody>
      </p:sp>
      <p:sp>
        <p:nvSpPr>
          <p:cNvPr id="2" name="Arrow: Down 1">
            <a:extLst>
              <a:ext uri="{FF2B5EF4-FFF2-40B4-BE49-F238E27FC236}">
                <a16:creationId xmlns:a16="http://schemas.microsoft.com/office/drawing/2014/main" id="{B6A8E9EE-DF5A-4F9A-B3D2-0F753A6D8FCB}"/>
              </a:ext>
            </a:extLst>
          </p:cNvPr>
          <p:cNvSpPr/>
          <p:nvPr/>
        </p:nvSpPr>
        <p:spPr>
          <a:xfrm>
            <a:off x="4572000" y="1838325"/>
            <a:ext cx="800100" cy="847725"/>
          </a:xfrm>
          <a:prstGeom prst="downArrow">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928532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ext Placeholder 2">
            <a:extLst>
              <a:ext uri="{FF2B5EF4-FFF2-40B4-BE49-F238E27FC236}">
                <a16:creationId xmlns:a16="http://schemas.microsoft.com/office/drawing/2014/main" id="{D632EBDB-E0E1-45DA-85A1-5FD7EF360C9C}"/>
              </a:ext>
            </a:extLst>
          </p:cNvPr>
          <p:cNvSpPr txBox="1">
            <a:spLocks/>
          </p:cNvSpPr>
          <p:nvPr/>
        </p:nvSpPr>
        <p:spPr>
          <a:xfrm>
            <a:off x="1107771" y="3374625"/>
            <a:ext cx="6494580" cy="2096223"/>
          </a:xfrm>
          <a:prstGeom prst="rect">
            <a:avLst/>
          </a:prstGeom>
        </p:spPr>
        <p:txBody>
          <a:bodyPr/>
          <a:lstStyle>
            <a:lvl1pPr marL="342900" indent="-342900" algn="l" rtl="0" eaLnBrk="1" fontAlgn="base" hangingPunct="1">
              <a:spcBef>
                <a:spcPct val="20000"/>
              </a:spcBef>
              <a:spcAft>
                <a:spcPct val="0"/>
              </a:spcAft>
              <a:buFont typeface="Arial" panose="020B0604020202020204" pitchFamily="34" charset="0"/>
              <a:buChar char="•"/>
              <a:defRPr sz="3200" kern="1200">
                <a:solidFill>
                  <a:srgbClr val="747678"/>
                </a:solidFill>
                <a:latin typeface="Arial" pitchFamily="34" charset="0"/>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rgbClr val="747678"/>
                </a:solidFill>
                <a:latin typeface="Arial" pitchFamily="34" charset="0"/>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rgbClr val="747678"/>
                </a:solidFill>
                <a:latin typeface="Arial" pitchFamily="34" charset="0"/>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rgbClr val="747678"/>
                </a:solidFill>
                <a:latin typeface="Arial" pitchFamily="34" charset="0"/>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rgbClr val="747678"/>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4000" dirty="0">
                <a:solidFill>
                  <a:srgbClr val="0070C0"/>
                </a:solidFill>
                <a:latin typeface="+mn-lt"/>
                <a:ea typeface="Roboto" charset="0"/>
                <a:cs typeface="Roboto" charset="0"/>
              </a:rPr>
              <a:t>Look out for blocks with built in times and blocks without</a:t>
            </a:r>
          </a:p>
        </p:txBody>
      </p:sp>
      <p:sp>
        <p:nvSpPr>
          <p:cNvPr id="43" name="Rectangle 42">
            <a:extLst>
              <a:ext uri="{FF2B5EF4-FFF2-40B4-BE49-F238E27FC236}">
                <a16:creationId xmlns:a16="http://schemas.microsoft.com/office/drawing/2014/main" id="{B85B9D9D-1F4A-421C-A6C7-E4ECA4E789EC}"/>
              </a:ext>
            </a:extLst>
          </p:cNvPr>
          <p:cNvSpPr/>
          <p:nvPr/>
        </p:nvSpPr>
        <p:spPr>
          <a:xfrm>
            <a:off x="1107771" y="1723485"/>
            <a:ext cx="9976458" cy="851040"/>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6000" dirty="0">
                <a:latin typeface="+mj-lt"/>
              </a:rPr>
              <a:t>Timing Matters in Programming</a:t>
            </a:r>
          </a:p>
        </p:txBody>
      </p:sp>
    </p:spTree>
    <p:extLst>
      <p:ext uri="{BB962C8B-B14F-4D97-AF65-F5344CB8AC3E}">
        <p14:creationId xmlns:p14="http://schemas.microsoft.com/office/powerpoint/2010/main" val="40533707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9CE01C-723E-D5E7-9376-5E870BA8C2D6}"/>
              </a:ext>
            </a:extLst>
          </p:cNvPr>
          <p:cNvSpPr>
            <a:spLocks noGrp="1"/>
          </p:cNvSpPr>
          <p:nvPr>
            <p:ph type="title"/>
          </p:nvPr>
        </p:nvSpPr>
        <p:spPr>
          <a:xfrm>
            <a:off x="838200" y="754602"/>
            <a:ext cx="10515600" cy="936086"/>
          </a:xfrm>
        </p:spPr>
        <p:txBody>
          <a:bodyPr/>
          <a:lstStyle/>
          <a:p>
            <a:r>
              <a:rPr lang="en-GB" b="1" dirty="0">
                <a:solidFill>
                  <a:srgbClr val="0070C0"/>
                </a:solidFill>
              </a:rPr>
              <a:t>Terms of use</a:t>
            </a:r>
          </a:p>
        </p:txBody>
      </p:sp>
      <p:sp>
        <p:nvSpPr>
          <p:cNvPr id="3" name="Content Placeholder 2">
            <a:extLst>
              <a:ext uri="{FF2B5EF4-FFF2-40B4-BE49-F238E27FC236}">
                <a16:creationId xmlns:a16="http://schemas.microsoft.com/office/drawing/2014/main" id="{CFCBB25A-ECA6-6C4C-E77B-228679703B51}"/>
              </a:ext>
            </a:extLst>
          </p:cNvPr>
          <p:cNvSpPr>
            <a:spLocks noGrp="1"/>
          </p:cNvSpPr>
          <p:nvPr>
            <p:ph idx="1"/>
          </p:nvPr>
        </p:nvSpPr>
        <p:spPr/>
        <p:txBody>
          <a:bodyPr/>
          <a:lstStyle/>
          <a:p>
            <a:pPr marL="0" indent="0" algn="l">
              <a:buNone/>
            </a:pPr>
            <a:r>
              <a:rPr lang="en-GB" b="0" i="0" dirty="0">
                <a:solidFill>
                  <a:srgbClr val="0070C0"/>
                </a:solidFill>
                <a:effectLst/>
                <a:latin typeface="Times New Roman" panose="02020603050405020304" pitchFamily="18" charset="0"/>
              </a:rPr>
              <a:t>Slides are provided in PDF and PowerPoint Formats and teachers who purchased the book are authorized to adapt the resources within their school or on closed learning platforms such as Seesaw, Google Classroom or Teams as long as they are not shared outside the school community.</a:t>
            </a:r>
          </a:p>
          <a:p>
            <a:pPr marL="0" indent="0" algn="l">
              <a:buNone/>
            </a:pPr>
            <a:endParaRPr lang="en-GB" dirty="0">
              <a:solidFill>
                <a:srgbClr val="0070C0"/>
              </a:solidFill>
              <a:latin typeface="Times New Roman" panose="02020603050405020304" pitchFamily="18" charset="0"/>
            </a:endParaRPr>
          </a:p>
          <a:p>
            <a:pPr marL="0" indent="0" algn="l">
              <a:buNone/>
            </a:pPr>
            <a:r>
              <a:rPr lang="en-GB" b="0" i="0" dirty="0">
                <a:solidFill>
                  <a:srgbClr val="0070C0"/>
                </a:solidFill>
                <a:effectLst/>
                <a:latin typeface="Times New Roman" panose="02020603050405020304" pitchFamily="18" charset="0"/>
              </a:rPr>
              <a:t>Further book resources can be found here</a:t>
            </a:r>
          </a:p>
          <a:p>
            <a:pPr marL="0" indent="0" algn="l">
              <a:buNone/>
            </a:pPr>
            <a:r>
              <a:rPr lang="en-GB" b="0" i="0" dirty="0">
                <a:solidFill>
                  <a:srgbClr val="0070C0"/>
                </a:solidFill>
                <a:effectLst/>
                <a:latin typeface="Times New Roman" panose="02020603050405020304" pitchFamily="18" charset="0"/>
                <a:hlinkClick r:id="rId2"/>
              </a:rPr>
              <a:t>https://computing.hias.hants.gov.uk/course/view.php?id=51</a:t>
            </a:r>
            <a:r>
              <a:rPr lang="en-GB" dirty="0">
                <a:solidFill>
                  <a:srgbClr val="0070C0"/>
                </a:solidFill>
                <a:latin typeface="Times New Roman" panose="02020603050405020304" pitchFamily="18" charset="0"/>
              </a:rPr>
              <a:t> </a:t>
            </a:r>
            <a:r>
              <a:rPr lang="en-GB" b="0" i="0" dirty="0">
                <a:solidFill>
                  <a:srgbClr val="0070C0"/>
                </a:solidFill>
                <a:effectLst/>
                <a:latin typeface="Times New Roman" panose="02020603050405020304" pitchFamily="18" charset="0"/>
              </a:rPr>
              <a:t> </a:t>
            </a:r>
          </a:p>
          <a:p>
            <a:pPr marL="0" indent="0">
              <a:buNone/>
            </a:pPr>
            <a:endParaRPr lang="en-GB" dirty="0"/>
          </a:p>
        </p:txBody>
      </p:sp>
    </p:spTree>
    <p:extLst>
      <p:ext uri="{BB962C8B-B14F-4D97-AF65-F5344CB8AC3E}">
        <p14:creationId xmlns:p14="http://schemas.microsoft.com/office/powerpoint/2010/main" val="7906928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ext Placeholder 2">
            <a:extLst>
              <a:ext uri="{FF2B5EF4-FFF2-40B4-BE49-F238E27FC236}">
                <a16:creationId xmlns:a16="http://schemas.microsoft.com/office/drawing/2014/main" id="{D632EBDB-E0E1-45DA-85A1-5FD7EF360C9C}"/>
              </a:ext>
            </a:extLst>
          </p:cNvPr>
          <p:cNvSpPr txBox="1">
            <a:spLocks/>
          </p:cNvSpPr>
          <p:nvPr/>
        </p:nvSpPr>
        <p:spPr>
          <a:xfrm>
            <a:off x="1095828" y="3411244"/>
            <a:ext cx="7867197" cy="2096223"/>
          </a:xfrm>
          <a:prstGeom prst="rect">
            <a:avLst/>
          </a:prstGeom>
        </p:spPr>
        <p:txBody>
          <a:bodyPr/>
          <a:lstStyle>
            <a:lvl1pPr marL="342900" indent="-342900" algn="l" rtl="0" eaLnBrk="1" fontAlgn="base" hangingPunct="1">
              <a:spcBef>
                <a:spcPct val="20000"/>
              </a:spcBef>
              <a:spcAft>
                <a:spcPct val="0"/>
              </a:spcAft>
              <a:buFont typeface="Arial" panose="020B0604020202020204" pitchFamily="34" charset="0"/>
              <a:buChar char="•"/>
              <a:defRPr sz="3200" kern="1200">
                <a:solidFill>
                  <a:srgbClr val="747678"/>
                </a:solidFill>
                <a:latin typeface="Arial" pitchFamily="34" charset="0"/>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rgbClr val="747678"/>
                </a:solidFill>
                <a:latin typeface="Arial" pitchFamily="34" charset="0"/>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rgbClr val="747678"/>
                </a:solidFill>
                <a:latin typeface="Arial" pitchFamily="34" charset="0"/>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rgbClr val="747678"/>
                </a:solidFill>
                <a:latin typeface="Arial" pitchFamily="34" charset="0"/>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rgbClr val="747678"/>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GB" sz="4000" dirty="0">
                <a:solidFill>
                  <a:srgbClr val="0070C0"/>
                </a:solidFill>
                <a:latin typeface="+mn-lt"/>
                <a:ea typeface="Roboto" charset="0"/>
                <a:cs typeface="Roboto" charset="0"/>
              </a:rPr>
              <a:t>Computers process millions of instructions a second</a:t>
            </a:r>
          </a:p>
        </p:txBody>
      </p:sp>
      <p:sp>
        <p:nvSpPr>
          <p:cNvPr id="43" name="Rectangle 42">
            <a:extLst>
              <a:ext uri="{FF2B5EF4-FFF2-40B4-BE49-F238E27FC236}">
                <a16:creationId xmlns:a16="http://schemas.microsoft.com/office/drawing/2014/main" id="{B85B9D9D-1F4A-421C-A6C7-E4ECA4E789EC}"/>
              </a:ext>
            </a:extLst>
          </p:cNvPr>
          <p:cNvSpPr/>
          <p:nvPr/>
        </p:nvSpPr>
        <p:spPr>
          <a:xfrm>
            <a:off x="1111752" y="844595"/>
            <a:ext cx="7748163" cy="1729929"/>
          </a:xfrm>
          <a:prstGeom prst="rect">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6000" dirty="0">
                <a:latin typeface="+mj-lt"/>
              </a:rPr>
              <a:t>Actions a computer processes per second</a:t>
            </a:r>
          </a:p>
        </p:txBody>
      </p:sp>
    </p:spTree>
    <p:extLst>
      <p:ext uri="{BB962C8B-B14F-4D97-AF65-F5344CB8AC3E}">
        <p14:creationId xmlns:p14="http://schemas.microsoft.com/office/powerpoint/2010/main" val="813714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DBE7CD0-D670-4140-9C0B-CD26CF1F7682}"/>
              </a:ext>
            </a:extLst>
          </p:cNvPr>
          <p:cNvSpPr/>
          <p:nvPr/>
        </p:nvSpPr>
        <p:spPr>
          <a:xfrm>
            <a:off x="9839325" y="1609832"/>
            <a:ext cx="1547674" cy="4476643"/>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Fast millions of commands per second</a:t>
            </a:r>
          </a:p>
        </p:txBody>
      </p:sp>
      <p:sp>
        <p:nvSpPr>
          <p:cNvPr id="7" name="Rectangle 6">
            <a:extLst>
              <a:ext uri="{FF2B5EF4-FFF2-40B4-BE49-F238E27FC236}">
                <a16:creationId xmlns:a16="http://schemas.microsoft.com/office/drawing/2014/main" id="{73A1A787-84E7-4ECB-B8B0-354D5BD003FD}"/>
              </a:ext>
            </a:extLst>
          </p:cNvPr>
          <p:cNvSpPr/>
          <p:nvPr/>
        </p:nvSpPr>
        <p:spPr>
          <a:xfrm>
            <a:off x="5183819" y="1638407"/>
            <a:ext cx="1547674" cy="1790593"/>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Slow over 5 seconds</a:t>
            </a:r>
          </a:p>
        </p:txBody>
      </p:sp>
      <p:sp>
        <p:nvSpPr>
          <p:cNvPr id="10" name="Title 1">
            <a:extLst>
              <a:ext uri="{FF2B5EF4-FFF2-40B4-BE49-F238E27FC236}">
                <a16:creationId xmlns:a16="http://schemas.microsoft.com/office/drawing/2014/main" id="{ABBD1142-78D8-41C9-A56C-913BE8C7384C}"/>
              </a:ext>
            </a:extLst>
          </p:cNvPr>
          <p:cNvSpPr>
            <a:spLocks noGrp="1"/>
          </p:cNvSpPr>
          <p:nvPr>
            <p:ph type="title"/>
          </p:nvPr>
        </p:nvSpPr>
        <p:spPr>
          <a:xfrm>
            <a:off x="1107276" y="0"/>
            <a:ext cx="3313804" cy="834015"/>
          </a:xfrm>
          <a:solidFill>
            <a:srgbClr val="0070C0"/>
          </a:solidFill>
        </p:spPr>
        <p:txBody>
          <a:bodyPr anchor="ctr" anchorCtr="0"/>
          <a:lstStyle/>
          <a:p>
            <a:r>
              <a:rPr lang="en-GB" dirty="0">
                <a:solidFill>
                  <a:schemeClr val="bg1"/>
                </a:solidFill>
              </a:rPr>
              <a:t>Fast &amp; Slow</a:t>
            </a:r>
          </a:p>
        </p:txBody>
      </p:sp>
      <p:pic>
        <p:nvPicPr>
          <p:cNvPr id="4" name="Picture 3" descr="Graphical user interface, application&#10;&#10;Description automatically generated">
            <a:extLst>
              <a:ext uri="{FF2B5EF4-FFF2-40B4-BE49-F238E27FC236}">
                <a16:creationId xmlns:a16="http://schemas.microsoft.com/office/drawing/2014/main" id="{23179157-7039-3F6D-C6CE-61871B29BD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7275" y="1609832"/>
            <a:ext cx="4157245" cy="4067067"/>
          </a:xfrm>
          <a:prstGeom prst="rect">
            <a:avLst/>
          </a:prstGeom>
        </p:spPr>
      </p:pic>
      <p:sp>
        <p:nvSpPr>
          <p:cNvPr id="11" name="Rectangle 10">
            <a:extLst>
              <a:ext uri="{FF2B5EF4-FFF2-40B4-BE49-F238E27FC236}">
                <a16:creationId xmlns:a16="http://schemas.microsoft.com/office/drawing/2014/main" id="{5B73A740-E46D-44B8-A3C1-BACC3DCBF548}"/>
              </a:ext>
            </a:extLst>
          </p:cNvPr>
          <p:cNvSpPr/>
          <p:nvPr/>
        </p:nvSpPr>
        <p:spPr>
          <a:xfrm>
            <a:off x="5264520" y="3429000"/>
            <a:ext cx="1466973" cy="2038350"/>
          </a:xfrm>
          <a:prstGeom prst="rect">
            <a:avLst/>
          </a:prstGeom>
          <a:solidFill>
            <a:srgbClr val="FF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Slow over 0.75 beats</a:t>
            </a:r>
          </a:p>
        </p:txBody>
      </p:sp>
      <p:pic>
        <p:nvPicPr>
          <p:cNvPr id="12" name="Picture 11" descr="Graphical user interface, text, application, chat or text message&#10;&#10;Description automatically generated">
            <a:extLst>
              <a:ext uri="{FF2B5EF4-FFF2-40B4-BE49-F238E27FC236}">
                <a16:creationId xmlns:a16="http://schemas.microsoft.com/office/drawing/2014/main" id="{88783AA6-323E-BA7F-918D-34B475C953F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70876" y="1500972"/>
            <a:ext cx="2368449" cy="4681387"/>
          </a:xfrm>
          <a:prstGeom prst="rect">
            <a:avLst/>
          </a:prstGeom>
        </p:spPr>
      </p:pic>
    </p:spTree>
    <p:extLst>
      <p:ext uri="{BB962C8B-B14F-4D97-AF65-F5344CB8AC3E}">
        <p14:creationId xmlns:p14="http://schemas.microsoft.com/office/powerpoint/2010/main" val="963477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F6332DB-07CA-4CF9-BC9F-8B717545B017}"/>
              </a:ext>
            </a:extLst>
          </p:cNvPr>
          <p:cNvSpPr>
            <a:spLocks noGrp="1"/>
          </p:cNvSpPr>
          <p:nvPr>
            <p:ph type="title"/>
          </p:nvPr>
        </p:nvSpPr>
        <p:spPr>
          <a:xfrm>
            <a:off x="1107276" y="0"/>
            <a:ext cx="3313804" cy="834015"/>
          </a:xfrm>
          <a:solidFill>
            <a:srgbClr val="0070C0"/>
          </a:solidFill>
        </p:spPr>
        <p:txBody>
          <a:bodyPr anchor="ctr" anchorCtr="0"/>
          <a:lstStyle/>
          <a:p>
            <a:r>
              <a:rPr lang="en-GB" dirty="0">
                <a:solidFill>
                  <a:schemeClr val="bg1"/>
                </a:solidFill>
              </a:rPr>
              <a:t>Fast &amp; Slow</a:t>
            </a:r>
          </a:p>
        </p:txBody>
      </p:sp>
      <p:pic>
        <p:nvPicPr>
          <p:cNvPr id="12" name="Picture 11" descr="Graphical user interface, text, application&#10;&#10;Description automatically generated">
            <a:extLst>
              <a:ext uri="{FF2B5EF4-FFF2-40B4-BE49-F238E27FC236}">
                <a16:creationId xmlns:a16="http://schemas.microsoft.com/office/drawing/2014/main" id="{0D41979C-C518-4074-BC1D-D612803837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7029" y="1001095"/>
            <a:ext cx="2585835" cy="5704302"/>
          </a:xfrm>
          <a:prstGeom prst="rect">
            <a:avLst/>
          </a:prstGeom>
        </p:spPr>
      </p:pic>
      <p:pic>
        <p:nvPicPr>
          <p:cNvPr id="14" name="Picture 13" descr="Graphical user interface, application&#10;&#10;Description automatically generated">
            <a:extLst>
              <a:ext uri="{FF2B5EF4-FFF2-40B4-BE49-F238E27FC236}">
                <a16:creationId xmlns:a16="http://schemas.microsoft.com/office/drawing/2014/main" id="{447C21AF-404F-410F-828A-1A03639B8BA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11779" y="1001095"/>
            <a:ext cx="2720998" cy="1935120"/>
          </a:xfrm>
          <a:prstGeom prst="rect">
            <a:avLst/>
          </a:prstGeom>
        </p:spPr>
      </p:pic>
      <p:sp>
        <p:nvSpPr>
          <p:cNvPr id="15" name="Speech Bubble: Rectangle with Corners Rounded 14">
            <a:extLst>
              <a:ext uri="{FF2B5EF4-FFF2-40B4-BE49-F238E27FC236}">
                <a16:creationId xmlns:a16="http://schemas.microsoft.com/office/drawing/2014/main" id="{3134AABF-C3E2-46A8-9A1C-074B2BED1EBC}"/>
              </a:ext>
            </a:extLst>
          </p:cNvPr>
          <p:cNvSpPr/>
          <p:nvPr/>
        </p:nvSpPr>
        <p:spPr>
          <a:xfrm>
            <a:off x="6616041" y="3429000"/>
            <a:ext cx="3336012" cy="2600910"/>
          </a:xfrm>
          <a:prstGeom prst="wedgeRoundRectCallout">
            <a:avLst>
              <a:gd name="adj1" fmla="val 22987"/>
              <a:gd name="adj2" fmla="val 38076"/>
              <a:gd name="adj3" fmla="val 1666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What is different between these fast &amp; slow blocks?</a:t>
            </a:r>
          </a:p>
        </p:txBody>
      </p:sp>
      <p:sp>
        <p:nvSpPr>
          <p:cNvPr id="3" name="Rectangle 2">
            <a:extLst>
              <a:ext uri="{FF2B5EF4-FFF2-40B4-BE49-F238E27FC236}">
                <a16:creationId xmlns:a16="http://schemas.microsoft.com/office/drawing/2014/main" id="{5DBE7CD0-D670-4140-9C0B-CD26CF1F7682}"/>
              </a:ext>
            </a:extLst>
          </p:cNvPr>
          <p:cNvSpPr/>
          <p:nvPr/>
        </p:nvSpPr>
        <p:spPr>
          <a:xfrm>
            <a:off x="3532864" y="1107094"/>
            <a:ext cx="1547674" cy="5492303"/>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Fast millions of commands per second</a:t>
            </a:r>
          </a:p>
        </p:txBody>
      </p:sp>
      <p:sp>
        <p:nvSpPr>
          <p:cNvPr id="7" name="Rectangle 6">
            <a:extLst>
              <a:ext uri="{FF2B5EF4-FFF2-40B4-BE49-F238E27FC236}">
                <a16:creationId xmlns:a16="http://schemas.microsoft.com/office/drawing/2014/main" id="{73A1A787-84E7-4ECB-B8B0-354D5BD003FD}"/>
              </a:ext>
            </a:extLst>
          </p:cNvPr>
          <p:cNvSpPr/>
          <p:nvPr/>
        </p:nvSpPr>
        <p:spPr>
          <a:xfrm>
            <a:off x="9178216" y="1107094"/>
            <a:ext cx="1547674" cy="1701538"/>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Slow over 5 seconds</a:t>
            </a:r>
          </a:p>
        </p:txBody>
      </p:sp>
      <p:pic>
        <p:nvPicPr>
          <p:cNvPr id="16" name="Graphic 15" descr="Clipboard outline">
            <a:extLst>
              <a:ext uri="{FF2B5EF4-FFF2-40B4-BE49-F238E27FC236}">
                <a16:creationId xmlns:a16="http://schemas.microsoft.com/office/drawing/2014/main" id="{BFB30F72-EE02-459A-81C5-2DD7A946777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162590" y="4272255"/>
            <a:ext cx="914400" cy="914400"/>
          </a:xfrm>
          <a:prstGeom prst="rect">
            <a:avLst/>
          </a:prstGeom>
        </p:spPr>
      </p:pic>
    </p:spTree>
    <p:extLst>
      <p:ext uri="{BB962C8B-B14F-4D97-AF65-F5344CB8AC3E}">
        <p14:creationId xmlns:p14="http://schemas.microsoft.com/office/powerpoint/2010/main" val="6990565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F6332DB-07CA-4CF9-BC9F-8B717545B017}"/>
              </a:ext>
            </a:extLst>
          </p:cNvPr>
          <p:cNvSpPr>
            <a:spLocks noGrp="1"/>
          </p:cNvSpPr>
          <p:nvPr>
            <p:ph type="title"/>
          </p:nvPr>
        </p:nvSpPr>
        <p:spPr>
          <a:xfrm>
            <a:off x="1107276" y="0"/>
            <a:ext cx="3313804" cy="834015"/>
          </a:xfrm>
          <a:solidFill>
            <a:srgbClr val="0070C0"/>
          </a:solidFill>
        </p:spPr>
        <p:txBody>
          <a:bodyPr anchor="ctr" anchorCtr="0"/>
          <a:lstStyle/>
          <a:p>
            <a:r>
              <a:rPr lang="en-GB" dirty="0">
                <a:solidFill>
                  <a:schemeClr val="bg1"/>
                </a:solidFill>
              </a:rPr>
              <a:t>Fast &amp; Slow</a:t>
            </a:r>
          </a:p>
        </p:txBody>
      </p:sp>
      <p:pic>
        <p:nvPicPr>
          <p:cNvPr id="12" name="Picture 11" descr="Graphical user interface, text, application&#10;&#10;Description automatically generated">
            <a:extLst>
              <a:ext uri="{FF2B5EF4-FFF2-40B4-BE49-F238E27FC236}">
                <a16:creationId xmlns:a16="http://schemas.microsoft.com/office/drawing/2014/main" id="{0D41979C-C518-4074-BC1D-D612803837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7029" y="1001095"/>
            <a:ext cx="2585835" cy="5704302"/>
          </a:xfrm>
          <a:prstGeom prst="rect">
            <a:avLst/>
          </a:prstGeom>
        </p:spPr>
      </p:pic>
      <p:pic>
        <p:nvPicPr>
          <p:cNvPr id="14" name="Picture 13" descr="Graphical user interface, application&#10;&#10;Description automatically generated">
            <a:extLst>
              <a:ext uri="{FF2B5EF4-FFF2-40B4-BE49-F238E27FC236}">
                <a16:creationId xmlns:a16="http://schemas.microsoft.com/office/drawing/2014/main" id="{447C21AF-404F-410F-828A-1A03639B8BA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11779" y="1001095"/>
            <a:ext cx="2720998" cy="1935120"/>
          </a:xfrm>
          <a:prstGeom prst="rect">
            <a:avLst/>
          </a:prstGeom>
        </p:spPr>
      </p:pic>
      <p:sp>
        <p:nvSpPr>
          <p:cNvPr id="15" name="Speech Bubble: Rectangle with Corners Rounded 14">
            <a:extLst>
              <a:ext uri="{FF2B5EF4-FFF2-40B4-BE49-F238E27FC236}">
                <a16:creationId xmlns:a16="http://schemas.microsoft.com/office/drawing/2014/main" id="{3134AABF-C3E2-46A8-9A1C-074B2BED1EBC}"/>
              </a:ext>
            </a:extLst>
          </p:cNvPr>
          <p:cNvSpPr/>
          <p:nvPr/>
        </p:nvSpPr>
        <p:spPr>
          <a:xfrm>
            <a:off x="6616041" y="3429000"/>
            <a:ext cx="3336012" cy="1701538"/>
          </a:xfrm>
          <a:prstGeom prst="wedgeRoundRectCallout">
            <a:avLst>
              <a:gd name="adj1" fmla="val 22987"/>
              <a:gd name="adj2" fmla="val 38076"/>
              <a:gd name="adj3" fmla="val 16667"/>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Slow blocks have times or say until done</a:t>
            </a:r>
          </a:p>
        </p:txBody>
      </p:sp>
      <p:sp>
        <p:nvSpPr>
          <p:cNvPr id="3" name="Rectangle 2">
            <a:extLst>
              <a:ext uri="{FF2B5EF4-FFF2-40B4-BE49-F238E27FC236}">
                <a16:creationId xmlns:a16="http://schemas.microsoft.com/office/drawing/2014/main" id="{5DBE7CD0-D670-4140-9C0B-CD26CF1F7682}"/>
              </a:ext>
            </a:extLst>
          </p:cNvPr>
          <p:cNvSpPr/>
          <p:nvPr/>
        </p:nvSpPr>
        <p:spPr>
          <a:xfrm>
            <a:off x="3532864" y="1107094"/>
            <a:ext cx="1547674" cy="5492303"/>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Fast millions of commands per second</a:t>
            </a:r>
          </a:p>
        </p:txBody>
      </p:sp>
      <p:sp>
        <p:nvSpPr>
          <p:cNvPr id="7" name="Rectangle 6">
            <a:extLst>
              <a:ext uri="{FF2B5EF4-FFF2-40B4-BE49-F238E27FC236}">
                <a16:creationId xmlns:a16="http://schemas.microsoft.com/office/drawing/2014/main" id="{73A1A787-84E7-4ECB-B8B0-354D5BD003FD}"/>
              </a:ext>
            </a:extLst>
          </p:cNvPr>
          <p:cNvSpPr/>
          <p:nvPr/>
        </p:nvSpPr>
        <p:spPr>
          <a:xfrm>
            <a:off x="9178216" y="1107094"/>
            <a:ext cx="1547674" cy="1701538"/>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Slow over 5 seconds</a:t>
            </a:r>
          </a:p>
        </p:txBody>
      </p:sp>
    </p:spTree>
    <p:extLst>
      <p:ext uri="{BB962C8B-B14F-4D97-AF65-F5344CB8AC3E}">
        <p14:creationId xmlns:p14="http://schemas.microsoft.com/office/powerpoint/2010/main" val="3103999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DF6332DB-07CA-4CF9-BC9F-8B717545B017}"/>
              </a:ext>
            </a:extLst>
          </p:cNvPr>
          <p:cNvSpPr>
            <a:spLocks noGrp="1"/>
          </p:cNvSpPr>
          <p:nvPr>
            <p:ph type="title"/>
          </p:nvPr>
        </p:nvSpPr>
        <p:spPr>
          <a:xfrm>
            <a:off x="1107276" y="0"/>
            <a:ext cx="3313804" cy="834015"/>
          </a:xfrm>
          <a:solidFill>
            <a:srgbClr val="0070C0"/>
          </a:solidFill>
        </p:spPr>
        <p:txBody>
          <a:bodyPr anchor="ctr" anchorCtr="0"/>
          <a:lstStyle/>
          <a:p>
            <a:r>
              <a:rPr lang="en-GB" dirty="0">
                <a:solidFill>
                  <a:schemeClr val="bg1"/>
                </a:solidFill>
              </a:rPr>
              <a:t>Fast &amp; Slow</a:t>
            </a:r>
          </a:p>
        </p:txBody>
      </p:sp>
      <p:pic>
        <p:nvPicPr>
          <p:cNvPr id="12" name="Picture 11" descr="Graphical user interface, text, application&#10;&#10;Description automatically generated">
            <a:extLst>
              <a:ext uri="{FF2B5EF4-FFF2-40B4-BE49-F238E27FC236}">
                <a16:creationId xmlns:a16="http://schemas.microsoft.com/office/drawing/2014/main" id="{0D41979C-C518-4074-BC1D-D612803837F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59915" y="966765"/>
            <a:ext cx="2585835" cy="5704302"/>
          </a:xfrm>
          <a:prstGeom prst="rect">
            <a:avLst/>
          </a:prstGeom>
        </p:spPr>
      </p:pic>
      <p:sp>
        <p:nvSpPr>
          <p:cNvPr id="15" name="Speech Bubble: Rectangle with Corners Rounded 14">
            <a:extLst>
              <a:ext uri="{FF2B5EF4-FFF2-40B4-BE49-F238E27FC236}">
                <a16:creationId xmlns:a16="http://schemas.microsoft.com/office/drawing/2014/main" id="{3134AABF-C3E2-46A8-9A1C-074B2BED1EBC}"/>
              </a:ext>
            </a:extLst>
          </p:cNvPr>
          <p:cNvSpPr/>
          <p:nvPr/>
        </p:nvSpPr>
        <p:spPr>
          <a:xfrm>
            <a:off x="8846349" y="1681526"/>
            <a:ext cx="2238375" cy="2556215"/>
          </a:xfrm>
          <a:prstGeom prst="wedgeRoundRectCallout">
            <a:avLst>
              <a:gd name="adj1" fmla="val 22987"/>
              <a:gd name="adj2" fmla="val 38076"/>
              <a:gd name="adj3" fmla="val 16667"/>
            </a:avLst>
          </a:prstGeom>
          <a:solidFill>
            <a:srgbClr val="0070C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Fast blocks can be slowed down by wait blocks</a:t>
            </a:r>
          </a:p>
        </p:txBody>
      </p:sp>
      <p:sp>
        <p:nvSpPr>
          <p:cNvPr id="3" name="Rectangle 2">
            <a:extLst>
              <a:ext uri="{FF2B5EF4-FFF2-40B4-BE49-F238E27FC236}">
                <a16:creationId xmlns:a16="http://schemas.microsoft.com/office/drawing/2014/main" id="{5DBE7CD0-D670-4140-9C0B-CD26CF1F7682}"/>
              </a:ext>
            </a:extLst>
          </p:cNvPr>
          <p:cNvSpPr/>
          <p:nvPr/>
        </p:nvSpPr>
        <p:spPr>
          <a:xfrm>
            <a:off x="1107276" y="1064954"/>
            <a:ext cx="1547674" cy="5492303"/>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Fast millions of commands per second</a:t>
            </a:r>
          </a:p>
        </p:txBody>
      </p:sp>
      <p:pic>
        <p:nvPicPr>
          <p:cNvPr id="4" name="Picture 3" descr="Graphical user interface, application&#10;&#10;Description automatically generated">
            <a:extLst>
              <a:ext uri="{FF2B5EF4-FFF2-40B4-BE49-F238E27FC236}">
                <a16:creationId xmlns:a16="http://schemas.microsoft.com/office/drawing/2014/main" id="{8C9F00C2-466E-4053-B4E9-01A1B353B7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69837" y="982735"/>
            <a:ext cx="1901387" cy="5635645"/>
          </a:xfrm>
          <a:prstGeom prst="rect">
            <a:avLst/>
          </a:prstGeom>
        </p:spPr>
      </p:pic>
      <p:grpSp>
        <p:nvGrpSpPr>
          <p:cNvPr id="5" name="Group 4">
            <a:extLst>
              <a:ext uri="{FF2B5EF4-FFF2-40B4-BE49-F238E27FC236}">
                <a16:creationId xmlns:a16="http://schemas.microsoft.com/office/drawing/2014/main" id="{D2F1F28A-9A25-4946-B226-2F612EBA658A}"/>
              </a:ext>
            </a:extLst>
          </p:cNvPr>
          <p:cNvGrpSpPr/>
          <p:nvPr/>
        </p:nvGrpSpPr>
        <p:grpSpPr>
          <a:xfrm>
            <a:off x="5322163" y="1064954"/>
            <a:ext cx="1547674" cy="5472946"/>
            <a:chOff x="7362824" y="1064954"/>
            <a:chExt cx="1547674" cy="5472946"/>
          </a:xfrm>
        </p:grpSpPr>
        <p:sp>
          <p:nvSpPr>
            <p:cNvPr id="30" name="Rectangle 29">
              <a:extLst>
                <a:ext uri="{FF2B5EF4-FFF2-40B4-BE49-F238E27FC236}">
                  <a16:creationId xmlns:a16="http://schemas.microsoft.com/office/drawing/2014/main" id="{AA916E4B-526C-47C0-A8AD-530250BD2F96}"/>
                </a:ext>
              </a:extLst>
            </p:cNvPr>
            <p:cNvSpPr/>
            <p:nvPr/>
          </p:nvSpPr>
          <p:spPr>
            <a:xfrm>
              <a:off x="7362824" y="3573055"/>
              <a:ext cx="1547674" cy="455006"/>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Fast</a:t>
              </a:r>
            </a:p>
          </p:txBody>
        </p:sp>
        <p:sp>
          <p:nvSpPr>
            <p:cNvPr id="7" name="Rectangle 6">
              <a:extLst>
                <a:ext uri="{FF2B5EF4-FFF2-40B4-BE49-F238E27FC236}">
                  <a16:creationId xmlns:a16="http://schemas.microsoft.com/office/drawing/2014/main" id="{73A1A787-84E7-4ECB-B8B0-354D5BD003FD}"/>
                </a:ext>
              </a:extLst>
            </p:cNvPr>
            <p:cNvSpPr/>
            <p:nvPr/>
          </p:nvSpPr>
          <p:spPr>
            <a:xfrm>
              <a:off x="7362824" y="1507144"/>
              <a:ext cx="1547674" cy="45500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Slow</a:t>
              </a:r>
            </a:p>
          </p:txBody>
        </p:sp>
        <p:sp>
          <p:nvSpPr>
            <p:cNvPr id="10" name="Rectangle 9">
              <a:extLst>
                <a:ext uri="{FF2B5EF4-FFF2-40B4-BE49-F238E27FC236}">
                  <a16:creationId xmlns:a16="http://schemas.microsoft.com/office/drawing/2014/main" id="{4FF6A421-6941-42BC-A288-791049DBF704}"/>
                </a:ext>
              </a:extLst>
            </p:cNvPr>
            <p:cNvSpPr/>
            <p:nvPr/>
          </p:nvSpPr>
          <p:spPr>
            <a:xfrm>
              <a:off x="7362824" y="3187137"/>
              <a:ext cx="1547674" cy="45500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Slow</a:t>
              </a:r>
            </a:p>
          </p:txBody>
        </p:sp>
        <p:sp>
          <p:nvSpPr>
            <p:cNvPr id="19" name="Rectangle 18">
              <a:extLst>
                <a:ext uri="{FF2B5EF4-FFF2-40B4-BE49-F238E27FC236}">
                  <a16:creationId xmlns:a16="http://schemas.microsoft.com/office/drawing/2014/main" id="{38DAFFE4-8AB2-4780-9EDD-A4173EB32B26}"/>
                </a:ext>
              </a:extLst>
            </p:cNvPr>
            <p:cNvSpPr/>
            <p:nvPr/>
          </p:nvSpPr>
          <p:spPr>
            <a:xfrm>
              <a:off x="7362824" y="4036035"/>
              <a:ext cx="1547674" cy="422269"/>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Slow</a:t>
              </a:r>
            </a:p>
          </p:txBody>
        </p:sp>
        <p:sp>
          <p:nvSpPr>
            <p:cNvPr id="21" name="Rectangle 20">
              <a:extLst>
                <a:ext uri="{FF2B5EF4-FFF2-40B4-BE49-F238E27FC236}">
                  <a16:creationId xmlns:a16="http://schemas.microsoft.com/office/drawing/2014/main" id="{EC5C1181-1212-4EE5-9FAB-D966C72470D6}"/>
                </a:ext>
              </a:extLst>
            </p:cNvPr>
            <p:cNvSpPr/>
            <p:nvPr/>
          </p:nvSpPr>
          <p:spPr>
            <a:xfrm>
              <a:off x="7362824" y="1064954"/>
              <a:ext cx="1547674" cy="455006"/>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Fast</a:t>
              </a:r>
            </a:p>
          </p:txBody>
        </p:sp>
        <p:sp>
          <p:nvSpPr>
            <p:cNvPr id="26" name="Rectangle 25">
              <a:extLst>
                <a:ext uri="{FF2B5EF4-FFF2-40B4-BE49-F238E27FC236}">
                  <a16:creationId xmlns:a16="http://schemas.microsoft.com/office/drawing/2014/main" id="{2BAAB217-CC49-46DA-AF27-9418F306314D}"/>
                </a:ext>
              </a:extLst>
            </p:cNvPr>
            <p:cNvSpPr/>
            <p:nvPr/>
          </p:nvSpPr>
          <p:spPr>
            <a:xfrm>
              <a:off x="7362824" y="6082894"/>
              <a:ext cx="1547674" cy="455006"/>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Fast</a:t>
              </a:r>
            </a:p>
          </p:txBody>
        </p:sp>
        <p:sp>
          <p:nvSpPr>
            <p:cNvPr id="28" name="Rectangle 27">
              <a:extLst>
                <a:ext uri="{FF2B5EF4-FFF2-40B4-BE49-F238E27FC236}">
                  <a16:creationId xmlns:a16="http://schemas.microsoft.com/office/drawing/2014/main" id="{956ADED2-5437-45B2-A55C-DB648154C0D4}"/>
                </a:ext>
              </a:extLst>
            </p:cNvPr>
            <p:cNvSpPr/>
            <p:nvPr/>
          </p:nvSpPr>
          <p:spPr>
            <a:xfrm>
              <a:off x="7362824" y="5269227"/>
              <a:ext cx="1547674" cy="426880"/>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Fast</a:t>
              </a:r>
            </a:p>
          </p:txBody>
        </p:sp>
        <p:sp>
          <p:nvSpPr>
            <p:cNvPr id="29" name="Rectangle 28">
              <a:extLst>
                <a:ext uri="{FF2B5EF4-FFF2-40B4-BE49-F238E27FC236}">
                  <a16:creationId xmlns:a16="http://schemas.microsoft.com/office/drawing/2014/main" id="{39468E63-0CDE-40CA-92B6-32BE2516A8D5}"/>
                </a:ext>
              </a:extLst>
            </p:cNvPr>
            <p:cNvSpPr/>
            <p:nvPr/>
          </p:nvSpPr>
          <p:spPr>
            <a:xfrm>
              <a:off x="7362824" y="1949334"/>
              <a:ext cx="1547674" cy="455006"/>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Fast</a:t>
              </a:r>
            </a:p>
          </p:txBody>
        </p:sp>
        <p:sp>
          <p:nvSpPr>
            <p:cNvPr id="31" name="Rectangle 30">
              <a:extLst>
                <a:ext uri="{FF2B5EF4-FFF2-40B4-BE49-F238E27FC236}">
                  <a16:creationId xmlns:a16="http://schemas.microsoft.com/office/drawing/2014/main" id="{16EEA7EA-57EA-4FF6-8469-B67DD41F42AE}"/>
                </a:ext>
              </a:extLst>
            </p:cNvPr>
            <p:cNvSpPr/>
            <p:nvPr/>
          </p:nvSpPr>
          <p:spPr>
            <a:xfrm>
              <a:off x="7362824" y="2732131"/>
              <a:ext cx="1547674" cy="455006"/>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Fast</a:t>
              </a:r>
            </a:p>
          </p:txBody>
        </p:sp>
        <p:sp>
          <p:nvSpPr>
            <p:cNvPr id="32" name="Rectangle 31">
              <a:extLst>
                <a:ext uri="{FF2B5EF4-FFF2-40B4-BE49-F238E27FC236}">
                  <a16:creationId xmlns:a16="http://schemas.microsoft.com/office/drawing/2014/main" id="{1D0D72BA-318B-44F9-AE1A-A5B0DE50F40B}"/>
                </a:ext>
              </a:extLst>
            </p:cNvPr>
            <p:cNvSpPr/>
            <p:nvPr/>
          </p:nvSpPr>
          <p:spPr>
            <a:xfrm>
              <a:off x="7362824" y="4447803"/>
              <a:ext cx="1547674" cy="455006"/>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Fast</a:t>
              </a:r>
            </a:p>
          </p:txBody>
        </p:sp>
        <p:sp>
          <p:nvSpPr>
            <p:cNvPr id="20" name="Rectangle 19">
              <a:extLst>
                <a:ext uri="{FF2B5EF4-FFF2-40B4-BE49-F238E27FC236}">
                  <a16:creationId xmlns:a16="http://schemas.microsoft.com/office/drawing/2014/main" id="{F1B9E6DE-E62F-494D-9917-CB63D5A91A4D}"/>
                </a:ext>
              </a:extLst>
            </p:cNvPr>
            <p:cNvSpPr/>
            <p:nvPr/>
          </p:nvSpPr>
          <p:spPr>
            <a:xfrm>
              <a:off x="7362824" y="2347538"/>
              <a:ext cx="1547674" cy="45500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Slow</a:t>
              </a:r>
            </a:p>
          </p:txBody>
        </p:sp>
        <p:sp>
          <p:nvSpPr>
            <p:cNvPr id="17" name="Rectangle 16">
              <a:extLst>
                <a:ext uri="{FF2B5EF4-FFF2-40B4-BE49-F238E27FC236}">
                  <a16:creationId xmlns:a16="http://schemas.microsoft.com/office/drawing/2014/main" id="{74AFE374-30D2-491B-B6A1-A6FBC9FCD63A}"/>
                </a:ext>
              </a:extLst>
            </p:cNvPr>
            <p:cNvSpPr/>
            <p:nvPr/>
          </p:nvSpPr>
          <p:spPr>
            <a:xfrm>
              <a:off x="7362824" y="4811727"/>
              <a:ext cx="1547674" cy="45500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Slow</a:t>
              </a:r>
            </a:p>
          </p:txBody>
        </p:sp>
        <p:sp>
          <p:nvSpPr>
            <p:cNvPr id="16" name="Rectangle 15">
              <a:extLst>
                <a:ext uri="{FF2B5EF4-FFF2-40B4-BE49-F238E27FC236}">
                  <a16:creationId xmlns:a16="http://schemas.microsoft.com/office/drawing/2014/main" id="{B2F3BA5E-A717-4F7B-9486-80801962FB44}"/>
                </a:ext>
              </a:extLst>
            </p:cNvPr>
            <p:cNvSpPr/>
            <p:nvPr/>
          </p:nvSpPr>
          <p:spPr>
            <a:xfrm>
              <a:off x="7362824" y="5631482"/>
              <a:ext cx="1547674" cy="455006"/>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Slow</a:t>
              </a:r>
            </a:p>
          </p:txBody>
        </p:sp>
      </p:grpSp>
    </p:spTree>
    <p:extLst>
      <p:ext uri="{BB962C8B-B14F-4D97-AF65-F5344CB8AC3E}">
        <p14:creationId xmlns:p14="http://schemas.microsoft.com/office/powerpoint/2010/main" val="30804476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Graphical user interface, text, application&#10;&#10;Description automatically generated">
            <a:extLst>
              <a:ext uri="{FF2B5EF4-FFF2-40B4-BE49-F238E27FC236}">
                <a16:creationId xmlns:a16="http://schemas.microsoft.com/office/drawing/2014/main" id="{C97A0F54-6387-4615-9064-E61EB5CAC7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64428" y="1256587"/>
            <a:ext cx="4349235" cy="5339522"/>
          </a:xfrm>
          <a:prstGeom prst="rect">
            <a:avLst/>
          </a:prstGeom>
        </p:spPr>
      </p:pic>
      <p:sp>
        <p:nvSpPr>
          <p:cNvPr id="6" name="Title 1">
            <a:extLst>
              <a:ext uri="{FF2B5EF4-FFF2-40B4-BE49-F238E27FC236}">
                <a16:creationId xmlns:a16="http://schemas.microsoft.com/office/drawing/2014/main" id="{11B71326-D91B-4E26-89C9-903CA3C20778}"/>
              </a:ext>
            </a:extLst>
          </p:cNvPr>
          <p:cNvSpPr>
            <a:spLocks noGrp="1"/>
          </p:cNvSpPr>
          <p:nvPr>
            <p:ph type="title"/>
          </p:nvPr>
        </p:nvSpPr>
        <p:spPr>
          <a:xfrm>
            <a:off x="1107276" y="0"/>
            <a:ext cx="3313804" cy="834015"/>
          </a:xfrm>
          <a:solidFill>
            <a:srgbClr val="0070C0"/>
          </a:solidFill>
        </p:spPr>
        <p:txBody>
          <a:bodyPr anchor="ctr" anchorCtr="0"/>
          <a:lstStyle/>
          <a:p>
            <a:r>
              <a:rPr lang="en-GB" dirty="0">
                <a:solidFill>
                  <a:schemeClr val="bg1"/>
                </a:solidFill>
              </a:rPr>
              <a:t>Fast &amp; Slow</a:t>
            </a:r>
          </a:p>
        </p:txBody>
      </p:sp>
      <p:sp>
        <p:nvSpPr>
          <p:cNvPr id="7" name="Speech Bubble: Rectangle with Corners Rounded 6">
            <a:extLst>
              <a:ext uri="{FF2B5EF4-FFF2-40B4-BE49-F238E27FC236}">
                <a16:creationId xmlns:a16="http://schemas.microsoft.com/office/drawing/2014/main" id="{DAB65A68-5BB9-43B5-B7FD-0E0D3BC42F43}"/>
              </a:ext>
            </a:extLst>
          </p:cNvPr>
          <p:cNvSpPr/>
          <p:nvPr/>
        </p:nvSpPr>
        <p:spPr>
          <a:xfrm>
            <a:off x="6665124" y="1700576"/>
            <a:ext cx="2238375" cy="2556215"/>
          </a:xfrm>
          <a:prstGeom prst="wedgeRoundRectCallout">
            <a:avLst>
              <a:gd name="adj1" fmla="val 22987"/>
              <a:gd name="adj2" fmla="val 38076"/>
              <a:gd name="adj3" fmla="val 16667"/>
            </a:avLst>
          </a:prstGeom>
          <a:solidFill>
            <a:srgbClr val="0070C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What is wrong with this code?</a:t>
            </a:r>
          </a:p>
        </p:txBody>
      </p:sp>
      <p:pic>
        <p:nvPicPr>
          <p:cNvPr id="8" name="Graphic 7" descr="Clipboard outline">
            <a:extLst>
              <a:ext uri="{FF2B5EF4-FFF2-40B4-BE49-F238E27FC236}">
                <a16:creationId xmlns:a16="http://schemas.microsoft.com/office/drawing/2014/main" id="{D2CC5E62-A04B-435C-8B8F-5E1A2C479CD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81215" y="4243024"/>
            <a:ext cx="914400" cy="914400"/>
          </a:xfrm>
          <a:prstGeom prst="rect">
            <a:avLst/>
          </a:prstGeom>
        </p:spPr>
      </p:pic>
    </p:spTree>
    <p:extLst>
      <p:ext uri="{BB962C8B-B14F-4D97-AF65-F5344CB8AC3E}">
        <p14:creationId xmlns:p14="http://schemas.microsoft.com/office/powerpoint/2010/main" val="3975014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Graphical user interface, text, application&#10;&#10;Description automatically generated">
            <a:extLst>
              <a:ext uri="{FF2B5EF4-FFF2-40B4-BE49-F238E27FC236}">
                <a16:creationId xmlns:a16="http://schemas.microsoft.com/office/drawing/2014/main" id="{C97A0F54-6387-4615-9064-E61EB5CAC72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64428" y="1256587"/>
            <a:ext cx="4349235" cy="5339522"/>
          </a:xfrm>
          <a:prstGeom prst="rect">
            <a:avLst/>
          </a:prstGeom>
        </p:spPr>
      </p:pic>
      <p:sp>
        <p:nvSpPr>
          <p:cNvPr id="6" name="Title 1">
            <a:extLst>
              <a:ext uri="{FF2B5EF4-FFF2-40B4-BE49-F238E27FC236}">
                <a16:creationId xmlns:a16="http://schemas.microsoft.com/office/drawing/2014/main" id="{11B71326-D91B-4E26-89C9-903CA3C20778}"/>
              </a:ext>
            </a:extLst>
          </p:cNvPr>
          <p:cNvSpPr>
            <a:spLocks noGrp="1"/>
          </p:cNvSpPr>
          <p:nvPr>
            <p:ph type="title"/>
          </p:nvPr>
        </p:nvSpPr>
        <p:spPr>
          <a:xfrm>
            <a:off x="1107276" y="0"/>
            <a:ext cx="3313804" cy="834015"/>
          </a:xfrm>
          <a:solidFill>
            <a:srgbClr val="0070C0"/>
          </a:solidFill>
        </p:spPr>
        <p:txBody>
          <a:bodyPr anchor="ctr" anchorCtr="0"/>
          <a:lstStyle/>
          <a:p>
            <a:r>
              <a:rPr lang="en-GB" dirty="0">
                <a:solidFill>
                  <a:schemeClr val="bg1"/>
                </a:solidFill>
              </a:rPr>
              <a:t>Fast &amp; Slow</a:t>
            </a:r>
          </a:p>
        </p:txBody>
      </p:sp>
      <p:sp>
        <p:nvSpPr>
          <p:cNvPr id="7" name="Speech Bubble: Rectangle with Corners Rounded 6">
            <a:extLst>
              <a:ext uri="{FF2B5EF4-FFF2-40B4-BE49-F238E27FC236}">
                <a16:creationId xmlns:a16="http://schemas.microsoft.com/office/drawing/2014/main" id="{DAB65A68-5BB9-43B5-B7FD-0E0D3BC42F43}"/>
              </a:ext>
            </a:extLst>
          </p:cNvPr>
          <p:cNvSpPr/>
          <p:nvPr/>
        </p:nvSpPr>
        <p:spPr>
          <a:xfrm>
            <a:off x="6665124" y="1700576"/>
            <a:ext cx="2238375" cy="2556215"/>
          </a:xfrm>
          <a:prstGeom prst="wedgeRoundRectCallout">
            <a:avLst>
              <a:gd name="adj1" fmla="val 22987"/>
              <a:gd name="adj2" fmla="val 38076"/>
              <a:gd name="adj3" fmla="val 16667"/>
            </a:avLst>
          </a:prstGeom>
          <a:solidFill>
            <a:srgbClr val="0070C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What is wrong with this code?</a:t>
            </a:r>
          </a:p>
        </p:txBody>
      </p:sp>
      <p:sp>
        <p:nvSpPr>
          <p:cNvPr id="5" name="Speech Bubble: Rectangle with Corners Rounded 4">
            <a:extLst>
              <a:ext uri="{FF2B5EF4-FFF2-40B4-BE49-F238E27FC236}">
                <a16:creationId xmlns:a16="http://schemas.microsoft.com/office/drawing/2014/main" id="{AA827FB4-276B-437A-A741-55035DDCBE7C}"/>
              </a:ext>
            </a:extLst>
          </p:cNvPr>
          <p:cNvSpPr/>
          <p:nvPr/>
        </p:nvSpPr>
        <p:spPr>
          <a:xfrm>
            <a:off x="6665123" y="5157424"/>
            <a:ext cx="3278977" cy="833801"/>
          </a:xfrm>
          <a:prstGeom prst="wedgeRoundRectCallout">
            <a:avLst>
              <a:gd name="adj1" fmla="val 22987"/>
              <a:gd name="adj2" fmla="val 38076"/>
              <a:gd name="adj3" fmla="val 16667"/>
            </a:avLst>
          </a:prstGeom>
          <a:solidFill>
            <a:srgbClr val="FF99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No waits or times</a:t>
            </a:r>
          </a:p>
        </p:txBody>
      </p:sp>
    </p:spTree>
    <p:extLst>
      <p:ext uri="{BB962C8B-B14F-4D97-AF65-F5344CB8AC3E}">
        <p14:creationId xmlns:p14="http://schemas.microsoft.com/office/powerpoint/2010/main" val="3748843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11B71326-D91B-4E26-89C9-903CA3C20778}"/>
              </a:ext>
            </a:extLst>
          </p:cNvPr>
          <p:cNvSpPr>
            <a:spLocks noGrp="1"/>
          </p:cNvSpPr>
          <p:nvPr>
            <p:ph type="title"/>
          </p:nvPr>
        </p:nvSpPr>
        <p:spPr>
          <a:xfrm>
            <a:off x="1107276" y="0"/>
            <a:ext cx="3313804" cy="834015"/>
          </a:xfrm>
          <a:solidFill>
            <a:srgbClr val="0070C0"/>
          </a:solidFill>
        </p:spPr>
        <p:txBody>
          <a:bodyPr anchor="ctr" anchorCtr="0"/>
          <a:lstStyle/>
          <a:p>
            <a:r>
              <a:rPr lang="en-GB" dirty="0">
                <a:solidFill>
                  <a:schemeClr val="bg1"/>
                </a:solidFill>
              </a:rPr>
              <a:t>Fast &amp; Slow</a:t>
            </a:r>
          </a:p>
        </p:txBody>
      </p:sp>
      <p:pic>
        <p:nvPicPr>
          <p:cNvPr id="8" name="Picture 7" descr="Graphical user interface, application&#10;&#10;Description automatically generated">
            <a:extLst>
              <a:ext uri="{FF2B5EF4-FFF2-40B4-BE49-F238E27FC236}">
                <a16:creationId xmlns:a16="http://schemas.microsoft.com/office/drawing/2014/main" id="{DB43767D-57DC-4D14-B219-CDF07C0489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50231" y="90810"/>
            <a:ext cx="2970987" cy="6676380"/>
          </a:xfrm>
          <a:prstGeom prst="rect">
            <a:avLst/>
          </a:prstGeom>
        </p:spPr>
      </p:pic>
      <p:sp>
        <p:nvSpPr>
          <p:cNvPr id="11" name="Speech Bubble: Rectangle with Corners Rounded 10">
            <a:extLst>
              <a:ext uri="{FF2B5EF4-FFF2-40B4-BE49-F238E27FC236}">
                <a16:creationId xmlns:a16="http://schemas.microsoft.com/office/drawing/2014/main" id="{A08848C0-89E7-45C2-B7F6-0BD0BCBC1822}"/>
              </a:ext>
            </a:extLst>
          </p:cNvPr>
          <p:cNvSpPr/>
          <p:nvPr/>
        </p:nvSpPr>
        <p:spPr>
          <a:xfrm>
            <a:off x="2182705" y="2585159"/>
            <a:ext cx="2238375" cy="843841"/>
          </a:xfrm>
          <a:prstGeom prst="wedgeRoundRectCallout">
            <a:avLst>
              <a:gd name="adj1" fmla="val 22987"/>
              <a:gd name="adj2" fmla="val 38076"/>
              <a:gd name="adj3" fmla="val 16667"/>
            </a:avLst>
          </a:prstGeom>
          <a:solidFill>
            <a:srgbClr val="0070C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bg1"/>
                </a:solidFill>
              </a:rPr>
              <a:t>Fixed</a:t>
            </a:r>
          </a:p>
        </p:txBody>
      </p:sp>
      <p:sp>
        <p:nvSpPr>
          <p:cNvPr id="2" name="Arrow: Right 1">
            <a:extLst>
              <a:ext uri="{FF2B5EF4-FFF2-40B4-BE49-F238E27FC236}">
                <a16:creationId xmlns:a16="http://schemas.microsoft.com/office/drawing/2014/main" id="{A117CB07-69C7-4013-8977-4CA488217362}"/>
              </a:ext>
            </a:extLst>
          </p:cNvPr>
          <p:cNvSpPr/>
          <p:nvPr/>
        </p:nvSpPr>
        <p:spPr>
          <a:xfrm>
            <a:off x="4333875" y="1371600"/>
            <a:ext cx="1219200" cy="647700"/>
          </a:xfrm>
          <a:prstGeom prst="rightArrow">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1552931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245</Words>
  <Application>Microsoft Office PowerPoint</Application>
  <PresentationFormat>Widescreen</PresentationFormat>
  <Paragraphs>48</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Times New Roman</vt:lpstr>
      <vt:lpstr>Office Theme</vt:lpstr>
      <vt:lpstr>PowerPoint Presentation</vt:lpstr>
      <vt:lpstr>PowerPoint Presentation</vt:lpstr>
      <vt:lpstr>Fast &amp; Slow</vt:lpstr>
      <vt:lpstr>Fast &amp; Slow</vt:lpstr>
      <vt:lpstr>Fast &amp; Slow</vt:lpstr>
      <vt:lpstr>Fast &amp; Slow</vt:lpstr>
      <vt:lpstr>Fast &amp; Slow</vt:lpstr>
      <vt:lpstr>Fast &amp; Slow</vt:lpstr>
      <vt:lpstr>Fast &amp; Slow</vt:lpstr>
      <vt:lpstr>Fast &amp; Slow</vt:lpstr>
      <vt:lpstr>PowerPoint Presentation</vt:lpstr>
      <vt:lpstr>Terms of use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Conditional Selection</dc:title>
  <dc:creator>Philip Bagge</dc:creator>
  <cp:lastModifiedBy>Philip Bagge</cp:lastModifiedBy>
  <cp:revision>15</cp:revision>
  <dcterms:created xsi:type="dcterms:W3CDTF">2018-06-25T09:53:29Z</dcterms:created>
  <dcterms:modified xsi:type="dcterms:W3CDTF">2023-01-03T08:11:29Z</dcterms:modified>
</cp:coreProperties>
</file>