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7" r:id="rId4"/>
    <p:sldId id="283" r:id="rId5"/>
    <p:sldId id="284" r:id="rId6"/>
    <p:sldId id="285" r:id="rId7"/>
    <p:sldId id="286" r:id="rId8"/>
    <p:sldId id="287" r:id="rId9"/>
    <p:sldId id="292" r:id="rId10"/>
    <p:sldId id="293" r:id="rId11"/>
    <p:sldId id="309" r:id="rId12"/>
    <p:sldId id="294" r:id="rId13"/>
    <p:sldId id="310" r:id="rId14"/>
    <p:sldId id="295" r:id="rId15"/>
    <p:sldId id="296" r:id="rId16"/>
    <p:sldId id="311" r:id="rId17"/>
    <p:sldId id="307" r:id="rId18"/>
    <p:sldId id="308" r:id="rId19"/>
    <p:sldId id="269" r:id="rId20"/>
    <p:sldId id="281" r:id="rId21"/>
    <p:sldId id="270" r:id="rId22"/>
    <p:sldId id="282" r:id="rId23"/>
    <p:sldId id="55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A249AF-26C4-4C44-B1D7-81BB722E47F2}" v="2" dt="2023-01-03T10:09:27.1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 Bagge" userId="e3abba335f68304e" providerId="LiveId" clId="{7FA249AF-26C4-4C44-B1D7-81BB722E47F2}"/>
    <pc:docChg chg="undo custSel addSld delSld modSld">
      <pc:chgData name="Philip Bagge" userId="e3abba335f68304e" providerId="LiveId" clId="{7FA249AF-26C4-4C44-B1D7-81BB722E47F2}" dt="2023-01-03T10:09:46.848" v="58" actId="207"/>
      <pc:docMkLst>
        <pc:docMk/>
      </pc:docMkLst>
      <pc:sldChg chg="addSp modSp mod">
        <pc:chgData name="Philip Bagge" userId="e3abba335f68304e" providerId="LiveId" clId="{7FA249AF-26C4-4C44-B1D7-81BB722E47F2}" dt="2023-01-03T10:09:46.848" v="58" actId="207"/>
        <pc:sldMkLst>
          <pc:docMk/>
          <pc:sldMk cId="2067189513" sldId="256"/>
        </pc:sldMkLst>
        <pc:spChg chg="add mod">
          <ac:chgData name="Philip Bagge" userId="e3abba335f68304e" providerId="LiveId" clId="{7FA249AF-26C4-4C44-B1D7-81BB722E47F2}" dt="2023-01-03T10:09:46.848" v="58" actId="207"/>
          <ac:spMkLst>
            <pc:docMk/>
            <pc:sldMk cId="2067189513" sldId="256"/>
            <ac:spMk id="3" creationId="{DF18B382-EB77-E345-E924-B1E7599D6690}"/>
          </ac:spMkLst>
        </pc:spChg>
      </pc:sldChg>
      <pc:sldChg chg="modSp mod">
        <pc:chgData name="Philip Bagge" userId="e3abba335f68304e" providerId="LiveId" clId="{7FA249AF-26C4-4C44-B1D7-81BB722E47F2}" dt="2023-01-03T10:07:52.214" v="1" actId="1076"/>
        <pc:sldMkLst>
          <pc:docMk/>
          <pc:sldMk cId="2611922227" sldId="277"/>
        </pc:sldMkLst>
        <pc:spChg chg="mod">
          <ac:chgData name="Philip Bagge" userId="e3abba335f68304e" providerId="LiveId" clId="{7FA249AF-26C4-4C44-B1D7-81BB722E47F2}" dt="2023-01-03T10:07:47.118" v="0" actId="1076"/>
          <ac:spMkLst>
            <pc:docMk/>
            <pc:sldMk cId="2611922227" sldId="277"/>
            <ac:spMk id="10" creationId="{2C49A42F-3960-42D7-8AF6-8AB2EDABBEC6}"/>
          </ac:spMkLst>
        </pc:spChg>
        <pc:spChg chg="mod">
          <ac:chgData name="Philip Bagge" userId="e3abba335f68304e" providerId="LiveId" clId="{7FA249AF-26C4-4C44-B1D7-81BB722E47F2}" dt="2023-01-03T10:07:47.118" v="0" actId="1076"/>
          <ac:spMkLst>
            <pc:docMk/>
            <pc:sldMk cId="2611922227" sldId="277"/>
            <ac:spMk id="21" creationId="{5696C12A-F790-401A-85B2-A8087B742C6B}"/>
          </ac:spMkLst>
        </pc:spChg>
        <pc:spChg chg="mod">
          <ac:chgData name="Philip Bagge" userId="e3abba335f68304e" providerId="LiveId" clId="{7FA249AF-26C4-4C44-B1D7-81BB722E47F2}" dt="2023-01-03T10:07:47.118" v="0" actId="1076"/>
          <ac:spMkLst>
            <pc:docMk/>
            <pc:sldMk cId="2611922227" sldId="277"/>
            <ac:spMk id="22" creationId="{16CD2345-2F2E-4A1D-B0FF-781751FA4BA6}"/>
          </ac:spMkLst>
        </pc:spChg>
        <pc:spChg chg="mod">
          <ac:chgData name="Philip Bagge" userId="e3abba335f68304e" providerId="LiveId" clId="{7FA249AF-26C4-4C44-B1D7-81BB722E47F2}" dt="2023-01-03T10:07:47.118" v="0" actId="1076"/>
          <ac:spMkLst>
            <pc:docMk/>
            <pc:sldMk cId="2611922227" sldId="277"/>
            <ac:spMk id="23" creationId="{772D1C89-575F-4312-ADE7-E5BB35A2150F}"/>
          </ac:spMkLst>
        </pc:spChg>
        <pc:spChg chg="mod">
          <ac:chgData name="Philip Bagge" userId="e3abba335f68304e" providerId="LiveId" clId="{7FA249AF-26C4-4C44-B1D7-81BB722E47F2}" dt="2023-01-03T10:07:47.118" v="0" actId="1076"/>
          <ac:spMkLst>
            <pc:docMk/>
            <pc:sldMk cId="2611922227" sldId="277"/>
            <ac:spMk id="24" creationId="{D350DC37-78A9-4EE0-BA1E-190A9651DE7C}"/>
          </ac:spMkLst>
        </pc:spChg>
        <pc:spChg chg="mod">
          <ac:chgData name="Philip Bagge" userId="e3abba335f68304e" providerId="LiveId" clId="{7FA249AF-26C4-4C44-B1D7-81BB722E47F2}" dt="2023-01-03T10:07:47.118" v="0" actId="1076"/>
          <ac:spMkLst>
            <pc:docMk/>
            <pc:sldMk cId="2611922227" sldId="277"/>
            <ac:spMk id="26" creationId="{03B33F29-A0A2-404A-BFB4-005D0FC735D2}"/>
          </ac:spMkLst>
        </pc:spChg>
        <pc:spChg chg="mod">
          <ac:chgData name="Philip Bagge" userId="e3abba335f68304e" providerId="LiveId" clId="{7FA249AF-26C4-4C44-B1D7-81BB722E47F2}" dt="2023-01-03T10:07:47.118" v="0" actId="1076"/>
          <ac:spMkLst>
            <pc:docMk/>
            <pc:sldMk cId="2611922227" sldId="277"/>
            <ac:spMk id="27" creationId="{BCA35943-3E5E-4847-8223-0332AA9FA21D}"/>
          </ac:spMkLst>
        </pc:spChg>
        <pc:grpChg chg="mod">
          <ac:chgData name="Philip Bagge" userId="e3abba335f68304e" providerId="LiveId" clId="{7FA249AF-26C4-4C44-B1D7-81BB722E47F2}" dt="2023-01-03T10:07:52.214" v="1" actId="1076"/>
          <ac:grpSpMkLst>
            <pc:docMk/>
            <pc:sldMk cId="2611922227" sldId="277"/>
            <ac:grpSpMk id="40" creationId="{52BFDEF1-2BC5-4A5C-BAA5-B0055E4D0FB5}"/>
          </ac:grpSpMkLst>
        </pc:grpChg>
        <pc:cxnChg chg="mod">
          <ac:chgData name="Philip Bagge" userId="e3abba335f68304e" providerId="LiveId" clId="{7FA249AF-26C4-4C44-B1D7-81BB722E47F2}" dt="2023-01-03T10:07:47.118" v="0" actId="1076"/>
          <ac:cxnSpMkLst>
            <pc:docMk/>
            <pc:sldMk cId="2611922227" sldId="277"/>
            <ac:cxnSpMk id="25" creationId="{01744149-0055-4833-86B1-2E6600F04369}"/>
          </ac:cxnSpMkLst>
        </pc:cxnChg>
      </pc:sldChg>
      <pc:sldChg chg="new del">
        <pc:chgData name="Philip Bagge" userId="e3abba335f68304e" providerId="LiveId" clId="{7FA249AF-26C4-4C44-B1D7-81BB722E47F2}" dt="2023-01-03T10:09:07.147" v="3" actId="680"/>
        <pc:sldMkLst>
          <pc:docMk/>
          <pc:sldMk cId="4079946572" sldId="312"/>
        </pc:sldMkLst>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7"/>
    </inkml:context>
    <inkml:brush xml:id="br0">
      <inkml:brushProperty name="width" value="0.2" units="cm"/>
      <inkml:brushProperty name="height" value="0.2" units="cm"/>
      <inkml:brushProperty name="ignorePressure" value="1"/>
    </inkml:brush>
  </inkml:definitions>
  <inkml:trace contextRef="#ctx0" brushRef="#br0">56 1,'0'59,"0"64,2-107,1-1,4 17,-4-19,0 1,2 27,-4-29,1 0,0 1,4 13,-3-13,0-1,-2 0,2 15,-2-19,0 8,0 0,3 17,-1-11,-1 0,-1 0,-2 41,0-15,1 773,0-806,-5 27,2-27,0 27,3 11,0 38,-5-48,2-27,0 29,3-34,0 14,-1 0,-4 31,2-36,1 30,1-32,0 1,-3 20,-8 40,9-58,2 1,-1-1,3 41,0-15,0-5,-2 50,-4-56,3-27,1 1,-2 13,4 26,-2 19,-8-7,8 50,0 4,-4-72,3-27,-2 29,4-34,-1 0,-3 14,2-14,-1 24,2-19,-4 23,3-23,-2 28,4 594,0-288,1-341,0 1,0-1,2 10,-1-9,0 0,0 13,-1-11,3 22,-1-23,-2 1,1 13,-1 393,-2-201,2-204,0 0,0-1,7 25,-5-23,0 0,1 25,-2-15,-1-2,2 0,6 28,-2-21,6 59,-11-70,6 24,-5-27,0 1,1 23,-3-31,0 0,1 0,-1-1,1 1,0 0,0-1,1 0,4 10,-4-8,1 1,-2-1,3 16,-3-12,6 17,28 66,-16-34,-9-37,15 25,2 1,-21-35,14 20,-17-30,1 1,0-2,0 1,0 0,9 7,-10-10,0 1,0 0,4 6,-5-7,0 1,1 0,-1-1,7 5,8 6,-13-11,-1 0,1 1,-1-1,1-1,-1 1,1-1,0 0,0-1,0 1,6 0,24 4,-24-4,19 3,-17-4,18 4,-18-2,18 0,244-2,-134-2,-127 0,-2-1,1 0,18-6,-17 4,1 0,18-1,-28 4,1 0,0 0,0-1,-1 0,7-4,-5 4,-1-1,1 0,9-1,-7 2,0-1,0 0,-1-1,0 0,1-1,-1 0,0 0,8-9,20-11,-30 21,0 0,-1-1,0 1,1-1,7-10,-2 3,22-19,-25 25,-1-1,0 0,0 0,0-1,0 0,-1 0,7-12,-5 6,16-23,3-6,-3 5,-17 27,0 0,0 0,-1 0,9-23,16-44,8-20,-5 14,-28 66,37-94,-34 91,-2 5,1 1,-2-2,8-32,-12 42,0 0,0 1,1-1,5-10,-4 10,-1-1,5-12,-1-1,0 0,18-33,-18 38,1 3,-2-1,0 1,10-28,-4 2,-8 25,1-1,4-24,-4 16,0 0,2 0,10-27,4-9,6-33,-21 73,-1-1,0 0,-1 0,-1 0,2-41,-5-347,-1 173,0 217,0 1,-4-17,2 14,-2-9,3 19,0-1,-1-22,2 12,-1 0,-8-36,2 13,4 24,-8-25,8 33,1-1,0 1,0-1,1 0,-1-20,3 12,-2 1,1 0,-2-1,-5-22,4 26,-1-3,-5-37,-1-9,1 5,8 50,-1 0,0 0,-6-19,4 17,1 0,-2-15,3 17,-6-19,-1-6,-5-21,9 37,-6-33,-4-28,7 44,6 26,0 1,-8-19,-4-12,9 20,-13-31,-18-22,2 3,-24-48,30 54,-21-31,24 48,5 11,3 8,11 17,-17-21,16 23,1-1,-10-15,9 13,0 0,-1 0,-1 2,-15-17,11 14,-20-28,24 28,-1 1,-1 1,-21-19,4 5,20 18,1 0,-1 1,-1 1,1 0,-1 0,0 1,-14-5,-32-15,25 10,25 11,-1 0,0 1,0 0,-1 0,-13-2,14 4,1-1,0 1,-1-1,-8-5,-3-1,-10 0,19 6,1 0,-10-4,-3-4,-65-25,75 32,-2-2,-1 1,0 1,0 0,-19 0,-12 3,-52 1,93 0,1 0,-1 0,1 0,-1 0,1 1,0 0,0-1,-1 1,1 0,-4 5,-3 3,-14 17,12-13,5-4,-1 0,2 0,0 1,0 0,-5 14,4-9,-15 25,-56 77,71-107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8"/>
    </inkml:context>
    <inkml:brush xml:id="br0">
      <inkml:brushProperty name="width" value="0.2" units="cm"/>
      <inkml:brushProperty name="height" value="0.2" units="cm"/>
      <inkml:brushProperty name="ignorePressure" value="1"/>
    </inkml:brush>
  </inkml:definitions>
  <inkml:trace contextRef="#ctx0" brushRef="#br0">129 1,'-1'0,"0"1,0-1,0 0,0 1,0-1,1 0,-1 1,0-1,1 1,-1-1,0 1,1 0,-1-1,0 1,1 0,-1-1,0 1,1 1,0-2,-1 1,0 1,-8 24,7-20,-26 106,25-100,-9 29,0-4,8-22,-1-1,-9 20,7-18,-7 21,14-36,-1 1,1-1,-1 0,1 1,0-1,-1 0,1 0,0 1,0-1,0 1,0-1,0 0,0 1,0-1,1 0,-1 0,0 1,1-1,-1 0,1 1,0 0,0-1,0 0,0 1,0-2,0 1,0 0,1 0,-2 0,2-1,-1 1,0-1,1 1,-1-1,0 0,1 1,-1-1,0 0,3 0,24 1,35-5,-28-2,-21 4,24-2,159 4,-188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9"/>
    </inkml:context>
    <inkml:brush xml:id="br0">
      <inkml:brushProperty name="width" value="0.2" units="cm"/>
      <inkml:brushProperty name="height" value="0.2" units="cm"/>
      <inkml:brushProperty name="ignorePressure" value="1"/>
    </inkml:brush>
  </inkml:definitions>
  <inkml:trace contextRef="#ctx0" brushRef="#br0">179 458,'-1'1,"-1"0,1 1,-1-1,0 0,1 0,-1 0,1 0,-1 0,0-1,0 1,0-1,1 0,-1 1,0-1,0 0,0 0,0 0,1 0,-4-1,1 0,0 0,1 0,-1-1,1 1,-1-1,1 0,-1 0,-4-4,-1-3,2-1,-1 1,1-1,-9-16,6 11,5 4,-1 1,1-1,0-1,1 0,0 1,0-1,1-1,0 1,1 0,0-1,1 0,1 1,0-22,0 31,1 0,-1 0,1 0,0 0,0 1,0-2,0 2,0-1,1 1,-1-1,4-4,2-2,14-14,-6 7,1-3,-9 10,1-1,17-15,-19 22,-1-1,1 1,0 1,0 0,0-1,1 2,-1-1,0 1,13 0,18-5,-17 3,-1 1,1 0,29 4,-8-1,-36-1,0-1,0 1,-1 1,1-1,0 1,8 2,-11-2,-1-1,1 1,-2 0,2 0,-1 0,0 0,0 0,1 0,-1 0,0 1,0-1,0 1,0-1,-1 0,1 1,0-1,0 1,-1 0,1-1,-1 1,0 0,1-1,-1 3,11 90,-10-82,4 22,-3-24,0 0,0 14,-2-2,1-4,-1 1,0 0,-3 20,1-32,1-1,-1 1,0-1,0 0,-1 0,1 0,-1-1,0 1,-5 6,2-5,1 0,-2 1,1-2,0 0,-11 9,4-7,-1 0,-22 9,1 0,23-11,0-1,0 0,0-1,-1-1,1 0,-1-1,1-1,-1 0,-20-2,29 0,-1 1,0-1,1-1,-1 0,1 1,-1-1,1 0,0-1,0 0,0 1,0-1,0-1,0 1,-5-8,2 1,2 3,-1-1,-6-13,10 18,1-1,0 0,0 0,0 0,0 0,0 0,0 0,1-1,-1-4,2-147,-1 151,0 0,1 1,0-1,0 1,0-1,0 1,3-8,15-29,-8 18,7-8,-7 13,-10 16,0 1,0-2,1 2,-1-1,1 0,-1 1,1 0,0-1,0 0,-1 1,1 0,0 0,0 0,2 0,3-2,-1 2,0 0,9 0,10-1,1-3,-1 2,1 2,41 3,-60-2,0 1,0 0,12 5,-18-6,1 1,-1-1,0 1,1 0,-1 0,0-1,0 2,1-1,-1 0,0 0,0 0,0 0,0 0,0 1,0-1,0 1,0-1,-1 1,1-1,-1 0,1 1,0 0,0 3,0 9,-1 0,-1 28,0-8,0-23,-1 0,0 0,0 1,-1-2,0 1,-6 15,4-14,3-8,0 1,0-1,-1 0,1 1,-1-1,0 0,0-1,0 1,-1-1,1 1,-1-2,0 2,0-2,0 0,0 1,0-1,0 0,0-1,0 1,0-1,-8 1,-7 2,4-2,-28 3,34-4,0 0,-13 3,13-1,-19 1,22-4,1 0,-1 0,0-1,0 1,-11-5,14 3,-1 1,1-1,0 0,-1-1,1 1,0 0,0-1,0 0,1 0,-4-5,2 4,2 0,0 0,-1 0,1 0,0-1,0 1,0-1,1 0,-1 1,1-2,0 2,-1-10,2 11,0 0,0-1,0 1,0 0,1 0,-1 0,1-1,0 1,-1 0,1 0,1 0,-1 0,0 0,0 0,1 0,0 1,-1-1,1 0,0 1,2-3,10-8,25-17,7-7,-36 30,0-1,17-9,-15 9,-5 4,0 0,1 1,-1 1,1-1,-1 1,14-2,48 2,-54 2,-13 0,-1 0,1 0,-1 1,1-1,0 0,-1 0,1 1,-1-1,1 1,-1 0,0-1,1 1,0 0,1 2,-2-2,0 1,0-1,0 0,-1 1,1 0,0-1,-1 1,1-1,-1 1,1-1,-1 1,0 0,0 0,1-1,-1 1,0 2,1 16,-1-1,-1 1,-3 28,3-44,0 1,-1-1,1 1,-1-1,1 0,-1 0,0 0,-1 0,1 0,-1-1,1 1,-5 4,-4 3,0-1,-14 10,-5 3,21-15,-1-1,0-1,0 0,0-1,-13 5,13-8,0 0,-1 0,1-1,-1 0,0-1,-11-2,-9 1,18 1,6 0,0 0,-1 0,1 0,-11-4,17 4,0 0,-1-1,0 0,1 0,0 1,-1-1,1 0,-1 0,1 0,0 0,0 0,0 0,0-1,0 1,-1-1,1 1,1-1,-1 1,0-1,0 0,1 1,-1-1,1 1,-1-1,1 0,-1-2,0-9,0-1,1 0,1-17,1-2,-2 29,0 1,0-1,0 1,1-1,-1 1,1-1,-1 1,2 0,-1-1,0 1,0 0,1 0,-1 0,1 0,-1 0,1 0,0 0,0 1,0 0,0-1,0 1,1 0,-1 0,5-3,0 1,1-1,-1 2,1-1,0 1,1 1,-1 0,0 0,12-1,-6 1,22-8,-26 6,1 1,0 1,17-2,-10 3,-7 0,0 1,-1 0,1 1,14 3,-23-4,0 1,0 0,0 0,-1 1,2-1,-2 0,1 0,0 1,-1-1,1 1,-1 0,1 0,-1 0,0-1,0 1,1 1,-1-1,-1 0,1 0,0 1,0-1,0 0,-1 0,1 5,0-4,-1 1,0-1,0 1,0 0,0-1,0 0,-1 1,1-1,-1 1,1-1,-1 0,0 1,-1-1,1 0,0 0,-4 6,-1-1,-1 0,-1-1,0 1,0-2,0 1,-17 9,17-12,0 0,-15 4,-3 2,21-7,-1-1,0 0,0-1,1 0,-2 0,2 0,-2 0,1-1,-9-2,12 2,1-1,0 1,0-1,0 0,-1 0,1 1,0-2,0 1,0 0,0-1,0 1,1-1,-1 1,0-1,0 0,1 0,-1 0,1 0,-1 0,1-1,0 1,0-1,0 1,0-1,0 1,1-1,-2-4,1 2,1-1,-1 0,0 1,1-1,0 1,1-1,0-6,0 9,-1 1,0 0,1 0,0-1,0 1,0 0,-1 0,2 0,-1 0,0 0,0 0,1 1,-1-1,0 0,1 0,-1 1,1 0,0 0,2-2,18-11,-15 9,0 0,1 1,0 0,15-5,-7 4,1 2,-1 0,1 1,-1 1,22 2,-36-1,0 1,1-1,-1 1,0 0,0 0,0 0,1 0,-1 1,0-1,0 0,0 1,-1 0,1 0,0 0,-1 0,1-1,-1 2,1-1,1 3,-2-2,0-1,-1-1,1 1,0 1,-1-1,1 0,-1 0,1 0,-1 0,0 1,0-1,0 0,0 0,0 0,0 0,0 1,-1-1,1 0,-1 0,0 0,1 0,-1 0,0 0,-2 3,0-1,1 0,-1 0,-1-1,1 0,-1 0,1 1,-1-2,0 1,1-1,-1 0,0 0,-1 0,1-1,0 1,0-1,-1 0,-3 0,-5 1,11-1,1 0,-1-1,0 0,0 1,0-1,0 0,0 0,0 0,0 0,1 0,-2-1,2 1,-1 0,0-1,0 0,1 0,-1 1,0-1,0 0,0-1,1 1,-1-1,-1 0,1-1,0 0,0 1,1-1,-1 1,0-1,1 0,-1 0,1-1,0 1,-1-4,1 6,1 0,0 0,-1 0,1 0,0 0,0 0,0 0,0 0,0 0,0 0,0 0,0 0,1 0,-1 0,0 0,0-1,1 1,-1 0,1 0,-1 1,0-1,1 0,-1 0,1 0,0 1,-1-2,1 2,-1-1,1 0,0 1,0-1,0 1,-1-1,1 1,0-1,1 0,7-1,0 0,0 0,1 1,-1 1,0 0,17 2,0-1,-10-1,-7 0,-1 0,17 4,-25-4,0 0,1 0,-1 0,0 0,1 0,-1 0,0 0,1 0,-1 1,1-1,-1 0,0 0,0 0,1 1,-1-1,0 0,1 0,-1 1,0-1,1 0,-1 1,0-1,0 0,1 1,-1-1,0 0,0 1,0-1,0 1,0-1,0 1,0 0,0 0,0 0,0 0,0 0,-1-1,1 1,-1 0,1 0,-1 0,1 0,-1-1,1 1,0 0,-2 0,-1 2,0 1,-1-1,1 0,-8 4,6-5,-2 1,1-2,-1 1,1-1,0 0,-7 0,6-1,-1 1,1 0,0 1,-9 2,-4 4,-1-1,-25 4,36-9,0-1,-14 0,21-1,0 0,0-1,0 1,-1-1,1 0,0 0,0 0,0-1,0 1,0-1,-4-2,6 3,0 0,1 1,-1-1,0 0,1 1,-1-1,0 0,1 0,-1 0,1 0,-1 1,1-1,-1-1,1 1,-1 0,1 0,0 0,0 0,-1 0,1 0,0 0,0 0,0 0,0 0,0-1,0 1,0 0,0 0,1 0,-1 0,0 0,1 0,-1 0,1 0,-1 0,1 0,-1-1,2 0,0 0,-1 0,1 0,-1 0,2-1,-2 2,1-1,0 1,1-1,-2 1,2 0,-1-1,3 1,7-2,0 1,1 1,-1 0,0 0,15 4,6-2,-32-1,1 0,-1 0,1 0,-1 1,1-1,0 0,-1 1,1-1,-1 1,0-1,1 1,-1 0,0 0,1 0,0 1,0-1,-1 1,-1-1,1 1,0-1,0 1,-1-1,1 1,-1 0,1-1,-1 1,1 0,-1 0,0-1,0 1,0 3,1 9,0 1,-1-2,-1 2,-3 19,3-30,-1 0,1-1,0 1,-1-1,-2 5,-4 11,9-18,3-3,5-3,-8 5,5-3,0 0,0 1,0 0,9-1,-7 1,1 0,7-4,-11 4,1-2,0 1,-1-1,1 0,-1 0,0-1,0 1,7-10,-5 7,-7 13,-9 16,-22 28,25-39,-2-1,1 0,-15 14,19-20,-1-1,0 1,0-1,0 0,0-1,-1 1,1-1,-1 0,1 0,-1-1,-5 2,9-3,1 0,-1 0,1 0,-1 0,0 0,1 0,-1 0,0 0,1 0,-1 0,0 0,1-1,-1 1,0-1,1 1,0 0,-1-1,0 1,1 0,-1-1,0 0,-1-4</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6"/>
    </inkml:context>
    <inkml:brush xml:id="br0">
      <inkml:brushProperty name="width" value="0.2" units="cm"/>
      <inkml:brushProperty name="height" value="0.2" units="cm"/>
      <inkml:brushProperty name="ignorePressure" value="1"/>
    </inkml:brush>
  </inkml:definitions>
  <inkml:trace contextRef="#ctx0" brushRef="#br0">187 574,'-2'0,"-1"0,1 1,-1-1,1 1,-4 2,-7 2,4-4,1 0,0 0,-11-1,15-1,1 1,0 0,0-1,0 0,0 0,0-1,1 1,-2 0,2-1,-1 1,0-1,-2-3,-1 0,1-1,0 0,0 0,1 0,0-1,0 1,0-1,0 0,1 0,0-1,0 1,1-1,0 0,-2-11,0-2,1-1,0 1,1-33,2-166,0 215,0 2,1-2,-1 1,1 0,-1 0,1 1,0-2,0 2,0-1,1 0,-1 1,1-1,0 0,3-5,-1 5,-1 0,1 1,0-1,0 0,0 1,0 0,0 0,1 1,8-4,-2 2,-1 0,1 1,1 1,16-1,47 2,-36 2,-36-1,0 0,0 1,0-1,0 1,0 0,0 0,0 1,0-1,0 0,0 2,0-2,-1 1,1 0,-1 1,1-1,3 6,2 3,0 1,12 25,-8-15,-1-3,-2-4,10 24,-16-33,-1 0,0 0,0 0,-1 1,0-1,0 1,1 11,-3 100,1-115,-1 0,1 1,-1-1,0 0,0 0,0 1,0-1,0 0,-1-1,1 2,0-2,-1 1,0 0,0-1,0 1,-4 3,-2 0,0 1,0-2,-15 9,18-12,-4 3,-1-2,0 1,0-1,0-1,-12 1,-6 1,4-1,-1-1,-31-2,19-1,35 1,0 0,0 0,0 0,-1-1,2 1,-2-1,1 1,0-1,0 0,0 0,0-1,0 1,1 0,-1 0,0-1,0 1,1-1,-1 0,1 0,-2-2,1 0,0 1,0-1,1 0,0 0,-1 0,1 1,0-1,1-1,-1 1,0 0,1-8,-1-1,-3-19,2 19,-1-20,2 10,4-28,-3 42,2 0,0 0,0 0,0 0,6-15,0 5,0 0,1 1,18-29,-24 43,1-1,-1 1,1 0,0-1,0 2,0-1,1 1,-1 0,0-1,1 2,0 0,-1 0,1-1,0 2,0-1,0 1,7-1,22 1,40 4,-72-3,-1 0,0 0,0 1,0-1,0 1,0-1,0 1,0-1,0 1,0-1,0 2,0-2,0 1,-1 0,1 0,0 0,0 0,-1 0,1 0,-1 0,1 0,0 0,-1 1,1-1,-1 0,0 0,1 0,-1 0,0 1,0 1,1 5,-1 0,1 0,-2 0,0 8,1-2,-1 14,1-14,0 0,-1 1,-1-1,1 0,-6 18,-2 8,7-31,0 0,0 0,0 0,-1 0,0-1,-9 16,9-18,-1 0,0 0,0-1,0 1,-1-2,1 1,-9 6,9-8,0-1,0 1,0-2,0 1,-1 0,1-1,-1 0,1 0,0 0,-10-1,4 0,-45-2,53 2,0-1,0 1,0 0,1-1,-1 0,1 1,-1-1,1 0,-1 0,1 0,-1 0,1-1,0 1,-1 0,0-2,0 0,0 0,0 1,1-1,0 0,-1 0,1 0,0-1,-1-3,0-4,0 0,2 0,-1 0,1-16,0 26,0-14,1 0,2-18,-2 28,0 0,1-1,-1 1,1 0,0 0,0 0,0 1,1-1,4-6,-1 3,-1 0,2 2,-1-1,1 0,9-6,-11 10,0-1,-1 2,2-1,-1 0,0 1,1 0,-1 1,1-1,5 0,-9 2,-1 0,0 0,1 0,-1 0,0 0,1 0,-1 1,0 0,1-1,-1 1,0-1,0 1,1 0,-1 0,0-1,0 1,2 2,-2-1,0 0,1 0,0 0,-2 1,2-1,-1 0,0 1,0 0,1 3,0 4,0 1,-1 0,0 0,-1 11,1-4,0-7,-1-1,0 1,0-1,-1 1,-2 10,2-18,0-1,0 1,0 0,0-1,0 1,0-1,-1 1,1-1,-1 0,1 0,-1 0,-3 3,1-2,0 1,0-2,-1 1,1-1,0 0,-6 2,-1-1,-1 0,0-1,1 0,-18-1,27-1,1 0,-1 0,1 0,-1 0,1 0,-1-1,1 1,-1-1,1 1,0-1,-1 1,1-1,0 0,-1 0,-1-2,2 2,0-1,0 1,0-1,1 0,-1 1,0-1,1 1,-1-1,1 1,-1-2,1 2,0-1,-1 0,1 1,0-4,-1-29,5-39,-4 65,2 1,-1-1,1 0,0 1,0-1,1 1,0 0,0-1,0 2,1-1,0 0,5-6,-7 11,0 0,0 1,0-1,0 1,0-1,0 1,0 0,0 0,1 0,-1 0,0 0,0 1,1-1,2 1,5-1,-1 1,12 1,-3 1,-16-2,1 0,0 0,0 0,-1 1,1 0,0-1,-1 2,1-1,-1 0,1 1,3 2,-3-1,0 0,-1-1,1 2,0-1,-1 0,0 1,0 0,2 4,-1-1,0-1,-1 2,1-1,-1 0,0 0,1 11,-3-14,1-1,-1 1,0 0,0-1,0 1,0 0,-1-1,1 1,-1 0,0-1,1 1,-2-1,1 1,0-1,-3 4,4-5,-2-1,1 1,0-1,0 0,-1 0,1 0,-1 1,1-1,-1 0,1 0,-1-1,1 1,-3 0,-24 6,16-5,6-1,-1 0,0 0,1 0,-1-1,0 0,0-1,0 0,1 0,-1 0,1-1,-1 0,1-1,-1 0,-6-4,4 2,4 1,0 1,0 0,-1-1,1 0,-4-6,8 10,0-1,0 0,1 0,-1-1,0 1,0 0,1 0,-1 0,1 0,0 0,-1 0,1-1,-1 1,1-1,0 1,0 0,0 0,0-1,0 1,0-1,0 1,0 0,0 0,0 0,1-1,-1 1,0-1,1 1,-1 0,0 0,1 0,0 0,1-2,0 0,0 0,0 0,0 0,1 1,-1 0,1 0,-1-1,1 1,0 1,0-1,-1 0,1 1,1-1,-2 1,1 1,7-2,3 0,0 1,24 2,-15 0,-19-1,1 1,0-1,0 0,0 1,0 0,-1 0,1 1,5 3,-8-5,1 1,-2 0,1-1,0 1,1 1,-2-1,1-1,0 1,0 1,0-1,-1 0,1 0,-1 0,1 1,0-1,-1 0,1 0,-1 1,0-1,0 0,0 1,1-1,-1 1,0-1,0 1,0-1,0 0,0 1,-1-1,1 1,0 1,-1-1,0 0,0 0,1 0,-1-1,0 1,0 0,0 0,0-1,0 1,-1-1,1 1,0 0,-1-1,1 0,-1 0,0 0,-2 2,4-3,0 0,-1 0,1 0,0 0,0 0,-1 0,1 0,0 0,0 0,-1 0,1 0,0 0,-1 0,1 0,0 0,0-1,0 1,0 0,-1 0,1 0,0 0,0-1,0 1,-1 0,1 0,0 0,0-1,0 1,-1 0,-1-12,1-11,1 21,1 0,-1 1,0-1,1 0,-1 0,1 1,-1-1,0 1,1-1,0 0,0 1,-1-1,1 1,0 0,0 0,0-1,0 1,1 0,-1 0,0 0,0 0,1 0,-2 0,4-1,2 0,0 0,-1 0,1 1,-1 0,7 0,0 0,-12 1,1 0,-1 0,1-1,-1 1,1 0,-1 0,1 0,-1 0,1 0,-1 0,1 0,-1 0,1 1,-1-1,1 0,-1 0,0 0,1 1,-1-1,1 0,-1 0,1 1,-1-1,0 0,1 1,-1-1,0 0,0 1,1-1,-1 1,0-1,1 1,-1-1,0 1,0-1,1 2,-1-2,0 1,-1 0,1 0,0-1,0 1,0 0,-1-1,1 1,0 0,0-1,-1 1,1-1,0 1,-1 0,1 0,0-1,-1 1,1-1,-1 0,0 1,1-1,0 1,-1-1,0 0,1 1,-1-1,0 0,-20 8,-1-1,1-1,-26 2,42-7,-1-1,0 1,0-1,-8-1,12 1,1 0,0 0,-1-1,1 1,0 0,0-1,0 1,0-1,-1 0,1 1,0-1,0 0,0 0,0 0,0 0,0 0,0 0,1-1,-1 1,0 0,1 0,-1-1,0 1,1 0,-1-1,0-2,0-3,-2-4,1 0,0 0,0-1,1 1,1-16,0 26,0 0,0 0,0-1,1 1,-1-1,0 1,1 0,-1 0,1 0,0 0,-1 0,1 0,-1 0,1-1,0 1,0 1,-1-1,1 0,0 0,1 0,-2 1,1-1,0 1,0-1,0 1,0-1,1 1,-1 0,-1-1,4 1,3-1,-1 0,1 1,14 1,-10 1,-11-2,9 0,0 0,0 1,-1 1,11 3,-16-5,-2 1,1 0,0 0,0 0,0 0,-1 0,1 0,0 0,-1 1,1 0,-1-1,1 1,-1-1,0 1,1 0,-1 0,0 0,0 0,0 0,0 1,-1-1,1 0,0 0,0 4,0 13,0 0,-1 0,-3 30,1-36,1-11,1 0,-1 0,1 0,0 0,-1 0,1 0,0 0,0 3,1-5,-1 0,0 0,0 0,0 1,0-1,1 0,-1 0,0 0,0 0,0 0,1 1,-1-1,0 0,0 0,0 0,0 1,1-1,-1 0,0 0,0 0,1 0,-1 0,0 0,0 0,1 0,-1 0,0 0,0 0,1 0,-1-1,0 1,0 0,0 0,0 0,0-1,1 1,-1 0,0 0,0 0,11-7,-10 6,68-41,-68 41,0 0,1 0,-1 0,1 0,0 1,-1-1,1 1,0-1,0 0,-1 1,1 0,2 0,-3 0,0 0,-1 0,1 1,-1 0,1-1,0 0,0 1,-1-1,1 1,-1-1,1 1,0-1,-1 1,1 0,-1-1,0 1,1 0,-1 0,1-1,-1 2,0-2,1 1,-1 0,0 0,0 0,0-1,0 1,0 0,0 2,1 3,0 1,-1 0,1-1,-2 1,1 0,-1-1,-2 14,2-16,0 0,0 0,-1-1,1 1,-1 0,1-1,-1 0,0 1,-1-1,1 0,0 0,-1 0,1 0,-5 2,-31 23,24-19,1 0,-16 15,25-20,-1-1,1 1,-7 2,-9 8,19-14,1 1,0-1,0 0,-1 0,1 1,0 0,-1-1,1 0,0 1,-1-1,1 0,0 1,0-1,0 1,-1-1,1 0,0 1,0 0,0-1,0 0,0 1,0-1,0 0,0 0,0 1,1-1,-1 0,0 0,0 0,0 1,0-1,0 0,1 0,-1 0,0 0,0 1,0-1,1 0,-1 0,0 0,0 1,0-1,1 0,0 0,0 1,0-1,1 0,-1 0,0 1,1-1,-1 0,0 0,3-1,0 0,0 1,0-2,0 1,0-1,0 1,-1-1,1 0,0-1,-1 1,0-1,1 0,-1 0,5-5,6-12,-11 15,1-1,0 1,0 0,0 0,0 0,1 1,0 0,-1 0,2 0,7-4,-1 2,9-4,-19 9,-1 1,1-1,-1 1,0 0,1 0,-1-1,1 1,-1 0,1 0,-1 1,3-1,-4 1,1-1,-1 0,0 0,1 0,-1 1,1-1,-1 0,0 1,0-1,0 0,1 1,-1-1,0 0,0 1,1-1,-1 0,0 1,0-1,0 1,1-1,-1 0,0 1,0 0,0-1,0 1,0-1,0 1,0-1,0 1,0-1,0 0,0 1,0 0,-6 18,4-13,-3 16,4-19,1 0,-1 0,1 0,-1 0,0 0,0-1,0 1,0 0,0-1,-1 1,1-1,-1 1,1-1,-1 0,-3 4,0-2,-2 1,2-2,-2 1,1-1,-11 3,-5 3,-43 18,51-18,13-7,-1-1,1 0,-1 1,1-1,-1 0,0-1,0 1,0 0,1-1,-1 1,0-1,0 1,1-1,-4 0,2-2</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C166-4201-4B0E-B478-9C14BF5F6C8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31430-6953-4504-8FAC-4FB3E5E7BB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EDD5BE-2391-438F-85E1-1C29C75D21E8}"/>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58E1A177-BFCF-489A-8286-3635576C138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93C6F13-80E4-4D8A-8C3C-2FA6A37A4D7A}"/>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85363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0EB94-1420-4BFF-8CB5-ED48FAF056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075DD0-7B41-45A4-B6D7-309156D38C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10CD69-7BE8-477A-9D12-5A109DC14E0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CAB61998-DFB9-4124-BCC3-2D15D12CD0C6}"/>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8CC3DF1-4E6E-43D4-A145-96AD82C02561}"/>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5526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F135A0-6931-4973-AF81-C4B809CE0CF3}"/>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101FB-31BD-4E99-9826-710F084015B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693D94-3EA8-48F8-827B-82D23B7E8381}"/>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60EEAFA-9BDB-43D5-B917-640B9EF7C64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8E0C2548-0DDE-4B69-8AC9-CC22731D5E63}"/>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2239460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5373-D3B9-4E65-A767-E825D5A3BD4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6AE5F1-01C7-4643-97A9-0EC9BE92D058}"/>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34381-0FA6-4F95-ACDA-D0F1125115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1EB136B3-C2FD-41EF-8482-AFF0F199F00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2AC8BB15-58D3-480B-8617-EE346C954384}"/>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14560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3E95-6935-4B05-A501-7D0CE48FD58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BA1C0-A862-4736-B72A-C000B93F01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A0DE90-A122-4A36-A0CD-A8D7B9103420}"/>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FF58B89-F346-4882-A391-8AD55ED5854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CB7089E-8734-408E-9C7A-17E803A4BD50}"/>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29098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AB19-AB73-42D2-90C5-81713969A48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E33ED-DD61-4CFE-BFAF-136684980AF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C1598B-7854-4D92-926E-0F03419E069A}"/>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433ED-16E7-4ABE-BABE-2CA63B72A0EF}"/>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5995267F-6EEB-41CC-A00B-3CAEEF6B66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0A04EF-7CF5-4DEF-8049-2A39FC27291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57273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62FD6-E58F-4418-86AA-47950AC1EA91}"/>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028035-E25E-492D-9CF2-9ED818701B6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E6F767-33A2-48B0-BA49-0A18FBC6EBD3}"/>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48762-633D-4B31-BA9C-EB12A1E2DAB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5FEB-5FBB-4AF6-B741-8DE63D70A5A1}"/>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8B18C6-06B0-423C-8231-9EE0CAE7EAEA}"/>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8" name="Footer Placeholder 7">
            <a:extLst>
              <a:ext uri="{FF2B5EF4-FFF2-40B4-BE49-F238E27FC236}">
                <a16:creationId xmlns:a16="http://schemas.microsoft.com/office/drawing/2014/main" id="{CEA9E2C3-A2B9-404F-84D0-CF5340D0FF6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0C5FF25-10ED-435C-850C-D619F3A40A3E}"/>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2765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CC0-5173-472C-9176-2A47937039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7059EE-A65C-4E3D-BA8C-2BE5D1BBD9AB}"/>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4" name="Footer Placeholder 3">
            <a:extLst>
              <a:ext uri="{FF2B5EF4-FFF2-40B4-BE49-F238E27FC236}">
                <a16:creationId xmlns:a16="http://schemas.microsoft.com/office/drawing/2014/main" id="{A54A9DD8-29B5-4B21-8A55-94252D410B4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7E475E8D-9281-4F84-B0D8-46C133829AD2}"/>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56231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42601-0E49-453C-BF43-4A1F4FB412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3" name="Footer Placeholder 2">
            <a:extLst>
              <a:ext uri="{FF2B5EF4-FFF2-40B4-BE49-F238E27FC236}">
                <a16:creationId xmlns:a16="http://schemas.microsoft.com/office/drawing/2014/main" id="{B0B98619-CF3C-4BBD-8B7F-696A36D173D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94F3B35C-D690-4B39-810A-DA04C72161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383266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59DB-31B4-4E68-9A67-DB9404E061F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8AB1F-94D0-4AE6-876D-A0FC9C01D04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C5A4C3-99AF-415B-B860-97B3261A5B2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96092-EDE9-4889-A515-5EA181298993}"/>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DCEFE4C3-0D27-4B4F-8B8C-BFDDC2213A3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B72C67B-5113-4B36-A552-8243B0C7EF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0165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F83B-81B6-4A1D-B4D4-75EC8F0BF06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953132-A211-404E-A0C0-1E8870FDCF4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A67E1-DAEE-49C9-816C-CE25A45EF8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DFFFC5-241D-4184-831A-E7C79A0BDDF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FA230DF7-F204-41C6-9D0F-92FF6A8364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DB2C06FD-9832-42F4-B8F5-7EC226C499B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6191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Table 9">
            <a:extLst>
              <a:ext uri="{FF2B5EF4-FFF2-40B4-BE49-F238E27FC236}">
                <a16:creationId xmlns:a16="http://schemas.microsoft.com/office/drawing/2014/main" id="{2A39C4DA-923C-45D0-AB57-92E24970C365}"/>
              </a:ext>
            </a:extLst>
          </p:cNvPr>
          <p:cNvGraphicFramePr>
            <a:graphicFrameLocks noGrp="1"/>
          </p:cNvGraphicFramePr>
          <p:nvPr userDrawn="1">
            <p:extLst>
              <p:ext uri="{D42A27DB-BD31-4B8C-83A1-F6EECF244321}">
                <p14:modId xmlns:p14="http://schemas.microsoft.com/office/powerpoint/2010/main" val="3857716840"/>
              </p:ext>
            </p:extLst>
          </p:nvPr>
        </p:nvGraphicFramePr>
        <p:xfrm>
          <a:off x="0" y="0"/>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2205417704"/>
                    </a:ext>
                  </a:extLst>
                </a:gridCol>
                <a:gridCol w="1108364">
                  <a:extLst>
                    <a:ext uri="{9D8B030D-6E8A-4147-A177-3AD203B41FA5}">
                      <a16:colId xmlns:a16="http://schemas.microsoft.com/office/drawing/2014/main" val="2460091997"/>
                    </a:ext>
                  </a:extLst>
                </a:gridCol>
                <a:gridCol w="1108364">
                  <a:extLst>
                    <a:ext uri="{9D8B030D-6E8A-4147-A177-3AD203B41FA5}">
                      <a16:colId xmlns:a16="http://schemas.microsoft.com/office/drawing/2014/main" val="2865542565"/>
                    </a:ext>
                  </a:extLst>
                </a:gridCol>
                <a:gridCol w="1108364">
                  <a:extLst>
                    <a:ext uri="{9D8B030D-6E8A-4147-A177-3AD203B41FA5}">
                      <a16:colId xmlns:a16="http://schemas.microsoft.com/office/drawing/2014/main" val="4045355588"/>
                    </a:ext>
                  </a:extLst>
                </a:gridCol>
                <a:gridCol w="1108364">
                  <a:extLst>
                    <a:ext uri="{9D8B030D-6E8A-4147-A177-3AD203B41FA5}">
                      <a16:colId xmlns:a16="http://schemas.microsoft.com/office/drawing/2014/main" val="2799517850"/>
                    </a:ext>
                  </a:extLst>
                </a:gridCol>
                <a:gridCol w="1108364">
                  <a:extLst>
                    <a:ext uri="{9D8B030D-6E8A-4147-A177-3AD203B41FA5}">
                      <a16:colId xmlns:a16="http://schemas.microsoft.com/office/drawing/2014/main" val="3959243127"/>
                    </a:ext>
                  </a:extLst>
                </a:gridCol>
                <a:gridCol w="1108364">
                  <a:extLst>
                    <a:ext uri="{9D8B030D-6E8A-4147-A177-3AD203B41FA5}">
                      <a16:colId xmlns:a16="http://schemas.microsoft.com/office/drawing/2014/main" val="2885106588"/>
                    </a:ext>
                  </a:extLst>
                </a:gridCol>
                <a:gridCol w="1108364">
                  <a:extLst>
                    <a:ext uri="{9D8B030D-6E8A-4147-A177-3AD203B41FA5}">
                      <a16:colId xmlns:a16="http://schemas.microsoft.com/office/drawing/2014/main" val="1283525929"/>
                    </a:ext>
                  </a:extLst>
                </a:gridCol>
                <a:gridCol w="1108364">
                  <a:extLst>
                    <a:ext uri="{9D8B030D-6E8A-4147-A177-3AD203B41FA5}">
                      <a16:colId xmlns:a16="http://schemas.microsoft.com/office/drawing/2014/main" val="866567319"/>
                    </a:ext>
                  </a:extLst>
                </a:gridCol>
                <a:gridCol w="1108364">
                  <a:extLst>
                    <a:ext uri="{9D8B030D-6E8A-4147-A177-3AD203B41FA5}">
                      <a16:colId xmlns:a16="http://schemas.microsoft.com/office/drawing/2014/main" val="3224241743"/>
                    </a:ext>
                  </a:extLst>
                </a:gridCol>
                <a:gridCol w="1108364">
                  <a:extLst>
                    <a:ext uri="{9D8B030D-6E8A-4147-A177-3AD203B41FA5}">
                      <a16:colId xmlns:a16="http://schemas.microsoft.com/office/drawing/2014/main" val="449700859"/>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69435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037302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2138063"/>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45282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851237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54225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82200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1395471"/>
                  </a:ext>
                </a:extLst>
              </a:tr>
            </a:tbl>
          </a:graphicData>
        </a:graphic>
      </p:graphicFrame>
      <p:pic>
        <p:nvPicPr>
          <p:cNvPr id="3" name="Picture 2" descr="A picture containing diagram&#10;&#10;Description automatically generated">
            <a:extLst>
              <a:ext uri="{FF2B5EF4-FFF2-40B4-BE49-F238E27FC236}">
                <a16:creationId xmlns:a16="http://schemas.microsoft.com/office/drawing/2014/main" id="{D37121D0-82B8-50DE-DCB0-1606B4B54359}"/>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9748" b="6671"/>
          <a:stretch/>
        </p:blipFill>
        <p:spPr>
          <a:xfrm>
            <a:off x="9996256" y="6273309"/>
            <a:ext cx="2071918" cy="346565"/>
          </a:xfrm>
          <a:prstGeom prst="rect">
            <a:avLst/>
          </a:prstGeom>
        </p:spPr>
      </p:pic>
      <p:sp>
        <p:nvSpPr>
          <p:cNvPr id="4" name="TextBox 3">
            <a:extLst>
              <a:ext uri="{FF2B5EF4-FFF2-40B4-BE49-F238E27FC236}">
                <a16:creationId xmlns:a16="http://schemas.microsoft.com/office/drawing/2014/main" id="{774E4309-8659-8DC1-9F2C-9B540F229C1D}"/>
              </a:ext>
            </a:extLst>
          </p:cNvPr>
          <p:cNvSpPr txBox="1"/>
          <p:nvPr userDrawn="1"/>
        </p:nvSpPr>
        <p:spPr>
          <a:xfrm>
            <a:off x="9071661" y="6338827"/>
            <a:ext cx="1133058"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Calibri" panose="020F0502020204030204" pitchFamily="34" charset="0"/>
                <a:cs typeface="Calibri" panose="020F0502020204030204" pitchFamily="34" charset="0"/>
              </a:rPr>
              <a:t>©HIAS</a:t>
            </a:r>
            <a:endParaRPr lang="en-GB" sz="2000" dirty="0"/>
          </a:p>
        </p:txBody>
      </p:sp>
    </p:spTree>
    <p:extLst>
      <p:ext uri="{BB962C8B-B14F-4D97-AF65-F5344CB8AC3E}">
        <p14:creationId xmlns:p14="http://schemas.microsoft.com/office/powerpoint/2010/main" val="47383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customXml" Target="../ink/ink3.xml"/><Relationship Id="rId3" Type="http://schemas.microsoft.com/office/2007/relationships/hdphoto" Target="../media/hdphoto1.wdp"/><Relationship Id="rId7" Type="http://schemas.openxmlformats.org/officeDocument/2006/relationships/image" Target="../media/image1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media/image3.png"/><Relationship Id="rId5" Type="http://schemas.openxmlformats.org/officeDocument/2006/relationships/image" Target="../media/image16.png"/><Relationship Id="rId10" Type="http://schemas.openxmlformats.org/officeDocument/2006/relationships/customXml" Target="../ink/ink4.xml"/><Relationship Id="rId4" Type="http://schemas.openxmlformats.org/officeDocument/2006/relationships/customXml" Target="../ink/ink1.xml"/><Relationship Id="rId9" Type="http://schemas.openxmlformats.org/officeDocument/2006/relationships/image" Target="../media/image18.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computing.hias.hants.gov.uk/course/view.php?id=5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622B0-53AF-4A5F-BF84-2439C7127487}"/>
              </a:ext>
            </a:extLst>
          </p:cNvPr>
          <p:cNvSpPr>
            <a:spLocks noGrp="1"/>
          </p:cNvSpPr>
          <p:nvPr>
            <p:ph type="ctrTitle"/>
          </p:nvPr>
        </p:nvSpPr>
        <p:spPr>
          <a:xfrm>
            <a:off x="2209800" y="2543821"/>
            <a:ext cx="5562600" cy="2647304"/>
          </a:xfrm>
          <a:solidFill>
            <a:srgbClr val="0070C0"/>
          </a:solidFill>
        </p:spPr>
        <p:txBody>
          <a:bodyPr/>
          <a:lstStyle/>
          <a:p>
            <a:pPr algn="l"/>
            <a:r>
              <a:rPr lang="en-GB" dirty="0">
                <a:solidFill>
                  <a:schemeClr val="bg1"/>
                </a:solidFill>
              </a:rPr>
              <a:t>Conditions</a:t>
            </a:r>
            <a:br>
              <a:rPr lang="en-GB" dirty="0">
                <a:solidFill>
                  <a:schemeClr val="bg1"/>
                </a:solidFill>
              </a:rPr>
            </a:br>
            <a:r>
              <a:rPr lang="en-GB" dirty="0">
                <a:solidFill>
                  <a:schemeClr val="bg1"/>
                </a:solidFill>
              </a:rPr>
              <a:t>Inside</a:t>
            </a:r>
            <a:br>
              <a:rPr lang="en-GB" dirty="0">
                <a:solidFill>
                  <a:schemeClr val="bg1"/>
                </a:solidFill>
              </a:rPr>
            </a:br>
            <a:r>
              <a:rPr lang="en-GB" dirty="0">
                <a:solidFill>
                  <a:schemeClr val="bg1"/>
                </a:solidFill>
              </a:rPr>
              <a:t>Loops</a:t>
            </a:r>
          </a:p>
        </p:txBody>
      </p:sp>
      <p:sp>
        <p:nvSpPr>
          <p:cNvPr id="8" name="TextBox 7">
            <a:extLst>
              <a:ext uri="{FF2B5EF4-FFF2-40B4-BE49-F238E27FC236}">
                <a16:creationId xmlns:a16="http://schemas.microsoft.com/office/drawing/2014/main" id="{A883A72B-56FE-4E1F-9D36-E19527577C4B}"/>
              </a:ext>
            </a:extLst>
          </p:cNvPr>
          <p:cNvSpPr txBox="1"/>
          <p:nvPr/>
        </p:nvSpPr>
        <p:spPr>
          <a:xfrm>
            <a:off x="2209800" y="830623"/>
            <a:ext cx="5562600" cy="874351"/>
          </a:xfrm>
          <a:prstGeom prst="rect">
            <a:avLst/>
          </a:prstGeom>
          <a:solidFill>
            <a:srgbClr val="0070C0"/>
          </a:solidFill>
        </p:spPr>
        <p:txBody>
          <a:bodyPr wrap="square" rtlCol="0" anchor="ctr" anchorCtr="0">
            <a:noAutofit/>
          </a:bodyPr>
          <a:lstStyle/>
          <a:p>
            <a:r>
              <a:rPr lang="en-GB" sz="2800" dirty="0">
                <a:solidFill>
                  <a:schemeClr val="bg1"/>
                </a:solidFill>
              </a:rPr>
              <a:t>Programming Concepts Simplified</a:t>
            </a:r>
          </a:p>
        </p:txBody>
      </p:sp>
      <p:sp>
        <p:nvSpPr>
          <p:cNvPr id="3" name="TextBox 2">
            <a:extLst>
              <a:ext uri="{FF2B5EF4-FFF2-40B4-BE49-F238E27FC236}">
                <a16:creationId xmlns:a16="http://schemas.microsoft.com/office/drawing/2014/main" id="{DF18B382-EB77-E345-E924-B1E7599D6690}"/>
              </a:ext>
            </a:extLst>
          </p:cNvPr>
          <p:cNvSpPr txBox="1"/>
          <p:nvPr/>
        </p:nvSpPr>
        <p:spPr>
          <a:xfrm>
            <a:off x="2209800" y="6294268"/>
            <a:ext cx="6872056" cy="369332"/>
          </a:xfrm>
          <a:prstGeom prst="rect">
            <a:avLst/>
          </a:prstGeom>
          <a:noFill/>
        </p:spPr>
        <p:txBody>
          <a:bodyPr wrap="square" rtlCol="0">
            <a:spAutoFit/>
          </a:bodyPr>
          <a:lstStyle/>
          <a:p>
            <a:r>
              <a:rPr lang="en-GB" dirty="0">
                <a:solidFill>
                  <a:srgbClr val="0070C0"/>
                </a:solidFill>
              </a:rPr>
              <a:t>Terms and conditions of use are on the last slide</a:t>
            </a:r>
          </a:p>
        </p:txBody>
      </p:sp>
    </p:spTree>
    <p:extLst>
      <p:ext uri="{BB962C8B-B14F-4D97-AF65-F5344CB8AC3E}">
        <p14:creationId xmlns:p14="http://schemas.microsoft.com/office/powerpoint/2010/main" val="2067189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a:extLst>
              <a:ext uri="{FF2B5EF4-FFF2-40B4-BE49-F238E27FC236}">
                <a16:creationId xmlns:a16="http://schemas.microsoft.com/office/drawing/2014/main" id="{9F6F238C-50DD-4A2C-A682-20CD78C708A3}"/>
              </a:ext>
            </a:extLst>
          </p:cNvPr>
          <p:cNvSpPr txBox="1">
            <a:spLocks/>
          </p:cNvSpPr>
          <p:nvPr/>
        </p:nvSpPr>
        <p:spPr>
          <a:xfrm>
            <a:off x="2223426" y="2508608"/>
            <a:ext cx="6204957" cy="28684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b="1" dirty="0">
                <a:solidFill>
                  <a:srgbClr val="0070C0"/>
                </a:solidFill>
              </a:rPr>
              <a:t>Loop always</a:t>
            </a:r>
          </a:p>
          <a:p>
            <a:pPr marL="0" indent="0">
              <a:buFont typeface="Arial" panose="020B0604020202020204" pitchFamily="34" charset="0"/>
              <a:buNone/>
            </a:pPr>
            <a:r>
              <a:rPr lang="en-GB" sz="3200" dirty="0">
                <a:solidFill>
                  <a:srgbClr val="0070C0"/>
                </a:solidFill>
              </a:rPr>
              <a:t>	if touch shoulder</a:t>
            </a:r>
          </a:p>
          <a:p>
            <a:pPr marL="0" indent="0">
              <a:buFont typeface="Arial" panose="020B0604020202020204" pitchFamily="34" charset="0"/>
              <a:buNone/>
            </a:pPr>
            <a:r>
              <a:rPr lang="en-GB" sz="3200" dirty="0">
                <a:solidFill>
                  <a:srgbClr val="0070C0"/>
                </a:solidFill>
              </a:rPr>
              <a:t>		turn right 90 degrees</a:t>
            </a:r>
          </a:p>
        </p:txBody>
      </p:sp>
      <p:sp>
        <p:nvSpPr>
          <p:cNvPr id="6" name="Rectangle: Rounded Corners 5">
            <a:extLst>
              <a:ext uri="{FF2B5EF4-FFF2-40B4-BE49-F238E27FC236}">
                <a16:creationId xmlns:a16="http://schemas.microsoft.com/office/drawing/2014/main" id="{A624FB01-981A-479C-9AA4-A179F91C9285}"/>
              </a:ext>
            </a:extLst>
          </p:cNvPr>
          <p:cNvSpPr/>
          <p:nvPr/>
        </p:nvSpPr>
        <p:spPr>
          <a:xfrm>
            <a:off x="2223425" y="5144437"/>
            <a:ext cx="4415913" cy="834015"/>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Condition is checked many times because of the loop</a:t>
            </a:r>
          </a:p>
        </p:txBody>
      </p:sp>
      <p:sp>
        <p:nvSpPr>
          <p:cNvPr id="13" name="Diamond 12">
            <a:extLst>
              <a:ext uri="{FF2B5EF4-FFF2-40B4-BE49-F238E27FC236}">
                <a16:creationId xmlns:a16="http://schemas.microsoft.com/office/drawing/2014/main" id="{EE49C6C7-E999-4C65-B7E2-EBCFD4606ED6}"/>
              </a:ext>
            </a:extLst>
          </p:cNvPr>
          <p:cNvSpPr/>
          <p:nvPr/>
        </p:nvSpPr>
        <p:spPr>
          <a:xfrm>
            <a:off x="6288958" y="3114839"/>
            <a:ext cx="952500" cy="466725"/>
          </a:xfrm>
          <a:prstGeom prst="diamond">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Freeform: Shape 13">
            <a:extLst>
              <a:ext uri="{FF2B5EF4-FFF2-40B4-BE49-F238E27FC236}">
                <a16:creationId xmlns:a16="http://schemas.microsoft.com/office/drawing/2014/main" id="{4AF81529-B269-45E9-8F76-962E689F17A9}"/>
              </a:ext>
            </a:extLst>
          </p:cNvPr>
          <p:cNvSpPr/>
          <p:nvPr/>
        </p:nvSpPr>
        <p:spPr>
          <a:xfrm flipH="1">
            <a:off x="6734275" y="3376172"/>
            <a:ext cx="542977" cy="1088738"/>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Freeform: Shape 14">
            <a:extLst>
              <a:ext uri="{FF2B5EF4-FFF2-40B4-BE49-F238E27FC236}">
                <a16:creationId xmlns:a16="http://schemas.microsoft.com/office/drawing/2014/main" id="{A101B535-9F96-4678-A9C8-366B63D55051}"/>
              </a:ext>
            </a:extLst>
          </p:cNvPr>
          <p:cNvSpPr/>
          <p:nvPr/>
        </p:nvSpPr>
        <p:spPr>
          <a:xfrm>
            <a:off x="6222231" y="3376172"/>
            <a:ext cx="542977" cy="1088738"/>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 name="Straight Connector 16">
            <a:extLst>
              <a:ext uri="{FF2B5EF4-FFF2-40B4-BE49-F238E27FC236}">
                <a16:creationId xmlns:a16="http://schemas.microsoft.com/office/drawing/2014/main" id="{AAD59ABA-0958-48B1-8212-3DAD7B823604}"/>
              </a:ext>
            </a:extLst>
          </p:cNvPr>
          <p:cNvCxnSpPr>
            <a:endCxn id="13" idx="0"/>
          </p:cNvCxnSpPr>
          <p:nvPr/>
        </p:nvCxnSpPr>
        <p:spPr>
          <a:xfrm>
            <a:off x="6765208" y="2490347"/>
            <a:ext cx="0" cy="6244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Freeform: Shape 17">
            <a:extLst>
              <a:ext uri="{FF2B5EF4-FFF2-40B4-BE49-F238E27FC236}">
                <a16:creationId xmlns:a16="http://schemas.microsoft.com/office/drawing/2014/main" id="{68B6E4BE-E920-4E8F-9308-CA581EB2F934}"/>
              </a:ext>
            </a:extLst>
          </p:cNvPr>
          <p:cNvSpPr/>
          <p:nvPr/>
        </p:nvSpPr>
        <p:spPr>
          <a:xfrm>
            <a:off x="6732624" y="2702181"/>
            <a:ext cx="1081334" cy="2102741"/>
          </a:xfrm>
          <a:custGeom>
            <a:avLst/>
            <a:gdLst>
              <a:gd name="connsiteX0" fmla="*/ 6415 w 1081334"/>
              <a:gd name="connsiteY0" fmla="*/ 2131316 h 2493351"/>
              <a:gd name="connsiteX1" fmla="*/ 6415 w 1081334"/>
              <a:gd name="connsiteY1" fmla="*/ 2350391 h 2493351"/>
              <a:gd name="connsiteX2" fmla="*/ 73090 w 1081334"/>
              <a:gd name="connsiteY2" fmla="*/ 2493266 h 2493351"/>
              <a:gd name="connsiteX3" fmla="*/ 463615 w 1081334"/>
              <a:gd name="connsiteY3" fmla="*/ 2331341 h 2493351"/>
              <a:gd name="connsiteX4" fmla="*/ 949390 w 1081334"/>
              <a:gd name="connsiteY4" fmla="*/ 1493141 h 2493351"/>
              <a:gd name="connsiteX5" fmla="*/ 1016065 w 1081334"/>
              <a:gd name="connsiteY5" fmla="*/ 131066 h 2493351"/>
              <a:gd name="connsiteX6" fmla="*/ 111190 w 1081334"/>
              <a:gd name="connsiteY6" fmla="*/ 131066 h 2493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1334" h="2493351">
                <a:moveTo>
                  <a:pt x="6415" y="2131316"/>
                </a:moveTo>
                <a:cubicBezTo>
                  <a:pt x="859" y="2210691"/>
                  <a:pt x="-4697" y="2290066"/>
                  <a:pt x="6415" y="2350391"/>
                </a:cubicBezTo>
                <a:cubicBezTo>
                  <a:pt x="17527" y="2410716"/>
                  <a:pt x="-3110" y="2496441"/>
                  <a:pt x="73090" y="2493266"/>
                </a:cubicBezTo>
                <a:cubicBezTo>
                  <a:pt x="149290" y="2490091"/>
                  <a:pt x="317565" y="2498028"/>
                  <a:pt x="463615" y="2331341"/>
                </a:cubicBezTo>
                <a:cubicBezTo>
                  <a:pt x="609665" y="2164654"/>
                  <a:pt x="857315" y="1859853"/>
                  <a:pt x="949390" y="1493141"/>
                </a:cubicBezTo>
                <a:cubicBezTo>
                  <a:pt x="1041465" y="1126428"/>
                  <a:pt x="1155765" y="358078"/>
                  <a:pt x="1016065" y="131066"/>
                </a:cubicBezTo>
                <a:cubicBezTo>
                  <a:pt x="876365" y="-95947"/>
                  <a:pt x="493777" y="17559"/>
                  <a:pt x="111190" y="131066"/>
                </a:cubicBezTo>
              </a:path>
            </a:pathLst>
          </a:custGeom>
          <a:noFill/>
          <a:ln w="381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E9B2F9A2-40EF-44CD-9CAB-7A3FC4E971E7}"/>
              </a:ext>
            </a:extLst>
          </p:cNvPr>
          <p:cNvSpPr/>
          <p:nvPr/>
        </p:nvSpPr>
        <p:spPr>
          <a:xfrm>
            <a:off x="6096000" y="3795272"/>
            <a:ext cx="250810" cy="198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itle 1">
            <a:extLst>
              <a:ext uri="{FF2B5EF4-FFF2-40B4-BE49-F238E27FC236}">
                <a16:creationId xmlns:a16="http://schemas.microsoft.com/office/drawing/2014/main" id="{62EBD555-853E-4D3D-A7E6-089A9F34556A}"/>
              </a:ext>
            </a:extLst>
          </p:cNvPr>
          <p:cNvSpPr>
            <a:spLocks noGrp="1"/>
          </p:cNvSpPr>
          <p:nvPr>
            <p:ph type="title"/>
          </p:nvPr>
        </p:nvSpPr>
        <p:spPr>
          <a:xfrm>
            <a:off x="2223426" y="4558"/>
            <a:ext cx="8885209" cy="834015"/>
          </a:xfrm>
          <a:solidFill>
            <a:srgbClr val="0070C0"/>
          </a:solidFill>
        </p:spPr>
        <p:txBody>
          <a:bodyPr anchor="ctr" anchorCtr="0"/>
          <a:lstStyle/>
          <a:p>
            <a:r>
              <a:rPr lang="en-GB" dirty="0">
                <a:solidFill>
                  <a:schemeClr val="bg1"/>
                </a:solidFill>
              </a:rPr>
              <a:t>Conditions starts action inside loop</a:t>
            </a:r>
          </a:p>
        </p:txBody>
      </p:sp>
    </p:spTree>
    <p:extLst>
      <p:ext uri="{BB962C8B-B14F-4D97-AF65-F5344CB8AC3E}">
        <p14:creationId xmlns:p14="http://schemas.microsoft.com/office/powerpoint/2010/main" val="738778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8885209" cy="834015"/>
          </a:xfrm>
          <a:solidFill>
            <a:srgbClr val="0070C0"/>
          </a:solidFill>
        </p:spPr>
        <p:txBody>
          <a:bodyPr anchor="ctr" anchorCtr="0"/>
          <a:lstStyle/>
          <a:p>
            <a:r>
              <a:rPr lang="en-GB" dirty="0">
                <a:solidFill>
                  <a:schemeClr val="bg1"/>
                </a:solidFill>
              </a:rPr>
              <a:t>Conditions starts action inside loop</a:t>
            </a:r>
          </a:p>
        </p:txBody>
      </p:sp>
      <p:sp>
        <p:nvSpPr>
          <p:cNvPr id="16" name="Content Placeholder 6">
            <a:extLst>
              <a:ext uri="{FF2B5EF4-FFF2-40B4-BE49-F238E27FC236}">
                <a16:creationId xmlns:a16="http://schemas.microsoft.com/office/drawing/2014/main" id="{9F6F238C-50DD-4A2C-A682-20CD78C708A3}"/>
              </a:ext>
            </a:extLst>
          </p:cNvPr>
          <p:cNvSpPr txBox="1">
            <a:spLocks/>
          </p:cNvSpPr>
          <p:nvPr/>
        </p:nvSpPr>
        <p:spPr>
          <a:xfrm>
            <a:off x="2223426" y="2508608"/>
            <a:ext cx="6204957" cy="28684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b="1" dirty="0">
                <a:solidFill>
                  <a:srgbClr val="0070C0"/>
                </a:solidFill>
              </a:rPr>
              <a:t>Loop always</a:t>
            </a:r>
          </a:p>
          <a:p>
            <a:pPr marL="0" indent="0">
              <a:buFont typeface="Arial" panose="020B0604020202020204" pitchFamily="34" charset="0"/>
              <a:buNone/>
            </a:pPr>
            <a:r>
              <a:rPr lang="en-GB" sz="3200" dirty="0">
                <a:solidFill>
                  <a:srgbClr val="0070C0"/>
                </a:solidFill>
              </a:rPr>
              <a:t>	if touch shoulder</a:t>
            </a:r>
          </a:p>
          <a:p>
            <a:pPr marL="0" indent="0">
              <a:buFont typeface="Arial" panose="020B0604020202020204" pitchFamily="34" charset="0"/>
              <a:buNone/>
            </a:pPr>
            <a:r>
              <a:rPr lang="en-GB" sz="3200" dirty="0">
                <a:solidFill>
                  <a:srgbClr val="0070C0"/>
                </a:solidFill>
              </a:rPr>
              <a:t>		turn right 90 degrees</a:t>
            </a:r>
          </a:p>
        </p:txBody>
      </p:sp>
      <p:sp>
        <p:nvSpPr>
          <p:cNvPr id="6" name="Speech Bubble: Rectangle with Corners Rounded 5">
            <a:extLst>
              <a:ext uri="{FF2B5EF4-FFF2-40B4-BE49-F238E27FC236}">
                <a16:creationId xmlns:a16="http://schemas.microsoft.com/office/drawing/2014/main" id="{8D937E34-E266-43CC-A94C-961E1F5AB16A}"/>
              </a:ext>
            </a:extLst>
          </p:cNvPr>
          <p:cNvSpPr/>
          <p:nvPr/>
        </p:nvSpPr>
        <p:spPr>
          <a:xfrm>
            <a:off x="7753350" y="2575718"/>
            <a:ext cx="3311413" cy="1701008"/>
          </a:xfrm>
          <a:prstGeom prst="wedgeRoundRectCallout">
            <a:avLst>
              <a:gd name="adj1" fmla="val 21532"/>
              <a:gd name="adj2" fmla="val 65570"/>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Work with a partner to act this out</a:t>
            </a:r>
          </a:p>
        </p:txBody>
      </p:sp>
    </p:spTree>
    <p:extLst>
      <p:ext uri="{BB962C8B-B14F-4D97-AF65-F5344CB8AC3E}">
        <p14:creationId xmlns:p14="http://schemas.microsoft.com/office/powerpoint/2010/main" val="2262249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a:extLst>
              <a:ext uri="{FF2B5EF4-FFF2-40B4-BE49-F238E27FC236}">
                <a16:creationId xmlns:a16="http://schemas.microsoft.com/office/drawing/2014/main" id="{9F6F238C-50DD-4A2C-A682-20CD78C708A3}"/>
              </a:ext>
            </a:extLst>
          </p:cNvPr>
          <p:cNvSpPr txBox="1">
            <a:spLocks/>
          </p:cNvSpPr>
          <p:nvPr/>
        </p:nvSpPr>
        <p:spPr>
          <a:xfrm>
            <a:off x="2223426" y="2508608"/>
            <a:ext cx="6204957" cy="28684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b="1" dirty="0">
                <a:solidFill>
                  <a:srgbClr val="0070C0"/>
                </a:solidFill>
              </a:rPr>
              <a:t>Always loop</a:t>
            </a:r>
          </a:p>
          <a:p>
            <a:pPr marL="0" indent="0">
              <a:buFont typeface="Arial" panose="020B0604020202020204" pitchFamily="34" charset="0"/>
              <a:buNone/>
            </a:pPr>
            <a:r>
              <a:rPr lang="en-GB" sz="3200" b="1" dirty="0">
                <a:solidFill>
                  <a:srgbClr val="0070C0"/>
                </a:solidFill>
              </a:rPr>
              <a:t>	</a:t>
            </a:r>
            <a:r>
              <a:rPr lang="en-GB" sz="3200" dirty="0">
                <a:solidFill>
                  <a:srgbClr val="0070C0"/>
                </a:solidFill>
              </a:rPr>
              <a:t>if partner clap</a:t>
            </a:r>
          </a:p>
          <a:p>
            <a:pPr marL="0" indent="0">
              <a:buFont typeface="Arial" panose="020B0604020202020204" pitchFamily="34" charset="0"/>
              <a:buNone/>
            </a:pPr>
            <a:r>
              <a:rPr lang="en-GB" sz="3200" dirty="0">
                <a:solidFill>
                  <a:srgbClr val="0070C0"/>
                </a:solidFill>
              </a:rPr>
              <a:t>		jump once</a:t>
            </a:r>
          </a:p>
          <a:p>
            <a:pPr marL="0" indent="0">
              <a:buFont typeface="Arial" panose="020B0604020202020204" pitchFamily="34" charset="0"/>
              <a:buNone/>
            </a:pPr>
            <a:r>
              <a:rPr lang="en-GB" sz="3200" dirty="0">
                <a:solidFill>
                  <a:srgbClr val="0070C0"/>
                </a:solidFill>
              </a:rPr>
              <a:t>		bow once</a:t>
            </a:r>
          </a:p>
        </p:txBody>
      </p:sp>
      <p:sp>
        <p:nvSpPr>
          <p:cNvPr id="13" name="Diamond 12">
            <a:extLst>
              <a:ext uri="{FF2B5EF4-FFF2-40B4-BE49-F238E27FC236}">
                <a16:creationId xmlns:a16="http://schemas.microsoft.com/office/drawing/2014/main" id="{EE49C6C7-E999-4C65-B7E2-EBCFD4606ED6}"/>
              </a:ext>
            </a:extLst>
          </p:cNvPr>
          <p:cNvSpPr/>
          <p:nvPr/>
        </p:nvSpPr>
        <p:spPr>
          <a:xfrm>
            <a:off x="6024397" y="3152473"/>
            <a:ext cx="952500" cy="466725"/>
          </a:xfrm>
          <a:prstGeom prst="diamond">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Freeform: Shape 13">
            <a:extLst>
              <a:ext uri="{FF2B5EF4-FFF2-40B4-BE49-F238E27FC236}">
                <a16:creationId xmlns:a16="http://schemas.microsoft.com/office/drawing/2014/main" id="{4AF81529-B269-45E9-8F76-962E689F17A9}"/>
              </a:ext>
            </a:extLst>
          </p:cNvPr>
          <p:cNvSpPr/>
          <p:nvPr/>
        </p:nvSpPr>
        <p:spPr>
          <a:xfrm flipH="1">
            <a:off x="6469713" y="3413806"/>
            <a:ext cx="542977" cy="1401442"/>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Freeform: Shape 14">
            <a:extLst>
              <a:ext uri="{FF2B5EF4-FFF2-40B4-BE49-F238E27FC236}">
                <a16:creationId xmlns:a16="http://schemas.microsoft.com/office/drawing/2014/main" id="{A101B535-9F96-4678-A9C8-366B63D55051}"/>
              </a:ext>
            </a:extLst>
          </p:cNvPr>
          <p:cNvSpPr/>
          <p:nvPr/>
        </p:nvSpPr>
        <p:spPr>
          <a:xfrm>
            <a:off x="5957670" y="3413806"/>
            <a:ext cx="542977" cy="1401442"/>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 name="Straight Connector 16">
            <a:extLst>
              <a:ext uri="{FF2B5EF4-FFF2-40B4-BE49-F238E27FC236}">
                <a16:creationId xmlns:a16="http://schemas.microsoft.com/office/drawing/2014/main" id="{AAD59ABA-0958-48B1-8212-3DAD7B823604}"/>
              </a:ext>
            </a:extLst>
          </p:cNvPr>
          <p:cNvCxnSpPr>
            <a:endCxn id="13" idx="0"/>
          </p:cNvCxnSpPr>
          <p:nvPr/>
        </p:nvCxnSpPr>
        <p:spPr>
          <a:xfrm>
            <a:off x="6500647" y="2527981"/>
            <a:ext cx="0" cy="6244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Freeform: Shape 17">
            <a:extLst>
              <a:ext uri="{FF2B5EF4-FFF2-40B4-BE49-F238E27FC236}">
                <a16:creationId xmlns:a16="http://schemas.microsoft.com/office/drawing/2014/main" id="{68B6E4BE-E920-4E8F-9308-CA581EB2F934}"/>
              </a:ext>
            </a:extLst>
          </p:cNvPr>
          <p:cNvSpPr/>
          <p:nvPr/>
        </p:nvSpPr>
        <p:spPr>
          <a:xfrm>
            <a:off x="6468063" y="2739815"/>
            <a:ext cx="1081334" cy="2415409"/>
          </a:xfrm>
          <a:custGeom>
            <a:avLst/>
            <a:gdLst>
              <a:gd name="connsiteX0" fmla="*/ 6415 w 1081334"/>
              <a:gd name="connsiteY0" fmla="*/ 2131316 h 2493351"/>
              <a:gd name="connsiteX1" fmla="*/ 6415 w 1081334"/>
              <a:gd name="connsiteY1" fmla="*/ 2350391 h 2493351"/>
              <a:gd name="connsiteX2" fmla="*/ 73090 w 1081334"/>
              <a:gd name="connsiteY2" fmla="*/ 2493266 h 2493351"/>
              <a:gd name="connsiteX3" fmla="*/ 463615 w 1081334"/>
              <a:gd name="connsiteY3" fmla="*/ 2331341 h 2493351"/>
              <a:gd name="connsiteX4" fmla="*/ 949390 w 1081334"/>
              <a:gd name="connsiteY4" fmla="*/ 1493141 h 2493351"/>
              <a:gd name="connsiteX5" fmla="*/ 1016065 w 1081334"/>
              <a:gd name="connsiteY5" fmla="*/ 131066 h 2493351"/>
              <a:gd name="connsiteX6" fmla="*/ 111190 w 1081334"/>
              <a:gd name="connsiteY6" fmla="*/ 131066 h 2493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1334" h="2493351">
                <a:moveTo>
                  <a:pt x="6415" y="2131316"/>
                </a:moveTo>
                <a:cubicBezTo>
                  <a:pt x="859" y="2210691"/>
                  <a:pt x="-4697" y="2290066"/>
                  <a:pt x="6415" y="2350391"/>
                </a:cubicBezTo>
                <a:cubicBezTo>
                  <a:pt x="17527" y="2410716"/>
                  <a:pt x="-3110" y="2496441"/>
                  <a:pt x="73090" y="2493266"/>
                </a:cubicBezTo>
                <a:cubicBezTo>
                  <a:pt x="149290" y="2490091"/>
                  <a:pt x="317565" y="2498028"/>
                  <a:pt x="463615" y="2331341"/>
                </a:cubicBezTo>
                <a:cubicBezTo>
                  <a:pt x="609665" y="2164654"/>
                  <a:pt x="857315" y="1859853"/>
                  <a:pt x="949390" y="1493141"/>
                </a:cubicBezTo>
                <a:cubicBezTo>
                  <a:pt x="1041465" y="1126428"/>
                  <a:pt x="1155765" y="358078"/>
                  <a:pt x="1016065" y="131066"/>
                </a:cubicBezTo>
                <a:cubicBezTo>
                  <a:pt x="876365" y="-95947"/>
                  <a:pt x="493777" y="17559"/>
                  <a:pt x="111190" y="131066"/>
                </a:cubicBezTo>
              </a:path>
            </a:pathLst>
          </a:custGeom>
          <a:noFill/>
          <a:ln w="381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E9B2F9A2-40EF-44CD-9CAB-7A3FC4E971E7}"/>
              </a:ext>
            </a:extLst>
          </p:cNvPr>
          <p:cNvSpPr/>
          <p:nvPr/>
        </p:nvSpPr>
        <p:spPr>
          <a:xfrm>
            <a:off x="5831439" y="3832906"/>
            <a:ext cx="250810" cy="198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02C139EA-DD84-4352-8FB5-642060D2513A}"/>
              </a:ext>
            </a:extLst>
          </p:cNvPr>
          <p:cNvSpPr/>
          <p:nvPr/>
        </p:nvSpPr>
        <p:spPr>
          <a:xfrm>
            <a:off x="5898868" y="4406038"/>
            <a:ext cx="250810" cy="198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Rounded Corners 11">
            <a:extLst>
              <a:ext uri="{FF2B5EF4-FFF2-40B4-BE49-F238E27FC236}">
                <a16:creationId xmlns:a16="http://schemas.microsoft.com/office/drawing/2014/main" id="{C40FDB56-652B-4340-8ACB-A6402EE667AB}"/>
              </a:ext>
            </a:extLst>
          </p:cNvPr>
          <p:cNvSpPr/>
          <p:nvPr/>
        </p:nvSpPr>
        <p:spPr>
          <a:xfrm>
            <a:off x="1265074" y="3806273"/>
            <a:ext cx="2805775" cy="834015"/>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2400" dirty="0">
                <a:solidFill>
                  <a:schemeClr val="tx1"/>
                </a:solidFill>
              </a:rPr>
              <a:t>A condition can start many actions</a:t>
            </a:r>
          </a:p>
        </p:txBody>
      </p:sp>
      <p:sp>
        <p:nvSpPr>
          <p:cNvPr id="20" name="Title 1">
            <a:extLst>
              <a:ext uri="{FF2B5EF4-FFF2-40B4-BE49-F238E27FC236}">
                <a16:creationId xmlns:a16="http://schemas.microsoft.com/office/drawing/2014/main" id="{DBC9E9F4-4ACA-4932-852B-812383998A0D}"/>
              </a:ext>
            </a:extLst>
          </p:cNvPr>
          <p:cNvSpPr>
            <a:spLocks noGrp="1"/>
          </p:cNvSpPr>
          <p:nvPr>
            <p:ph type="title"/>
          </p:nvPr>
        </p:nvSpPr>
        <p:spPr>
          <a:xfrm>
            <a:off x="2223426" y="4558"/>
            <a:ext cx="8885209" cy="834015"/>
          </a:xfrm>
          <a:solidFill>
            <a:srgbClr val="0070C0"/>
          </a:solidFill>
        </p:spPr>
        <p:txBody>
          <a:bodyPr anchor="ctr" anchorCtr="0"/>
          <a:lstStyle/>
          <a:p>
            <a:r>
              <a:rPr lang="en-GB" dirty="0">
                <a:solidFill>
                  <a:schemeClr val="bg1"/>
                </a:solidFill>
              </a:rPr>
              <a:t>Conditions starts action inside loop</a:t>
            </a:r>
          </a:p>
        </p:txBody>
      </p:sp>
    </p:spTree>
    <p:extLst>
      <p:ext uri="{BB962C8B-B14F-4D97-AF65-F5344CB8AC3E}">
        <p14:creationId xmlns:p14="http://schemas.microsoft.com/office/powerpoint/2010/main" val="1038201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a:extLst>
              <a:ext uri="{FF2B5EF4-FFF2-40B4-BE49-F238E27FC236}">
                <a16:creationId xmlns:a16="http://schemas.microsoft.com/office/drawing/2014/main" id="{9F6F238C-50DD-4A2C-A682-20CD78C708A3}"/>
              </a:ext>
            </a:extLst>
          </p:cNvPr>
          <p:cNvSpPr txBox="1">
            <a:spLocks/>
          </p:cNvSpPr>
          <p:nvPr/>
        </p:nvSpPr>
        <p:spPr>
          <a:xfrm>
            <a:off x="2223426" y="2508608"/>
            <a:ext cx="6204957" cy="28684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b="1" dirty="0">
                <a:solidFill>
                  <a:srgbClr val="0070C0"/>
                </a:solidFill>
              </a:rPr>
              <a:t>Always loop</a:t>
            </a:r>
          </a:p>
          <a:p>
            <a:pPr marL="0" indent="0">
              <a:buFont typeface="Arial" panose="020B0604020202020204" pitchFamily="34" charset="0"/>
              <a:buNone/>
            </a:pPr>
            <a:r>
              <a:rPr lang="en-GB" sz="3200" b="1" dirty="0">
                <a:solidFill>
                  <a:srgbClr val="0070C0"/>
                </a:solidFill>
              </a:rPr>
              <a:t>	</a:t>
            </a:r>
            <a:r>
              <a:rPr lang="en-GB" sz="3200" dirty="0">
                <a:solidFill>
                  <a:srgbClr val="0070C0"/>
                </a:solidFill>
              </a:rPr>
              <a:t>if partner clap</a:t>
            </a:r>
          </a:p>
          <a:p>
            <a:pPr marL="0" indent="0">
              <a:buFont typeface="Arial" panose="020B0604020202020204" pitchFamily="34" charset="0"/>
              <a:buNone/>
            </a:pPr>
            <a:r>
              <a:rPr lang="en-GB" sz="3200" dirty="0">
                <a:solidFill>
                  <a:srgbClr val="0070C0"/>
                </a:solidFill>
              </a:rPr>
              <a:t>		jump once</a:t>
            </a:r>
          </a:p>
          <a:p>
            <a:pPr marL="0" indent="0">
              <a:buFont typeface="Arial" panose="020B0604020202020204" pitchFamily="34" charset="0"/>
              <a:buNone/>
            </a:pPr>
            <a:r>
              <a:rPr lang="en-GB" sz="3200" dirty="0">
                <a:solidFill>
                  <a:srgbClr val="0070C0"/>
                </a:solidFill>
              </a:rPr>
              <a:t>		bow once</a:t>
            </a:r>
          </a:p>
        </p:txBody>
      </p:sp>
      <p:sp>
        <p:nvSpPr>
          <p:cNvPr id="13" name="Diamond 12">
            <a:extLst>
              <a:ext uri="{FF2B5EF4-FFF2-40B4-BE49-F238E27FC236}">
                <a16:creationId xmlns:a16="http://schemas.microsoft.com/office/drawing/2014/main" id="{EE49C6C7-E999-4C65-B7E2-EBCFD4606ED6}"/>
              </a:ext>
            </a:extLst>
          </p:cNvPr>
          <p:cNvSpPr/>
          <p:nvPr/>
        </p:nvSpPr>
        <p:spPr>
          <a:xfrm>
            <a:off x="6096000" y="3125840"/>
            <a:ext cx="952500" cy="466725"/>
          </a:xfrm>
          <a:prstGeom prst="diamond">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Freeform: Shape 13">
            <a:extLst>
              <a:ext uri="{FF2B5EF4-FFF2-40B4-BE49-F238E27FC236}">
                <a16:creationId xmlns:a16="http://schemas.microsoft.com/office/drawing/2014/main" id="{4AF81529-B269-45E9-8F76-962E689F17A9}"/>
              </a:ext>
            </a:extLst>
          </p:cNvPr>
          <p:cNvSpPr/>
          <p:nvPr/>
        </p:nvSpPr>
        <p:spPr>
          <a:xfrm flipH="1">
            <a:off x="6541316" y="3387173"/>
            <a:ext cx="542977" cy="1401442"/>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Freeform: Shape 14">
            <a:extLst>
              <a:ext uri="{FF2B5EF4-FFF2-40B4-BE49-F238E27FC236}">
                <a16:creationId xmlns:a16="http://schemas.microsoft.com/office/drawing/2014/main" id="{A101B535-9F96-4678-A9C8-366B63D55051}"/>
              </a:ext>
            </a:extLst>
          </p:cNvPr>
          <p:cNvSpPr/>
          <p:nvPr/>
        </p:nvSpPr>
        <p:spPr>
          <a:xfrm>
            <a:off x="6029273" y="3387173"/>
            <a:ext cx="542977" cy="1401442"/>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 name="Straight Connector 16">
            <a:extLst>
              <a:ext uri="{FF2B5EF4-FFF2-40B4-BE49-F238E27FC236}">
                <a16:creationId xmlns:a16="http://schemas.microsoft.com/office/drawing/2014/main" id="{AAD59ABA-0958-48B1-8212-3DAD7B823604}"/>
              </a:ext>
            </a:extLst>
          </p:cNvPr>
          <p:cNvCxnSpPr>
            <a:endCxn id="13" idx="0"/>
          </p:cNvCxnSpPr>
          <p:nvPr/>
        </p:nvCxnSpPr>
        <p:spPr>
          <a:xfrm>
            <a:off x="6572250" y="2501348"/>
            <a:ext cx="0" cy="6244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Freeform: Shape 17">
            <a:extLst>
              <a:ext uri="{FF2B5EF4-FFF2-40B4-BE49-F238E27FC236}">
                <a16:creationId xmlns:a16="http://schemas.microsoft.com/office/drawing/2014/main" id="{68B6E4BE-E920-4E8F-9308-CA581EB2F934}"/>
              </a:ext>
            </a:extLst>
          </p:cNvPr>
          <p:cNvSpPr/>
          <p:nvPr/>
        </p:nvSpPr>
        <p:spPr>
          <a:xfrm>
            <a:off x="6539666" y="2713182"/>
            <a:ext cx="1081334" cy="2415409"/>
          </a:xfrm>
          <a:custGeom>
            <a:avLst/>
            <a:gdLst>
              <a:gd name="connsiteX0" fmla="*/ 6415 w 1081334"/>
              <a:gd name="connsiteY0" fmla="*/ 2131316 h 2493351"/>
              <a:gd name="connsiteX1" fmla="*/ 6415 w 1081334"/>
              <a:gd name="connsiteY1" fmla="*/ 2350391 h 2493351"/>
              <a:gd name="connsiteX2" fmla="*/ 73090 w 1081334"/>
              <a:gd name="connsiteY2" fmla="*/ 2493266 h 2493351"/>
              <a:gd name="connsiteX3" fmla="*/ 463615 w 1081334"/>
              <a:gd name="connsiteY3" fmla="*/ 2331341 h 2493351"/>
              <a:gd name="connsiteX4" fmla="*/ 949390 w 1081334"/>
              <a:gd name="connsiteY4" fmla="*/ 1493141 h 2493351"/>
              <a:gd name="connsiteX5" fmla="*/ 1016065 w 1081334"/>
              <a:gd name="connsiteY5" fmla="*/ 131066 h 2493351"/>
              <a:gd name="connsiteX6" fmla="*/ 111190 w 1081334"/>
              <a:gd name="connsiteY6" fmla="*/ 131066 h 2493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1334" h="2493351">
                <a:moveTo>
                  <a:pt x="6415" y="2131316"/>
                </a:moveTo>
                <a:cubicBezTo>
                  <a:pt x="859" y="2210691"/>
                  <a:pt x="-4697" y="2290066"/>
                  <a:pt x="6415" y="2350391"/>
                </a:cubicBezTo>
                <a:cubicBezTo>
                  <a:pt x="17527" y="2410716"/>
                  <a:pt x="-3110" y="2496441"/>
                  <a:pt x="73090" y="2493266"/>
                </a:cubicBezTo>
                <a:cubicBezTo>
                  <a:pt x="149290" y="2490091"/>
                  <a:pt x="317565" y="2498028"/>
                  <a:pt x="463615" y="2331341"/>
                </a:cubicBezTo>
                <a:cubicBezTo>
                  <a:pt x="609665" y="2164654"/>
                  <a:pt x="857315" y="1859853"/>
                  <a:pt x="949390" y="1493141"/>
                </a:cubicBezTo>
                <a:cubicBezTo>
                  <a:pt x="1041465" y="1126428"/>
                  <a:pt x="1155765" y="358078"/>
                  <a:pt x="1016065" y="131066"/>
                </a:cubicBezTo>
                <a:cubicBezTo>
                  <a:pt x="876365" y="-95947"/>
                  <a:pt x="493777" y="17559"/>
                  <a:pt x="111190" y="131066"/>
                </a:cubicBezTo>
              </a:path>
            </a:pathLst>
          </a:custGeom>
          <a:noFill/>
          <a:ln w="381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E9B2F9A2-40EF-44CD-9CAB-7A3FC4E971E7}"/>
              </a:ext>
            </a:extLst>
          </p:cNvPr>
          <p:cNvSpPr/>
          <p:nvPr/>
        </p:nvSpPr>
        <p:spPr>
          <a:xfrm>
            <a:off x="5903042" y="3806273"/>
            <a:ext cx="250810" cy="198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02C139EA-DD84-4352-8FB5-642060D2513A}"/>
              </a:ext>
            </a:extLst>
          </p:cNvPr>
          <p:cNvSpPr/>
          <p:nvPr/>
        </p:nvSpPr>
        <p:spPr>
          <a:xfrm>
            <a:off x="5924692" y="4324848"/>
            <a:ext cx="250810" cy="198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itle 1">
            <a:extLst>
              <a:ext uri="{FF2B5EF4-FFF2-40B4-BE49-F238E27FC236}">
                <a16:creationId xmlns:a16="http://schemas.microsoft.com/office/drawing/2014/main" id="{DBC9E9F4-4ACA-4932-852B-812383998A0D}"/>
              </a:ext>
            </a:extLst>
          </p:cNvPr>
          <p:cNvSpPr>
            <a:spLocks noGrp="1"/>
          </p:cNvSpPr>
          <p:nvPr>
            <p:ph type="title"/>
          </p:nvPr>
        </p:nvSpPr>
        <p:spPr>
          <a:xfrm>
            <a:off x="2223426" y="4558"/>
            <a:ext cx="8885209" cy="834015"/>
          </a:xfrm>
          <a:solidFill>
            <a:srgbClr val="0070C0"/>
          </a:solidFill>
        </p:spPr>
        <p:txBody>
          <a:bodyPr anchor="ctr" anchorCtr="0"/>
          <a:lstStyle/>
          <a:p>
            <a:r>
              <a:rPr lang="en-GB" dirty="0">
                <a:solidFill>
                  <a:schemeClr val="bg1"/>
                </a:solidFill>
              </a:rPr>
              <a:t>Conditions starts action inside loop</a:t>
            </a:r>
          </a:p>
        </p:txBody>
      </p:sp>
      <p:sp>
        <p:nvSpPr>
          <p:cNvPr id="21" name="Speech Bubble: Rectangle with Corners Rounded 20">
            <a:extLst>
              <a:ext uri="{FF2B5EF4-FFF2-40B4-BE49-F238E27FC236}">
                <a16:creationId xmlns:a16="http://schemas.microsoft.com/office/drawing/2014/main" id="{EA7D3F12-F5D7-4F41-832C-037910E5AA28}"/>
              </a:ext>
            </a:extLst>
          </p:cNvPr>
          <p:cNvSpPr/>
          <p:nvPr/>
        </p:nvSpPr>
        <p:spPr>
          <a:xfrm>
            <a:off x="7753350" y="2575718"/>
            <a:ext cx="3311413" cy="1701008"/>
          </a:xfrm>
          <a:prstGeom prst="wedgeRoundRectCallout">
            <a:avLst>
              <a:gd name="adj1" fmla="val 21532"/>
              <a:gd name="adj2" fmla="val 65570"/>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Work with a partner to act this out</a:t>
            </a:r>
          </a:p>
        </p:txBody>
      </p:sp>
    </p:spTree>
    <p:extLst>
      <p:ext uri="{BB962C8B-B14F-4D97-AF65-F5344CB8AC3E}">
        <p14:creationId xmlns:p14="http://schemas.microsoft.com/office/powerpoint/2010/main" val="3845895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a:extLst>
              <a:ext uri="{FF2B5EF4-FFF2-40B4-BE49-F238E27FC236}">
                <a16:creationId xmlns:a16="http://schemas.microsoft.com/office/drawing/2014/main" id="{9F6F238C-50DD-4A2C-A682-20CD78C708A3}"/>
              </a:ext>
            </a:extLst>
          </p:cNvPr>
          <p:cNvSpPr txBox="1">
            <a:spLocks/>
          </p:cNvSpPr>
          <p:nvPr/>
        </p:nvSpPr>
        <p:spPr>
          <a:xfrm>
            <a:off x="2223426" y="2508608"/>
            <a:ext cx="6204957" cy="28684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b="1" dirty="0">
                <a:solidFill>
                  <a:srgbClr val="0070C0"/>
                </a:solidFill>
              </a:rPr>
              <a:t>Always loop</a:t>
            </a:r>
          </a:p>
          <a:p>
            <a:pPr marL="0" indent="0">
              <a:buFont typeface="Arial" panose="020B0604020202020204" pitchFamily="34" charset="0"/>
              <a:buNone/>
            </a:pPr>
            <a:r>
              <a:rPr lang="en-GB" sz="3200" b="1" dirty="0">
                <a:solidFill>
                  <a:srgbClr val="0070C0"/>
                </a:solidFill>
              </a:rPr>
              <a:t>	</a:t>
            </a:r>
            <a:r>
              <a:rPr lang="en-GB" sz="3200" dirty="0">
                <a:solidFill>
                  <a:srgbClr val="0070C0"/>
                </a:solidFill>
              </a:rPr>
              <a:t>if partner clap</a:t>
            </a:r>
          </a:p>
          <a:p>
            <a:pPr marL="0" indent="0">
              <a:buFont typeface="Arial" panose="020B0604020202020204" pitchFamily="34" charset="0"/>
              <a:buNone/>
            </a:pPr>
            <a:r>
              <a:rPr lang="en-GB" sz="3200" dirty="0">
                <a:solidFill>
                  <a:srgbClr val="0070C0"/>
                </a:solidFill>
              </a:rPr>
              <a:t>		jump once</a:t>
            </a:r>
          </a:p>
          <a:p>
            <a:pPr marL="0" indent="0">
              <a:buFont typeface="Arial" panose="020B0604020202020204" pitchFamily="34" charset="0"/>
              <a:buNone/>
            </a:pPr>
            <a:r>
              <a:rPr lang="en-GB" sz="3200" dirty="0">
                <a:solidFill>
                  <a:srgbClr val="0070C0"/>
                </a:solidFill>
              </a:rPr>
              <a:t>		bow once</a:t>
            </a:r>
          </a:p>
        </p:txBody>
      </p:sp>
      <p:sp>
        <p:nvSpPr>
          <p:cNvPr id="13" name="Diamond 12">
            <a:extLst>
              <a:ext uri="{FF2B5EF4-FFF2-40B4-BE49-F238E27FC236}">
                <a16:creationId xmlns:a16="http://schemas.microsoft.com/office/drawing/2014/main" id="{EE49C6C7-E999-4C65-B7E2-EBCFD4606ED6}"/>
              </a:ext>
            </a:extLst>
          </p:cNvPr>
          <p:cNvSpPr/>
          <p:nvPr/>
        </p:nvSpPr>
        <p:spPr>
          <a:xfrm>
            <a:off x="6237461" y="3125840"/>
            <a:ext cx="952500" cy="466725"/>
          </a:xfrm>
          <a:prstGeom prst="diamond">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Freeform: Shape 13">
            <a:extLst>
              <a:ext uri="{FF2B5EF4-FFF2-40B4-BE49-F238E27FC236}">
                <a16:creationId xmlns:a16="http://schemas.microsoft.com/office/drawing/2014/main" id="{4AF81529-B269-45E9-8F76-962E689F17A9}"/>
              </a:ext>
            </a:extLst>
          </p:cNvPr>
          <p:cNvSpPr/>
          <p:nvPr/>
        </p:nvSpPr>
        <p:spPr>
          <a:xfrm flipH="1">
            <a:off x="6682777" y="3387173"/>
            <a:ext cx="542977" cy="1401442"/>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Freeform: Shape 14">
            <a:extLst>
              <a:ext uri="{FF2B5EF4-FFF2-40B4-BE49-F238E27FC236}">
                <a16:creationId xmlns:a16="http://schemas.microsoft.com/office/drawing/2014/main" id="{A101B535-9F96-4678-A9C8-366B63D55051}"/>
              </a:ext>
            </a:extLst>
          </p:cNvPr>
          <p:cNvSpPr/>
          <p:nvPr/>
        </p:nvSpPr>
        <p:spPr>
          <a:xfrm>
            <a:off x="6170734" y="3387173"/>
            <a:ext cx="542977" cy="1401442"/>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 name="Straight Connector 16">
            <a:extLst>
              <a:ext uri="{FF2B5EF4-FFF2-40B4-BE49-F238E27FC236}">
                <a16:creationId xmlns:a16="http://schemas.microsoft.com/office/drawing/2014/main" id="{AAD59ABA-0958-48B1-8212-3DAD7B823604}"/>
              </a:ext>
            </a:extLst>
          </p:cNvPr>
          <p:cNvCxnSpPr>
            <a:endCxn id="13" idx="0"/>
          </p:cNvCxnSpPr>
          <p:nvPr/>
        </p:nvCxnSpPr>
        <p:spPr>
          <a:xfrm>
            <a:off x="6713711" y="2501348"/>
            <a:ext cx="0" cy="6244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Freeform: Shape 17">
            <a:extLst>
              <a:ext uri="{FF2B5EF4-FFF2-40B4-BE49-F238E27FC236}">
                <a16:creationId xmlns:a16="http://schemas.microsoft.com/office/drawing/2014/main" id="{68B6E4BE-E920-4E8F-9308-CA581EB2F934}"/>
              </a:ext>
            </a:extLst>
          </p:cNvPr>
          <p:cNvSpPr/>
          <p:nvPr/>
        </p:nvSpPr>
        <p:spPr>
          <a:xfrm>
            <a:off x="6681127" y="2713182"/>
            <a:ext cx="1081334" cy="2415409"/>
          </a:xfrm>
          <a:custGeom>
            <a:avLst/>
            <a:gdLst>
              <a:gd name="connsiteX0" fmla="*/ 6415 w 1081334"/>
              <a:gd name="connsiteY0" fmla="*/ 2131316 h 2493351"/>
              <a:gd name="connsiteX1" fmla="*/ 6415 w 1081334"/>
              <a:gd name="connsiteY1" fmla="*/ 2350391 h 2493351"/>
              <a:gd name="connsiteX2" fmla="*/ 73090 w 1081334"/>
              <a:gd name="connsiteY2" fmla="*/ 2493266 h 2493351"/>
              <a:gd name="connsiteX3" fmla="*/ 463615 w 1081334"/>
              <a:gd name="connsiteY3" fmla="*/ 2331341 h 2493351"/>
              <a:gd name="connsiteX4" fmla="*/ 949390 w 1081334"/>
              <a:gd name="connsiteY4" fmla="*/ 1493141 h 2493351"/>
              <a:gd name="connsiteX5" fmla="*/ 1016065 w 1081334"/>
              <a:gd name="connsiteY5" fmla="*/ 131066 h 2493351"/>
              <a:gd name="connsiteX6" fmla="*/ 111190 w 1081334"/>
              <a:gd name="connsiteY6" fmla="*/ 131066 h 2493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1334" h="2493351">
                <a:moveTo>
                  <a:pt x="6415" y="2131316"/>
                </a:moveTo>
                <a:cubicBezTo>
                  <a:pt x="859" y="2210691"/>
                  <a:pt x="-4697" y="2290066"/>
                  <a:pt x="6415" y="2350391"/>
                </a:cubicBezTo>
                <a:cubicBezTo>
                  <a:pt x="17527" y="2410716"/>
                  <a:pt x="-3110" y="2496441"/>
                  <a:pt x="73090" y="2493266"/>
                </a:cubicBezTo>
                <a:cubicBezTo>
                  <a:pt x="149290" y="2490091"/>
                  <a:pt x="317565" y="2498028"/>
                  <a:pt x="463615" y="2331341"/>
                </a:cubicBezTo>
                <a:cubicBezTo>
                  <a:pt x="609665" y="2164654"/>
                  <a:pt x="857315" y="1859853"/>
                  <a:pt x="949390" y="1493141"/>
                </a:cubicBezTo>
                <a:cubicBezTo>
                  <a:pt x="1041465" y="1126428"/>
                  <a:pt x="1155765" y="358078"/>
                  <a:pt x="1016065" y="131066"/>
                </a:cubicBezTo>
                <a:cubicBezTo>
                  <a:pt x="876365" y="-95947"/>
                  <a:pt x="493777" y="17559"/>
                  <a:pt x="111190" y="131066"/>
                </a:cubicBezTo>
              </a:path>
            </a:pathLst>
          </a:custGeom>
          <a:noFill/>
          <a:ln w="381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E9B2F9A2-40EF-44CD-9CAB-7A3FC4E971E7}"/>
              </a:ext>
            </a:extLst>
          </p:cNvPr>
          <p:cNvSpPr/>
          <p:nvPr/>
        </p:nvSpPr>
        <p:spPr>
          <a:xfrm>
            <a:off x="6044503" y="3806273"/>
            <a:ext cx="250810" cy="198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02C139EA-DD84-4352-8FB5-642060D2513A}"/>
              </a:ext>
            </a:extLst>
          </p:cNvPr>
          <p:cNvSpPr/>
          <p:nvPr/>
        </p:nvSpPr>
        <p:spPr>
          <a:xfrm>
            <a:off x="6066153" y="4324848"/>
            <a:ext cx="250810" cy="198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Speech Bubble: Rectangle with Corners Rounded 19">
            <a:extLst>
              <a:ext uri="{FF2B5EF4-FFF2-40B4-BE49-F238E27FC236}">
                <a16:creationId xmlns:a16="http://schemas.microsoft.com/office/drawing/2014/main" id="{B73982C8-3C20-4A6F-8FC7-AEE65FA93B03}"/>
              </a:ext>
            </a:extLst>
          </p:cNvPr>
          <p:cNvSpPr/>
          <p:nvPr/>
        </p:nvSpPr>
        <p:spPr>
          <a:xfrm>
            <a:off x="2223426" y="6019427"/>
            <a:ext cx="4457701" cy="834015"/>
          </a:xfrm>
          <a:prstGeom prst="wedgeRoundRectCallout">
            <a:avLst>
              <a:gd name="adj1" fmla="val 53756"/>
              <a:gd name="adj2" fmla="val 24371"/>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Now write your own</a:t>
            </a:r>
          </a:p>
        </p:txBody>
      </p:sp>
      <p:sp>
        <p:nvSpPr>
          <p:cNvPr id="21" name="Title 1">
            <a:extLst>
              <a:ext uri="{FF2B5EF4-FFF2-40B4-BE49-F238E27FC236}">
                <a16:creationId xmlns:a16="http://schemas.microsoft.com/office/drawing/2014/main" id="{139FE7BE-83C9-4113-A508-F082D0441283}"/>
              </a:ext>
            </a:extLst>
          </p:cNvPr>
          <p:cNvSpPr>
            <a:spLocks noGrp="1"/>
          </p:cNvSpPr>
          <p:nvPr>
            <p:ph type="title"/>
          </p:nvPr>
        </p:nvSpPr>
        <p:spPr>
          <a:xfrm>
            <a:off x="2223426" y="4558"/>
            <a:ext cx="8885209" cy="834015"/>
          </a:xfrm>
          <a:solidFill>
            <a:srgbClr val="0070C0"/>
          </a:solidFill>
        </p:spPr>
        <p:txBody>
          <a:bodyPr anchor="ctr" anchorCtr="0"/>
          <a:lstStyle/>
          <a:p>
            <a:r>
              <a:rPr lang="en-GB" dirty="0">
                <a:solidFill>
                  <a:schemeClr val="bg1"/>
                </a:solidFill>
              </a:rPr>
              <a:t>Conditions starts action inside loop</a:t>
            </a:r>
          </a:p>
        </p:txBody>
      </p:sp>
      <p:sp>
        <p:nvSpPr>
          <p:cNvPr id="12" name="Speech Bubble: Rectangle with Corners Rounded 11">
            <a:extLst>
              <a:ext uri="{FF2B5EF4-FFF2-40B4-BE49-F238E27FC236}">
                <a16:creationId xmlns:a16="http://schemas.microsoft.com/office/drawing/2014/main" id="{9A64D65A-D91E-4596-9737-058BACADE2C1}"/>
              </a:ext>
            </a:extLst>
          </p:cNvPr>
          <p:cNvSpPr/>
          <p:nvPr/>
        </p:nvSpPr>
        <p:spPr>
          <a:xfrm>
            <a:off x="7762461" y="4274327"/>
            <a:ext cx="3311413" cy="1701008"/>
          </a:xfrm>
          <a:prstGeom prst="wedgeRoundRectCallout">
            <a:avLst>
              <a:gd name="adj1" fmla="val -19888"/>
              <a:gd name="adj2" fmla="val 65570"/>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Try it out with a partner</a:t>
            </a:r>
          </a:p>
        </p:txBody>
      </p:sp>
      <p:pic>
        <p:nvPicPr>
          <p:cNvPr id="22" name="Graphic 21" descr="Clipboard outline">
            <a:extLst>
              <a:ext uri="{FF2B5EF4-FFF2-40B4-BE49-F238E27FC236}">
                <a16:creationId xmlns:a16="http://schemas.microsoft.com/office/drawing/2014/main" id="{E8CCB76C-B41D-4688-B0CB-D941FD2345D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41429" y="5939042"/>
            <a:ext cx="914400" cy="914400"/>
          </a:xfrm>
          <a:prstGeom prst="rect">
            <a:avLst/>
          </a:prstGeom>
        </p:spPr>
      </p:pic>
    </p:spTree>
    <p:extLst>
      <p:ext uri="{BB962C8B-B14F-4D97-AF65-F5344CB8AC3E}">
        <p14:creationId xmlns:p14="http://schemas.microsoft.com/office/powerpoint/2010/main" val="1505596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Graphical user interface, application&#10;&#10;Description automatically generated">
            <a:extLst>
              <a:ext uri="{FF2B5EF4-FFF2-40B4-BE49-F238E27FC236}">
                <a16:creationId xmlns:a16="http://schemas.microsoft.com/office/drawing/2014/main" id="{72BDCCAD-1792-4C3A-B858-8DDD92F02C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9045" y="2550794"/>
            <a:ext cx="4695825" cy="3109680"/>
          </a:xfrm>
          <a:prstGeom prst="rect">
            <a:avLst/>
          </a:prstGeom>
        </p:spPr>
      </p:pic>
      <p:sp>
        <p:nvSpPr>
          <p:cNvPr id="20" name="Speech Bubble: Rectangle with Corners Rounded 19">
            <a:extLst>
              <a:ext uri="{FF2B5EF4-FFF2-40B4-BE49-F238E27FC236}">
                <a16:creationId xmlns:a16="http://schemas.microsoft.com/office/drawing/2014/main" id="{B73982C8-3C20-4A6F-8FC7-AEE65FA93B03}"/>
              </a:ext>
            </a:extLst>
          </p:cNvPr>
          <p:cNvSpPr/>
          <p:nvPr/>
        </p:nvSpPr>
        <p:spPr>
          <a:xfrm>
            <a:off x="2208106" y="1716779"/>
            <a:ext cx="4457701" cy="834015"/>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In Scratch Code</a:t>
            </a:r>
          </a:p>
        </p:txBody>
      </p:sp>
      <p:sp>
        <p:nvSpPr>
          <p:cNvPr id="21" name="Title 1">
            <a:extLst>
              <a:ext uri="{FF2B5EF4-FFF2-40B4-BE49-F238E27FC236}">
                <a16:creationId xmlns:a16="http://schemas.microsoft.com/office/drawing/2014/main" id="{C1B04AFD-90DD-4840-91D9-D8399AAAFF01}"/>
              </a:ext>
            </a:extLst>
          </p:cNvPr>
          <p:cNvSpPr>
            <a:spLocks noGrp="1"/>
          </p:cNvSpPr>
          <p:nvPr>
            <p:ph type="title"/>
          </p:nvPr>
        </p:nvSpPr>
        <p:spPr>
          <a:xfrm>
            <a:off x="2223426" y="4558"/>
            <a:ext cx="8885209" cy="834015"/>
          </a:xfrm>
          <a:solidFill>
            <a:srgbClr val="0070C0"/>
          </a:solidFill>
        </p:spPr>
        <p:txBody>
          <a:bodyPr anchor="ctr" anchorCtr="0"/>
          <a:lstStyle/>
          <a:p>
            <a:r>
              <a:rPr lang="en-GB" dirty="0">
                <a:solidFill>
                  <a:schemeClr val="bg1"/>
                </a:solidFill>
              </a:rPr>
              <a:t>Conditions starts action inside loops</a:t>
            </a:r>
          </a:p>
        </p:txBody>
      </p:sp>
    </p:spTree>
    <p:extLst>
      <p:ext uri="{BB962C8B-B14F-4D97-AF65-F5344CB8AC3E}">
        <p14:creationId xmlns:p14="http://schemas.microsoft.com/office/powerpoint/2010/main" val="4040080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Graphical user interface, application&#10;&#10;Description automatically generated">
            <a:extLst>
              <a:ext uri="{FF2B5EF4-FFF2-40B4-BE49-F238E27FC236}">
                <a16:creationId xmlns:a16="http://schemas.microsoft.com/office/drawing/2014/main" id="{72BDCCAD-1792-4C3A-B858-8DDD92F02C38}"/>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tretch>
            <a:fillRect/>
          </a:stretch>
        </p:blipFill>
        <p:spPr>
          <a:xfrm>
            <a:off x="2089045" y="2550794"/>
            <a:ext cx="4695825" cy="3109680"/>
          </a:xfrm>
          <a:prstGeom prst="rect">
            <a:avLst/>
          </a:prstGeom>
        </p:spPr>
      </p:pic>
      <p:sp>
        <p:nvSpPr>
          <p:cNvPr id="20" name="Speech Bubble: Rectangle with Corners Rounded 19">
            <a:extLst>
              <a:ext uri="{FF2B5EF4-FFF2-40B4-BE49-F238E27FC236}">
                <a16:creationId xmlns:a16="http://schemas.microsoft.com/office/drawing/2014/main" id="{B73982C8-3C20-4A6F-8FC7-AEE65FA93B03}"/>
              </a:ext>
            </a:extLst>
          </p:cNvPr>
          <p:cNvSpPr/>
          <p:nvPr/>
        </p:nvSpPr>
        <p:spPr>
          <a:xfrm>
            <a:off x="2208106" y="1716779"/>
            <a:ext cx="4457701" cy="834015"/>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In Scratch Code</a:t>
            </a:r>
          </a:p>
        </p:txBody>
      </p:sp>
      <p:sp>
        <p:nvSpPr>
          <p:cNvPr id="21" name="Title 1">
            <a:extLst>
              <a:ext uri="{FF2B5EF4-FFF2-40B4-BE49-F238E27FC236}">
                <a16:creationId xmlns:a16="http://schemas.microsoft.com/office/drawing/2014/main" id="{C1B04AFD-90DD-4840-91D9-D8399AAAFF01}"/>
              </a:ext>
            </a:extLst>
          </p:cNvPr>
          <p:cNvSpPr>
            <a:spLocks noGrp="1"/>
          </p:cNvSpPr>
          <p:nvPr>
            <p:ph type="title"/>
          </p:nvPr>
        </p:nvSpPr>
        <p:spPr>
          <a:xfrm>
            <a:off x="2223426" y="4558"/>
            <a:ext cx="8885209" cy="834015"/>
          </a:xfrm>
          <a:solidFill>
            <a:srgbClr val="0070C0"/>
          </a:solidFill>
        </p:spPr>
        <p:txBody>
          <a:bodyPr anchor="ctr" anchorCtr="0"/>
          <a:lstStyle/>
          <a:p>
            <a:r>
              <a:rPr lang="en-GB" dirty="0">
                <a:solidFill>
                  <a:schemeClr val="bg1"/>
                </a:solidFill>
              </a:rPr>
              <a:t>Conditions starts action inside loops</a:t>
            </a:r>
          </a:p>
        </p:txBody>
      </p:sp>
      <p:sp>
        <p:nvSpPr>
          <p:cNvPr id="13" name="Diamond 12">
            <a:extLst>
              <a:ext uri="{FF2B5EF4-FFF2-40B4-BE49-F238E27FC236}">
                <a16:creationId xmlns:a16="http://schemas.microsoft.com/office/drawing/2014/main" id="{EE49C6C7-E999-4C65-B7E2-EBCFD4606ED6}"/>
              </a:ext>
            </a:extLst>
          </p:cNvPr>
          <p:cNvSpPr/>
          <p:nvPr/>
        </p:nvSpPr>
        <p:spPr>
          <a:xfrm>
            <a:off x="5140807" y="3495675"/>
            <a:ext cx="952500" cy="466725"/>
          </a:xfrm>
          <a:prstGeom prst="diamond">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Freeform: Shape 13">
            <a:extLst>
              <a:ext uri="{FF2B5EF4-FFF2-40B4-BE49-F238E27FC236}">
                <a16:creationId xmlns:a16="http://schemas.microsoft.com/office/drawing/2014/main" id="{4AF81529-B269-45E9-8F76-962E689F17A9}"/>
              </a:ext>
            </a:extLst>
          </p:cNvPr>
          <p:cNvSpPr/>
          <p:nvPr/>
        </p:nvSpPr>
        <p:spPr>
          <a:xfrm flipH="1">
            <a:off x="5586123" y="3757008"/>
            <a:ext cx="542977" cy="1401442"/>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Freeform: Shape 14">
            <a:extLst>
              <a:ext uri="{FF2B5EF4-FFF2-40B4-BE49-F238E27FC236}">
                <a16:creationId xmlns:a16="http://schemas.microsoft.com/office/drawing/2014/main" id="{A101B535-9F96-4678-A9C8-366B63D55051}"/>
              </a:ext>
            </a:extLst>
          </p:cNvPr>
          <p:cNvSpPr/>
          <p:nvPr/>
        </p:nvSpPr>
        <p:spPr>
          <a:xfrm>
            <a:off x="5074080" y="3757008"/>
            <a:ext cx="542977" cy="1401442"/>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 name="Straight Connector 16">
            <a:extLst>
              <a:ext uri="{FF2B5EF4-FFF2-40B4-BE49-F238E27FC236}">
                <a16:creationId xmlns:a16="http://schemas.microsoft.com/office/drawing/2014/main" id="{AAD59ABA-0958-48B1-8212-3DAD7B823604}"/>
              </a:ext>
            </a:extLst>
          </p:cNvPr>
          <p:cNvCxnSpPr>
            <a:cxnSpLocks/>
            <a:endCxn id="13" idx="0"/>
          </p:cNvCxnSpPr>
          <p:nvPr/>
        </p:nvCxnSpPr>
        <p:spPr>
          <a:xfrm>
            <a:off x="5617057" y="2871183"/>
            <a:ext cx="0" cy="6244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Freeform: Shape 17">
            <a:extLst>
              <a:ext uri="{FF2B5EF4-FFF2-40B4-BE49-F238E27FC236}">
                <a16:creationId xmlns:a16="http://schemas.microsoft.com/office/drawing/2014/main" id="{68B6E4BE-E920-4E8F-9308-CA581EB2F934}"/>
              </a:ext>
            </a:extLst>
          </p:cNvPr>
          <p:cNvSpPr/>
          <p:nvPr/>
        </p:nvSpPr>
        <p:spPr>
          <a:xfrm>
            <a:off x="5584473" y="3083017"/>
            <a:ext cx="1081334" cy="2415409"/>
          </a:xfrm>
          <a:custGeom>
            <a:avLst/>
            <a:gdLst>
              <a:gd name="connsiteX0" fmla="*/ 6415 w 1081334"/>
              <a:gd name="connsiteY0" fmla="*/ 2131316 h 2493351"/>
              <a:gd name="connsiteX1" fmla="*/ 6415 w 1081334"/>
              <a:gd name="connsiteY1" fmla="*/ 2350391 h 2493351"/>
              <a:gd name="connsiteX2" fmla="*/ 73090 w 1081334"/>
              <a:gd name="connsiteY2" fmla="*/ 2493266 h 2493351"/>
              <a:gd name="connsiteX3" fmla="*/ 463615 w 1081334"/>
              <a:gd name="connsiteY3" fmla="*/ 2331341 h 2493351"/>
              <a:gd name="connsiteX4" fmla="*/ 949390 w 1081334"/>
              <a:gd name="connsiteY4" fmla="*/ 1493141 h 2493351"/>
              <a:gd name="connsiteX5" fmla="*/ 1016065 w 1081334"/>
              <a:gd name="connsiteY5" fmla="*/ 131066 h 2493351"/>
              <a:gd name="connsiteX6" fmla="*/ 111190 w 1081334"/>
              <a:gd name="connsiteY6" fmla="*/ 131066 h 2493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1334" h="2493351">
                <a:moveTo>
                  <a:pt x="6415" y="2131316"/>
                </a:moveTo>
                <a:cubicBezTo>
                  <a:pt x="859" y="2210691"/>
                  <a:pt x="-4697" y="2290066"/>
                  <a:pt x="6415" y="2350391"/>
                </a:cubicBezTo>
                <a:cubicBezTo>
                  <a:pt x="17527" y="2410716"/>
                  <a:pt x="-3110" y="2496441"/>
                  <a:pt x="73090" y="2493266"/>
                </a:cubicBezTo>
                <a:cubicBezTo>
                  <a:pt x="149290" y="2490091"/>
                  <a:pt x="317565" y="2498028"/>
                  <a:pt x="463615" y="2331341"/>
                </a:cubicBezTo>
                <a:cubicBezTo>
                  <a:pt x="609665" y="2164654"/>
                  <a:pt x="857315" y="1859853"/>
                  <a:pt x="949390" y="1493141"/>
                </a:cubicBezTo>
                <a:cubicBezTo>
                  <a:pt x="1041465" y="1126428"/>
                  <a:pt x="1155765" y="358078"/>
                  <a:pt x="1016065" y="131066"/>
                </a:cubicBezTo>
                <a:cubicBezTo>
                  <a:pt x="876365" y="-95947"/>
                  <a:pt x="493777" y="17559"/>
                  <a:pt x="111190" y="131066"/>
                </a:cubicBezTo>
              </a:path>
            </a:pathLst>
          </a:custGeom>
          <a:noFill/>
          <a:ln w="381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E9B2F9A2-40EF-44CD-9CAB-7A3FC4E971E7}"/>
              </a:ext>
            </a:extLst>
          </p:cNvPr>
          <p:cNvSpPr/>
          <p:nvPr/>
        </p:nvSpPr>
        <p:spPr>
          <a:xfrm>
            <a:off x="4947849" y="4223733"/>
            <a:ext cx="250810" cy="198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7899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195702" y="0"/>
            <a:ext cx="5546881" cy="834015"/>
          </a:xfrm>
          <a:solidFill>
            <a:srgbClr val="0070C0"/>
          </a:solidFill>
        </p:spPr>
        <p:txBody>
          <a:bodyPr anchor="ctr" anchorCtr="0"/>
          <a:lstStyle/>
          <a:p>
            <a:r>
              <a:rPr lang="en-GB" dirty="0">
                <a:solidFill>
                  <a:schemeClr val="bg1"/>
                </a:solidFill>
              </a:rPr>
              <a:t>Shapes game act it out</a:t>
            </a:r>
          </a:p>
        </p:txBody>
      </p:sp>
      <p:sp>
        <p:nvSpPr>
          <p:cNvPr id="12" name="Isosceles Triangle 11">
            <a:extLst>
              <a:ext uri="{FF2B5EF4-FFF2-40B4-BE49-F238E27FC236}">
                <a16:creationId xmlns:a16="http://schemas.microsoft.com/office/drawing/2014/main" id="{91862F96-B8D4-4B3B-8C70-D96159137709}"/>
              </a:ext>
            </a:extLst>
          </p:cNvPr>
          <p:cNvSpPr/>
          <p:nvPr/>
        </p:nvSpPr>
        <p:spPr>
          <a:xfrm>
            <a:off x="2302725" y="1768532"/>
            <a:ext cx="1963882" cy="1569027"/>
          </a:xfrm>
          <a:prstGeom prst="triangl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337975D4-94FF-4E37-848A-71F83080B4E3}"/>
              </a:ext>
            </a:extLst>
          </p:cNvPr>
          <p:cNvSpPr/>
          <p:nvPr/>
        </p:nvSpPr>
        <p:spPr>
          <a:xfrm>
            <a:off x="2363339" y="4367353"/>
            <a:ext cx="1842654" cy="1569027"/>
          </a:xfrm>
          <a:prstGeom prst="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27139A73-A886-4685-AC70-666173470A06}"/>
              </a:ext>
            </a:extLst>
          </p:cNvPr>
          <p:cNvSpPr/>
          <p:nvPr/>
        </p:nvSpPr>
        <p:spPr>
          <a:xfrm>
            <a:off x="4724845" y="1768532"/>
            <a:ext cx="1679863" cy="1569027"/>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entagon 16">
            <a:extLst>
              <a:ext uri="{FF2B5EF4-FFF2-40B4-BE49-F238E27FC236}">
                <a16:creationId xmlns:a16="http://schemas.microsoft.com/office/drawing/2014/main" id="{522D1D61-C6F7-4B00-997B-EFCDE6CEDC8B}"/>
              </a:ext>
            </a:extLst>
          </p:cNvPr>
          <p:cNvSpPr/>
          <p:nvPr/>
        </p:nvSpPr>
        <p:spPr>
          <a:xfrm>
            <a:off x="4643449" y="4367353"/>
            <a:ext cx="1842654" cy="1569027"/>
          </a:xfrm>
          <a:prstGeom prst="pentagon">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CE09A633-485C-474B-8835-D7298D0C77FB}"/>
              </a:ext>
            </a:extLst>
          </p:cNvPr>
          <p:cNvSpPr txBox="1"/>
          <p:nvPr/>
        </p:nvSpPr>
        <p:spPr>
          <a:xfrm>
            <a:off x="6715298" y="1595021"/>
            <a:ext cx="5133109" cy="3539430"/>
          </a:xfrm>
          <a:prstGeom prst="rect">
            <a:avLst/>
          </a:prstGeom>
          <a:noFill/>
        </p:spPr>
        <p:txBody>
          <a:bodyPr wrap="square" rtlCol="0">
            <a:spAutoFit/>
          </a:bodyPr>
          <a:lstStyle/>
          <a:p>
            <a:r>
              <a:rPr lang="it-IT" sz="2800" dirty="0">
                <a:solidFill>
                  <a:srgbClr val="0070C0"/>
                </a:solidFill>
              </a:rPr>
              <a:t>Always loop</a:t>
            </a:r>
          </a:p>
          <a:p>
            <a:r>
              <a:rPr lang="it-IT" sz="2800" dirty="0">
                <a:solidFill>
                  <a:srgbClr val="0070C0"/>
                </a:solidFill>
              </a:rPr>
              <a:t>	if touching circle</a:t>
            </a:r>
          </a:p>
          <a:p>
            <a:r>
              <a:rPr lang="it-IT" sz="2800" dirty="0">
                <a:solidFill>
                  <a:srgbClr val="0070C0"/>
                </a:solidFill>
              </a:rPr>
              <a:t>		hum</a:t>
            </a:r>
          </a:p>
          <a:p>
            <a:endParaRPr lang="it-IT" sz="2800" dirty="0">
              <a:solidFill>
                <a:srgbClr val="0070C0"/>
              </a:solidFill>
            </a:endParaRPr>
          </a:p>
          <a:p>
            <a:r>
              <a:rPr lang="en-GB" sz="2800" dirty="0">
                <a:solidFill>
                  <a:srgbClr val="0070C0"/>
                </a:solidFill>
              </a:rPr>
              <a:t>Loop always</a:t>
            </a:r>
          </a:p>
          <a:p>
            <a:r>
              <a:rPr lang="en-GB" sz="2800" dirty="0">
                <a:solidFill>
                  <a:srgbClr val="0070C0"/>
                </a:solidFill>
              </a:rPr>
              <a:t>	if touching square</a:t>
            </a:r>
          </a:p>
          <a:p>
            <a:r>
              <a:rPr lang="en-GB" sz="2800" dirty="0">
                <a:solidFill>
                  <a:srgbClr val="0070C0"/>
                </a:solidFill>
              </a:rPr>
              <a:t>		wave</a:t>
            </a:r>
          </a:p>
          <a:p>
            <a:endParaRPr lang="en-GB" sz="2800" dirty="0">
              <a:solidFill>
                <a:srgbClr val="0070C0"/>
              </a:solidFill>
            </a:endParaRPr>
          </a:p>
        </p:txBody>
      </p:sp>
    </p:spTree>
    <p:extLst>
      <p:ext uri="{BB962C8B-B14F-4D97-AF65-F5344CB8AC3E}">
        <p14:creationId xmlns:p14="http://schemas.microsoft.com/office/powerpoint/2010/main" val="3507864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195702" y="0"/>
            <a:ext cx="6670002" cy="834015"/>
          </a:xfrm>
          <a:solidFill>
            <a:srgbClr val="0070C0"/>
          </a:solidFill>
        </p:spPr>
        <p:txBody>
          <a:bodyPr anchor="ctr" anchorCtr="0"/>
          <a:lstStyle/>
          <a:p>
            <a:r>
              <a:rPr lang="en-GB" dirty="0">
                <a:solidFill>
                  <a:schemeClr val="bg1"/>
                </a:solidFill>
              </a:rPr>
              <a:t>Shapes game write your own</a:t>
            </a:r>
          </a:p>
        </p:txBody>
      </p:sp>
      <p:sp>
        <p:nvSpPr>
          <p:cNvPr id="12" name="Isosceles Triangle 11">
            <a:extLst>
              <a:ext uri="{FF2B5EF4-FFF2-40B4-BE49-F238E27FC236}">
                <a16:creationId xmlns:a16="http://schemas.microsoft.com/office/drawing/2014/main" id="{91862F96-B8D4-4B3B-8C70-D96159137709}"/>
              </a:ext>
            </a:extLst>
          </p:cNvPr>
          <p:cNvSpPr/>
          <p:nvPr/>
        </p:nvSpPr>
        <p:spPr>
          <a:xfrm>
            <a:off x="2302725" y="1768532"/>
            <a:ext cx="1963882" cy="1569027"/>
          </a:xfrm>
          <a:prstGeom prst="triangl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337975D4-94FF-4E37-848A-71F83080B4E3}"/>
              </a:ext>
            </a:extLst>
          </p:cNvPr>
          <p:cNvSpPr/>
          <p:nvPr/>
        </p:nvSpPr>
        <p:spPr>
          <a:xfrm>
            <a:off x="2363339" y="4367353"/>
            <a:ext cx="1842654" cy="1569027"/>
          </a:xfrm>
          <a:prstGeom prst="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27139A73-A886-4685-AC70-666173470A06}"/>
              </a:ext>
            </a:extLst>
          </p:cNvPr>
          <p:cNvSpPr/>
          <p:nvPr/>
        </p:nvSpPr>
        <p:spPr>
          <a:xfrm>
            <a:off x="4724845" y="1768532"/>
            <a:ext cx="1679863" cy="1569027"/>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entagon 16">
            <a:extLst>
              <a:ext uri="{FF2B5EF4-FFF2-40B4-BE49-F238E27FC236}">
                <a16:creationId xmlns:a16="http://schemas.microsoft.com/office/drawing/2014/main" id="{522D1D61-C6F7-4B00-997B-EFCDE6CEDC8B}"/>
              </a:ext>
            </a:extLst>
          </p:cNvPr>
          <p:cNvSpPr/>
          <p:nvPr/>
        </p:nvSpPr>
        <p:spPr>
          <a:xfrm>
            <a:off x="4643449" y="4367353"/>
            <a:ext cx="1842654" cy="1569027"/>
          </a:xfrm>
          <a:prstGeom prst="pentagon">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EF023162-1207-4B13-A506-9BAB716476F5}"/>
              </a:ext>
            </a:extLst>
          </p:cNvPr>
          <p:cNvSpPr txBox="1"/>
          <p:nvPr/>
        </p:nvSpPr>
        <p:spPr>
          <a:xfrm>
            <a:off x="6774864" y="1768532"/>
            <a:ext cx="4819373" cy="2923877"/>
          </a:xfrm>
          <a:prstGeom prst="rect">
            <a:avLst/>
          </a:prstGeom>
          <a:noFill/>
        </p:spPr>
        <p:txBody>
          <a:bodyPr wrap="square">
            <a:spAutoFit/>
          </a:bodyPr>
          <a:lstStyle/>
          <a:p>
            <a:r>
              <a:rPr lang="it-IT" sz="3200" dirty="0">
                <a:solidFill>
                  <a:srgbClr val="0070C0"/>
                </a:solidFill>
              </a:rPr>
              <a:t>Always loop</a:t>
            </a:r>
          </a:p>
          <a:p>
            <a:endParaRPr lang="it-IT" sz="3200" dirty="0">
              <a:solidFill>
                <a:srgbClr val="0070C0"/>
              </a:solidFill>
            </a:endParaRPr>
          </a:p>
          <a:p>
            <a:r>
              <a:rPr lang="it-IT" sz="3200" dirty="0">
                <a:solidFill>
                  <a:srgbClr val="0070C0"/>
                </a:solidFill>
              </a:rPr>
              <a:t>	if</a:t>
            </a:r>
            <a:r>
              <a:rPr lang="en-GB" sz="3200" dirty="0">
                <a:solidFill>
                  <a:srgbClr val="0070C0"/>
                </a:solidFill>
              </a:rPr>
              <a:t>________________</a:t>
            </a:r>
            <a:endParaRPr lang="it-IT" sz="3200" dirty="0">
              <a:solidFill>
                <a:srgbClr val="0070C0"/>
              </a:solidFill>
            </a:endParaRPr>
          </a:p>
          <a:p>
            <a:r>
              <a:rPr lang="it-IT" sz="3200" dirty="0">
                <a:solidFill>
                  <a:srgbClr val="0070C0"/>
                </a:solidFill>
              </a:rPr>
              <a:t>							then_________</a:t>
            </a:r>
          </a:p>
          <a:p>
            <a:endParaRPr lang="it-IT" sz="2400" dirty="0">
              <a:solidFill>
                <a:srgbClr val="0070C0"/>
              </a:solidFill>
            </a:endParaRPr>
          </a:p>
        </p:txBody>
      </p:sp>
    </p:spTree>
    <p:extLst>
      <p:ext uri="{BB962C8B-B14F-4D97-AF65-F5344CB8AC3E}">
        <p14:creationId xmlns:p14="http://schemas.microsoft.com/office/powerpoint/2010/main" val="3068591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47C36C-56BB-44D5-9B78-BC3063923236}"/>
              </a:ext>
            </a:extLst>
          </p:cNvPr>
          <p:cNvSpPr>
            <a:spLocks noGrp="1"/>
          </p:cNvSpPr>
          <p:nvPr>
            <p:ph idx="1"/>
          </p:nvPr>
        </p:nvSpPr>
        <p:spPr>
          <a:xfrm>
            <a:off x="1122276" y="1746112"/>
            <a:ext cx="10515600" cy="4351338"/>
          </a:xfrm>
        </p:spPr>
        <p:txBody>
          <a:bodyPr/>
          <a:lstStyle/>
          <a:p>
            <a:pPr marL="0" indent="0">
              <a:buNone/>
            </a:pPr>
            <a:r>
              <a:rPr lang="en-GB" dirty="0">
                <a:solidFill>
                  <a:srgbClr val="0070C0"/>
                </a:solidFill>
              </a:rPr>
              <a:t>What will your game do?</a:t>
            </a:r>
          </a:p>
          <a:p>
            <a:pPr marL="0" indent="0">
              <a:buNone/>
            </a:pPr>
            <a:r>
              <a:rPr lang="en-GB" dirty="0">
                <a:solidFill>
                  <a:srgbClr val="0070C0"/>
                </a:solidFill>
              </a:rPr>
              <a:t>Keep it short</a:t>
            </a:r>
          </a:p>
        </p:txBody>
      </p:sp>
      <p:sp>
        <p:nvSpPr>
          <p:cNvPr id="4" name="TextBox 3">
            <a:extLst>
              <a:ext uri="{FF2B5EF4-FFF2-40B4-BE49-F238E27FC236}">
                <a16:creationId xmlns:a16="http://schemas.microsoft.com/office/drawing/2014/main" id="{30ED603A-3890-455A-96AE-45202F9B6737}"/>
              </a:ext>
            </a:extLst>
          </p:cNvPr>
          <p:cNvSpPr txBox="1"/>
          <p:nvPr/>
        </p:nvSpPr>
        <p:spPr>
          <a:xfrm>
            <a:off x="1122276" y="3124200"/>
            <a:ext cx="9793374" cy="4339650"/>
          </a:xfrm>
          <a:prstGeom prst="rect">
            <a:avLst/>
          </a:prstGeom>
          <a:noFill/>
        </p:spPr>
        <p:txBody>
          <a:bodyPr wrap="square" rtlCol="0">
            <a:spAutoFit/>
          </a:bodyPr>
          <a:lstStyle/>
          <a:p>
            <a:r>
              <a:rPr lang="en-GB" sz="2400" i="1" dirty="0">
                <a:solidFill>
                  <a:srgbClr val="0070C0"/>
                </a:solidFill>
              </a:rPr>
              <a:t>Examples</a:t>
            </a:r>
          </a:p>
          <a:p>
            <a:endParaRPr lang="en-GB" sz="2400" i="1" dirty="0">
              <a:solidFill>
                <a:srgbClr val="0070C0"/>
              </a:solidFill>
            </a:endParaRPr>
          </a:p>
          <a:p>
            <a:r>
              <a:rPr lang="en-GB" sz="2400" i="1" dirty="0">
                <a:solidFill>
                  <a:srgbClr val="0070C0"/>
                </a:solidFill>
              </a:rPr>
              <a:t>Bob will have to go through the maze without touching anything. If he touches the maze walls or enemies he will go back to the start.</a:t>
            </a:r>
          </a:p>
          <a:p>
            <a:endParaRPr lang="en-GB" sz="2400" i="1" dirty="0">
              <a:solidFill>
                <a:srgbClr val="0070C0"/>
              </a:solidFill>
            </a:endParaRPr>
          </a:p>
          <a:p>
            <a:r>
              <a:rPr lang="en-GB" sz="2400" i="1" dirty="0">
                <a:solidFill>
                  <a:srgbClr val="0070C0"/>
                </a:solidFill>
              </a:rPr>
              <a:t>You have to steer crab to find food. Shark will swim and try and catch crab. If crab gets food the food will disappear.</a:t>
            </a:r>
          </a:p>
          <a:p>
            <a:endParaRPr lang="en-GB" sz="2400" i="1" dirty="0">
              <a:solidFill>
                <a:srgbClr val="0070C0"/>
              </a:solidFill>
            </a:endParaRPr>
          </a:p>
          <a:p>
            <a:r>
              <a:rPr lang="en-GB" sz="2400" i="1" dirty="0">
                <a:solidFill>
                  <a:srgbClr val="0070C0"/>
                </a:solidFill>
              </a:rPr>
              <a:t>Dancer has to dance away from other dancers who dance in patterns. If dancer hits other dancers the game ends. There will be music.</a:t>
            </a:r>
          </a:p>
          <a:p>
            <a:endParaRPr lang="en-GB" i="1" dirty="0"/>
          </a:p>
          <a:p>
            <a:endParaRPr lang="en-GB" i="1" dirty="0"/>
          </a:p>
        </p:txBody>
      </p:sp>
      <p:sp>
        <p:nvSpPr>
          <p:cNvPr id="8" name="Title 1">
            <a:extLst>
              <a:ext uri="{FF2B5EF4-FFF2-40B4-BE49-F238E27FC236}">
                <a16:creationId xmlns:a16="http://schemas.microsoft.com/office/drawing/2014/main" id="{22758D18-5F49-42D3-B934-889416664CED}"/>
              </a:ext>
            </a:extLst>
          </p:cNvPr>
          <p:cNvSpPr>
            <a:spLocks noGrp="1"/>
          </p:cNvSpPr>
          <p:nvPr>
            <p:ph type="title"/>
          </p:nvPr>
        </p:nvSpPr>
        <p:spPr>
          <a:xfrm>
            <a:off x="1122276" y="0"/>
            <a:ext cx="6670002" cy="834015"/>
          </a:xfrm>
          <a:solidFill>
            <a:srgbClr val="0070C0"/>
          </a:solidFill>
        </p:spPr>
        <p:txBody>
          <a:bodyPr anchor="ctr" anchorCtr="0"/>
          <a:lstStyle/>
          <a:p>
            <a:r>
              <a:rPr lang="en-GB" dirty="0">
                <a:solidFill>
                  <a:schemeClr val="bg1"/>
                </a:solidFill>
              </a:rPr>
              <a:t>Task Level Planning</a:t>
            </a:r>
          </a:p>
        </p:txBody>
      </p:sp>
    </p:spTree>
    <p:extLst>
      <p:ext uri="{BB962C8B-B14F-4D97-AF65-F5344CB8AC3E}">
        <p14:creationId xmlns:p14="http://schemas.microsoft.com/office/powerpoint/2010/main" val="2418534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BA9E506-E3BF-4AB3-A7A5-1F35B238C5DE}"/>
              </a:ext>
            </a:extLst>
          </p:cNvPr>
          <p:cNvSpPr>
            <a:spLocks noGrp="1"/>
          </p:cNvSpPr>
          <p:nvPr>
            <p:ph type="title"/>
          </p:nvPr>
        </p:nvSpPr>
        <p:spPr>
          <a:xfrm>
            <a:off x="1089570" y="0"/>
            <a:ext cx="3850177" cy="840268"/>
          </a:xfrm>
          <a:solidFill>
            <a:srgbClr val="FF9900"/>
          </a:solidFill>
          <a:ln>
            <a:solidFill>
              <a:srgbClr val="0070C0"/>
            </a:solidFill>
          </a:ln>
        </p:spPr>
        <p:txBody>
          <a:bodyPr anchor="ctr" anchorCtr="0"/>
          <a:lstStyle/>
          <a:p>
            <a:r>
              <a:rPr lang="en-GB" dirty="0">
                <a:solidFill>
                  <a:schemeClr val="bg1"/>
                </a:solidFill>
              </a:rPr>
              <a:t>Revising Loops</a:t>
            </a:r>
          </a:p>
        </p:txBody>
      </p:sp>
      <p:sp>
        <p:nvSpPr>
          <p:cNvPr id="7" name="TextBox 6">
            <a:extLst>
              <a:ext uri="{FF2B5EF4-FFF2-40B4-BE49-F238E27FC236}">
                <a16:creationId xmlns:a16="http://schemas.microsoft.com/office/drawing/2014/main" id="{922709CB-2C6D-46BB-A865-DB32CEFCAA12}"/>
              </a:ext>
            </a:extLst>
          </p:cNvPr>
          <p:cNvSpPr txBox="1"/>
          <p:nvPr/>
        </p:nvSpPr>
        <p:spPr>
          <a:xfrm>
            <a:off x="1089570" y="840268"/>
            <a:ext cx="7738832" cy="5909310"/>
          </a:xfrm>
          <a:prstGeom prst="rect">
            <a:avLst/>
          </a:prstGeom>
          <a:noFill/>
        </p:spPr>
        <p:txBody>
          <a:bodyPr wrap="square" rtlCol="0">
            <a:spAutoFit/>
          </a:bodyPr>
          <a:lstStyle/>
          <a:p>
            <a:r>
              <a:rPr lang="en-GB" sz="3000" dirty="0">
                <a:solidFill>
                  <a:srgbClr val="0070C0"/>
                </a:solidFill>
              </a:rPr>
              <a:t>A loop is a set of instructions that are repeated</a:t>
            </a:r>
            <a:br>
              <a:rPr lang="en-GB" sz="3000" dirty="0">
                <a:solidFill>
                  <a:srgbClr val="0070C0"/>
                </a:solidFill>
              </a:rPr>
            </a:br>
            <a:r>
              <a:rPr lang="en-GB" sz="3000" b="1" dirty="0">
                <a:solidFill>
                  <a:srgbClr val="0070C0"/>
                </a:solidFill>
              </a:rPr>
              <a:t>All loops can</a:t>
            </a:r>
          </a:p>
          <a:p>
            <a:r>
              <a:rPr lang="en-GB" sz="3000" dirty="0">
                <a:solidFill>
                  <a:srgbClr val="0070C0"/>
                </a:solidFill>
              </a:rPr>
              <a:t>Can replace a sequence where there is a pattern.</a:t>
            </a:r>
          </a:p>
          <a:p>
            <a:r>
              <a:rPr lang="en-GB" sz="3000" dirty="0">
                <a:solidFill>
                  <a:srgbClr val="0070C0"/>
                </a:solidFill>
              </a:rPr>
              <a:t>Has a flow of control </a:t>
            </a:r>
          </a:p>
          <a:p>
            <a:r>
              <a:rPr lang="en-GB" sz="3000" dirty="0">
                <a:solidFill>
                  <a:srgbClr val="0070C0"/>
                </a:solidFill>
              </a:rPr>
              <a:t>Can be used in an algorithm or in programming</a:t>
            </a:r>
          </a:p>
          <a:p>
            <a:r>
              <a:rPr lang="en-GB" sz="3000" b="1" dirty="0">
                <a:solidFill>
                  <a:srgbClr val="0070C0"/>
                </a:solidFill>
              </a:rPr>
              <a:t>A count-controlled-loop </a:t>
            </a:r>
          </a:p>
          <a:p>
            <a:pPr marL="285750" indent="-285750">
              <a:buFont typeface="Arial" panose="020B0604020202020204" pitchFamily="34" charset="0"/>
              <a:buChar char="•"/>
            </a:pPr>
            <a:r>
              <a:rPr lang="en-GB" sz="3000" dirty="0">
                <a:solidFill>
                  <a:srgbClr val="0070C0"/>
                </a:solidFill>
              </a:rPr>
              <a:t>Is controlled by the number </a:t>
            </a:r>
          </a:p>
          <a:p>
            <a:pPr marL="285750" indent="-285750">
              <a:buFont typeface="Arial" panose="020B0604020202020204" pitchFamily="34" charset="0"/>
              <a:buChar char="•"/>
            </a:pPr>
            <a:r>
              <a:rPr lang="en-GB" sz="3000" dirty="0">
                <a:solidFill>
                  <a:srgbClr val="0070C0"/>
                </a:solidFill>
              </a:rPr>
              <a:t>Ends after the number of repeats are complete</a:t>
            </a:r>
          </a:p>
          <a:p>
            <a:pPr marL="285750" indent="-285750">
              <a:buFont typeface="Arial" panose="020B0604020202020204" pitchFamily="34" charset="0"/>
              <a:buChar char="•"/>
            </a:pPr>
            <a:r>
              <a:rPr lang="en-GB" sz="3000" dirty="0">
                <a:solidFill>
                  <a:srgbClr val="0070C0"/>
                </a:solidFill>
              </a:rPr>
              <a:t>Is called a repeat loop in Scratch programming</a:t>
            </a:r>
          </a:p>
          <a:p>
            <a:r>
              <a:rPr lang="en-GB" sz="3000" b="1" dirty="0">
                <a:solidFill>
                  <a:srgbClr val="0070C0"/>
                </a:solidFill>
              </a:rPr>
              <a:t>An indefinite infinite loop</a:t>
            </a:r>
          </a:p>
          <a:p>
            <a:pPr marL="457200" indent="-457200">
              <a:buFont typeface="Arial" panose="020B0604020202020204" pitchFamily="34" charset="0"/>
              <a:buChar char="•"/>
            </a:pPr>
            <a:r>
              <a:rPr lang="en-GB" sz="3000" dirty="0">
                <a:solidFill>
                  <a:srgbClr val="0070C0"/>
                </a:solidFill>
              </a:rPr>
              <a:t>Is indefinite because we do not know how many times it will repeat or when it will end</a:t>
            </a:r>
          </a:p>
          <a:p>
            <a:endParaRPr lang="en-GB" dirty="0"/>
          </a:p>
        </p:txBody>
      </p:sp>
      <p:sp>
        <p:nvSpPr>
          <p:cNvPr id="10" name="TextBox 9">
            <a:extLst>
              <a:ext uri="{FF2B5EF4-FFF2-40B4-BE49-F238E27FC236}">
                <a16:creationId xmlns:a16="http://schemas.microsoft.com/office/drawing/2014/main" id="{2C49A42F-3960-42D7-8AF6-8AB2EDABBEC6}"/>
              </a:ext>
            </a:extLst>
          </p:cNvPr>
          <p:cNvSpPr txBox="1"/>
          <p:nvPr/>
        </p:nvSpPr>
        <p:spPr>
          <a:xfrm>
            <a:off x="8880437" y="582612"/>
            <a:ext cx="2842167" cy="2603758"/>
          </a:xfrm>
          <a:prstGeom prst="rect">
            <a:avLst/>
          </a:prstGeom>
          <a:noFill/>
        </p:spPr>
        <p:txBody>
          <a:bodyPr wrap="square">
            <a:spAutoFit/>
          </a:bodyPr>
          <a:lstStyle/>
          <a:p>
            <a:pPr marL="0" indent="0">
              <a:buFont typeface="Arial" panose="020B0604020202020204" pitchFamily="34" charset="0"/>
              <a:buNone/>
            </a:pPr>
            <a:r>
              <a:rPr lang="en-GB" sz="3200" dirty="0">
                <a:solidFill>
                  <a:srgbClr val="FF9900"/>
                </a:solidFill>
              </a:rPr>
              <a:t>stand</a:t>
            </a:r>
          </a:p>
          <a:p>
            <a:pPr marL="0" indent="0">
              <a:buFont typeface="Arial" panose="020B0604020202020204" pitchFamily="34" charset="0"/>
              <a:buNone/>
            </a:pPr>
            <a:r>
              <a:rPr lang="en-GB" sz="3200" dirty="0">
                <a:solidFill>
                  <a:srgbClr val="FF9900"/>
                </a:solidFill>
              </a:rPr>
              <a:t>loop 4 times</a:t>
            </a:r>
          </a:p>
          <a:p>
            <a:pPr marL="0" indent="0">
              <a:buFont typeface="Arial" panose="020B0604020202020204" pitchFamily="34" charset="0"/>
              <a:buNone/>
            </a:pPr>
            <a:r>
              <a:rPr lang="en-GB" sz="3200" dirty="0">
                <a:solidFill>
                  <a:srgbClr val="FF9900"/>
                </a:solidFill>
              </a:rPr>
              <a:t>	wave</a:t>
            </a:r>
          </a:p>
          <a:p>
            <a:pPr marL="0" indent="0">
              <a:buFont typeface="Arial" panose="020B0604020202020204" pitchFamily="34" charset="0"/>
              <a:buNone/>
            </a:pPr>
            <a:r>
              <a:rPr lang="en-GB" sz="3200" dirty="0">
                <a:solidFill>
                  <a:srgbClr val="FF9900"/>
                </a:solidFill>
              </a:rPr>
              <a:t>	bow</a:t>
            </a:r>
          </a:p>
          <a:p>
            <a:pPr marL="0" indent="0">
              <a:buFont typeface="Arial" panose="020B0604020202020204" pitchFamily="34" charset="0"/>
              <a:buNone/>
            </a:pPr>
            <a:r>
              <a:rPr lang="en-GB" sz="3200" dirty="0">
                <a:solidFill>
                  <a:srgbClr val="FF9900"/>
                </a:solidFill>
              </a:rPr>
              <a:t>sit</a:t>
            </a:r>
          </a:p>
        </p:txBody>
      </p:sp>
      <p:sp>
        <p:nvSpPr>
          <p:cNvPr id="21" name="Oval 20">
            <a:extLst>
              <a:ext uri="{FF2B5EF4-FFF2-40B4-BE49-F238E27FC236}">
                <a16:creationId xmlns:a16="http://schemas.microsoft.com/office/drawing/2014/main" id="{5696C12A-F790-401A-85B2-A8087B742C6B}"/>
              </a:ext>
            </a:extLst>
          </p:cNvPr>
          <p:cNvSpPr/>
          <p:nvPr/>
        </p:nvSpPr>
        <p:spPr>
          <a:xfrm>
            <a:off x="10733566" y="2737319"/>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16CD2345-2F2E-4A1D-B0FF-781751FA4BA6}"/>
              </a:ext>
            </a:extLst>
          </p:cNvPr>
          <p:cNvSpPr/>
          <p:nvPr/>
        </p:nvSpPr>
        <p:spPr>
          <a:xfrm>
            <a:off x="10739841" y="718980"/>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772D1C89-575F-4312-ADE7-E5BB35A2150F}"/>
              </a:ext>
            </a:extLst>
          </p:cNvPr>
          <p:cNvSpPr/>
          <p:nvPr/>
        </p:nvSpPr>
        <p:spPr>
          <a:xfrm>
            <a:off x="10733566" y="1801576"/>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D350DC37-78A9-4EE0-BA1E-190A9651DE7C}"/>
              </a:ext>
            </a:extLst>
          </p:cNvPr>
          <p:cNvSpPr/>
          <p:nvPr/>
        </p:nvSpPr>
        <p:spPr>
          <a:xfrm>
            <a:off x="10723529" y="2304134"/>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 name="Straight Arrow Connector 24">
            <a:extLst>
              <a:ext uri="{FF2B5EF4-FFF2-40B4-BE49-F238E27FC236}">
                <a16:creationId xmlns:a16="http://schemas.microsoft.com/office/drawing/2014/main" id="{01744149-0055-4833-86B1-2E6600F04369}"/>
              </a:ext>
            </a:extLst>
          </p:cNvPr>
          <p:cNvCxnSpPr>
            <a:cxnSpLocks/>
          </p:cNvCxnSpPr>
          <p:nvPr/>
        </p:nvCxnSpPr>
        <p:spPr>
          <a:xfrm>
            <a:off x="10829286" y="370439"/>
            <a:ext cx="0" cy="2815931"/>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Freeform: Shape 25">
            <a:extLst>
              <a:ext uri="{FF2B5EF4-FFF2-40B4-BE49-F238E27FC236}">
                <a16:creationId xmlns:a16="http://schemas.microsoft.com/office/drawing/2014/main" id="{03B33F29-A0A2-404A-BFB4-005D0FC735D2}"/>
              </a:ext>
            </a:extLst>
          </p:cNvPr>
          <p:cNvSpPr/>
          <p:nvPr/>
        </p:nvSpPr>
        <p:spPr>
          <a:xfrm>
            <a:off x="10823010" y="1251104"/>
            <a:ext cx="722206" cy="1426744"/>
          </a:xfrm>
          <a:custGeom>
            <a:avLst/>
            <a:gdLst>
              <a:gd name="connsiteX0" fmla="*/ 0 w 1243907"/>
              <a:gd name="connsiteY0" fmla="*/ 2309771 h 2533116"/>
              <a:gd name="connsiteX1" fmla="*/ 327992 w 1243907"/>
              <a:gd name="connsiteY1" fmla="*/ 2528432 h 2533116"/>
              <a:gd name="connsiteX2" fmla="*/ 1093305 w 1243907"/>
              <a:gd name="connsiteY2" fmla="*/ 2299832 h 2533116"/>
              <a:gd name="connsiteX3" fmla="*/ 1242392 w 1243907"/>
              <a:gd name="connsiteY3" fmla="*/ 789084 h 2533116"/>
              <a:gd name="connsiteX4" fmla="*/ 1113183 w 1243907"/>
              <a:gd name="connsiteY4" fmla="*/ 192736 h 2533116"/>
              <a:gd name="connsiteX5" fmla="*/ 387626 w 1243907"/>
              <a:gd name="connsiteY5" fmla="*/ 3892 h 2533116"/>
              <a:gd name="connsiteX6" fmla="*/ 119270 w 1243907"/>
              <a:gd name="connsiteY6" fmla="*/ 63527 h 2533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907" h="2533116">
                <a:moveTo>
                  <a:pt x="0" y="2309771"/>
                </a:moveTo>
                <a:cubicBezTo>
                  <a:pt x="72887" y="2419929"/>
                  <a:pt x="145775" y="2530088"/>
                  <a:pt x="327992" y="2528432"/>
                </a:cubicBezTo>
                <a:cubicBezTo>
                  <a:pt x="510209" y="2526776"/>
                  <a:pt x="940905" y="2589723"/>
                  <a:pt x="1093305" y="2299832"/>
                </a:cubicBezTo>
                <a:cubicBezTo>
                  <a:pt x="1245705" y="2009941"/>
                  <a:pt x="1239079" y="1140267"/>
                  <a:pt x="1242392" y="789084"/>
                </a:cubicBezTo>
                <a:cubicBezTo>
                  <a:pt x="1245705" y="437901"/>
                  <a:pt x="1255644" y="323601"/>
                  <a:pt x="1113183" y="192736"/>
                </a:cubicBezTo>
                <a:cubicBezTo>
                  <a:pt x="970722" y="61871"/>
                  <a:pt x="553278" y="25427"/>
                  <a:pt x="387626" y="3892"/>
                </a:cubicBezTo>
                <a:cubicBezTo>
                  <a:pt x="221974" y="-17643"/>
                  <a:pt x="177248" y="56901"/>
                  <a:pt x="119270" y="63527"/>
                </a:cubicBezTo>
              </a:path>
            </a:pathLst>
          </a:custGeom>
          <a:noFill/>
          <a:ln w="635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BCA35943-3E5E-4847-8223-0332AA9FA21D}"/>
              </a:ext>
            </a:extLst>
          </p:cNvPr>
          <p:cNvSpPr txBox="1"/>
          <p:nvPr/>
        </p:nvSpPr>
        <p:spPr>
          <a:xfrm>
            <a:off x="11596273" y="1611756"/>
            <a:ext cx="528671" cy="369332"/>
          </a:xfrm>
          <a:prstGeom prst="rect">
            <a:avLst/>
          </a:prstGeom>
          <a:noFill/>
        </p:spPr>
        <p:txBody>
          <a:bodyPr wrap="square" rtlCol="0">
            <a:spAutoFit/>
          </a:bodyPr>
          <a:lstStyle/>
          <a:p>
            <a:r>
              <a:rPr lang="en-GB" b="1" dirty="0"/>
              <a:t>X4</a:t>
            </a:r>
          </a:p>
        </p:txBody>
      </p:sp>
      <p:grpSp>
        <p:nvGrpSpPr>
          <p:cNvPr id="40" name="Group 39">
            <a:extLst>
              <a:ext uri="{FF2B5EF4-FFF2-40B4-BE49-F238E27FC236}">
                <a16:creationId xmlns:a16="http://schemas.microsoft.com/office/drawing/2014/main" id="{52BFDEF1-2BC5-4A5C-BAA5-B0055E4D0FB5}"/>
              </a:ext>
            </a:extLst>
          </p:cNvPr>
          <p:cNvGrpSpPr/>
          <p:nvPr/>
        </p:nvGrpSpPr>
        <p:grpSpPr>
          <a:xfrm>
            <a:off x="8943969" y="3712611"/>
            <a:ext cx="3180975" cy="2513591"/>
            <a:chOff x="2221887" y="1423414"/>
            <a:chExt cx="7166591" cy="4767655"/>
          </a:xfrm>
        </p:grpSpPr>
        <p:pic>
          <p:nvPicPr>
            <p:cNvPr id="41" name="Picture 40" descr="A screenshot of a cell phone&#10;&#10;Description automatically generated">
              <a:extLst>
                <a:ext uri="{FF2B5EF4-FFF2-40B4-BE49-F238E27FC236}">
                  <a16:creationId xmlns:a16="http://schemas.microsoft.com/office/drawing/2014/main" id="{1F1BA64E-DDAC-4480-B90B-AFAEE7F13C7F}"/>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r="31126" b="31225"/>
            <a:stretch/>
          </p:blipFill>
          <p:spPr>
            <a:xfrm>
              <a:off x="2221887" y="1689944"/>
              <a:ext cx="7166591" cy="4501125"/>
            </a:xfrm>
            <a:prstGeom prst="rect">
              <a:avLst/>
            </a:prstGeom>
          </p:spPr>
        </p:pic>
        <p:grpSp>
          <p:nvGrpSpPr>
            <p:cNvPr id="42" name="Group 41">
              <a:extLst>
                <a:ext uri="{FF2B5EF4-FFF2-40B4-BE49-F238E27FC236}">
                  <a16:creationId xmlns:a16="http://schemas.microsoft.com/office/drawing/2014/main" id="{7F39DDB9-2A56-47BD-B95C-07F63EF1B8E5}"/>
                </a:ext>
              </a:extLst>
            </p:cNvPr>
            <p:cNvGrpSpPr/>
            <p:nvPr/>
          </p:nvGrpSpPr>
          <p:grpSpPr>
            <a:xfrm>
              <a:off x="5170980" y="1423414"/>
              <a:ext cx="1850040" cy="4297680"/>
              <a:chOff x="8120073" y="1491148"/>
              <a:chExt cx="1850040" cy="4297680"/>
            </a:xfrm>
          </p:grpSpPr>
          <mc:AlternateContent xmlns:mc="http://schemas.openxmlformats.org/markup-compatibility/2006" xmlns:p14="http://schemas.microsoft.com/office/powerpoint/2010/main">
            <mc:Choice Requires="p14">
              <p:contentPart p14:bwMode="auto" r:id="rId4">
                <p14:nvContentPartPr>
                  <p14:cNvPr id="44" name="Ink 43">
                    <a:extLst>
                      <a:ext uri="{FF2B5EF4-FFF2-40B4-BE49-F238E27FC236}">
                        <a16:creationId xmlns:a16="http://schemas.microsoft.com/office/drawing/2014/main" id="{EAA7B9CB-94D2-401C-86BB-010297712068}"/>
                      </a:ext>
                    </a:extLst>
                  </p14:cNvPr>
                  <p14:cNvContentPartPr/>
                  <p14:nvPr/>
                </p14:nvContentPartPr>
                <p14:xfrm>
                  <a:off x="8281713" y="1491148"/>
                  <a:ext cx="1688400" cy="4297680"/>
                </p14:xfrm>
              </p:contentPart>
            </mc:Choice>
            <mc:Fallback xmlns="">
              <p:pic>
                <p:nvPicPr>
                  <p:cNvPr id="3" name="Ink 2">
                    <a:extLst>
                      <a:ext uri="{FF2B5EF4-FFF2-40B4-BE49-F238E27FC236}">
                        <a16:creationId xmlns:a16="http://schemas.microsoft.com/office/drawing/2014/main" id="{C6A332F0-0233-4750-A07C-5EF62B94A229}"/>
                      </a:ext>
                    </a:extLst>
                  </p:cNvPr>
                  <p:cNvPicPr/>
                  <p:nvPr/>
                </p:nvPicPr>
                <p:blipFill>
                  <a:blip r:embed="rId5"/>
                  <a:stretch>
                    <a:fillRect/>
                  </a:stretch>
                </p:blipFill>
                <p:spPr>
                  <a:xfrm>
                    <a:off x="8245705" y="1455145"/>
                    <a:ext cx="1760055" cy="4369326"/>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45" name="Ink 44">
                    <a:extLst>
                      <a:ext uri="{FF2B5EF4-FFF2-40B4-BE49-F238E27FC236}">
                        <a16:creationId xmlns:a16="http://schemas.microsoft.com/office/drawing/2014/main" id="{8A427BAF-7100-4FBB-89D7-6EB111FEA9F7}"/>
                      </a:ext>
                    </a:extLst>
                  </p14:cNvPr>
                  <p14:cNvContentPartPr/>
                  <p14:nvPr/>
                </p14:nvContentPartPr>
                <p14:xfrm>
                  <a:off x="8418153" y="2414188"/>
                  <a:ext cx="334080" cy="277560"/>
                </p14:xfrm>
              </p:contentPart>
            </mc:Choice>
            <mc:Fallback xmlns="">
              <p:pic>
                <p:nvPicPr>
                  <p:cNvPr id="8" name="Ink 7">
                    <a:extLst>
                      <a:ext uri="{FF2B5EF4-FFF2-40B4-BE49-F238E27FC236}">
                        <a16:creationId xmlns:a16="http://schemas.microsoft.com/office/drawing/2014/main" id="{D1DB9566-9CFE-4E9A-BB81-F66D150C4F57}"/>
                      </a:ext>
                    </a:extLst>
                  </p:cNvPr>
                  <p:cNvPicPr/>
                  <p:nvPr/>
                </p:nvPicPr>
                <p:blipFill>
                  <a:blip r:embed="rId7"/>
                  <a:stretch>
                    <a:fillRect/>
                  </a:stretch>
                </p:blipFill>
                <p:spPr>
                  <a:xfrm>
                    <a:off x="8382192" y="2378188"/>
                    <a:ext cx="405643" cy="3492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46" name="Ink 45">
                    <a:extLst>
                      <a:ext uri="{FF2B5EF4-FFF2-40B4-BE49-F238E27FC236}">
                        <a16:creationId xmlns:a16="http://schemas.microsoft.com/office/drawing/2014/main" id="{D74B7671-5061-4D82-AF9B-BDE924EFF677}"/>
                      </a:ext>
                    </a:extLst>
                  </p14:cNvPr>
                  <p14:cNvContentPartPr/>
                  <p14:nvPr/>
                </p14:nvContentPartPr>
                <p14:xfrm>
                  <a:off x="8120073" y="3256228"/>
                  <a:ext cx="376920" cy="366840"/>
                </p14:xfrm>
              </p:contentPart>
            </mc:Choice>
            <mc:Fallback xmlns="">
              <p:pic>
                <p:nvPicPr>
                  <p:cNvPr id="10" name="Ink 9">
                    <a:extLst>
                      <a:ext uri="{FF2B5EF4-FFF2-40B4-BE49-F238E27FC236}">
                        <a16:creationId xmlns:a16="http://schemas.microsoft.com/office/drawing/2014/main" id="{8673B33E-2E90-4906-97F3-61D3F75203AC}"/>
                      </a:ext>
                    </a:extLst>
                  </p:cNvPr>
                  <p:cNvPicPr/>
                  <p:nvPr/>
                </p:nvPicPr>
                <p:blipFill>
                  <a:blip r:embed="rId9"/>
                  <a:stretch>
                    <a:fillRect/>
                  </a:stretch>
                </p:blipFill>
                <p:spPr>
                  <a:xfrm>
                    <a:off x="8084073" y="3220228"/>
                    <a:ext cx="448560" cy="43848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
              <p14:nvContentPartPr>
                <p14:cNvPr id="43" name="Ink 42">
                  <a:extLst>
                    <a:ext uri="{FF2B5EF4-FFF2-40B4-BE49-F238E27FC236}">
                      <a16:creationId xmlns:a16="http://schemas.microsoft.com/office/drawing/2014/main" id="{0670F773-F9EA-4F30-B136-D3A3264FDE83}"/>
                    </a:ext>
                  </a:extLst>
                </p14:cNvPr>
                <p14:cNvContentPartPr/>
                <p14:nvPr/>
              </p14:nvContentPartPr>
              <p14:xfrm>
                <a:off x="5182140" y="4450294"/>
                <a:ext cx="333000" cy="400320"/>
              </p14:xfrm>
            </p:contentPart>
          </mc:Choice>
          <mc:Fallback xmlns="">
            <p:pic>
              <p:nvPicPr>
                <p:cNvPr id="43" name="Ink 42">
                  <a:extLst>
                    <a:ext uri="{FF2B5EF4-FFF2-40B4-BE49-F238E27FC236}">
                      <a16:creationId xmlns:a16="http://schemas.microsoft.com/office/drawing/2014/main" id="{0670F773-F9EA-4F30-B136-D3A3264FDE83}"/>
                    </a:ext>
                  </a:extLst>
                </p:cNvPr>
                <p:cNvPicPr/>
                <p:nvPr/>
              </p:nvPicPr>
              <p:blipFill>
                <a:blip r:embed="rId11"/>
                <a:stretch>
                  <a:fillRect/>
                </a:stretch>
              </p:blipFill>
              <p:spPr>
                <a:xfrm>
                  <a:off x="5101118" y="4382096"/>
                  <a:ext cx="494234" cy="536033"/>
                </a:xfrm>
                <a:prstGeom prst="rect">
                  <a:avLst/>
                </a:prstGeom>
              </p:spPr>
            </p:pic>
          </mc:Fallback>
        </mc:AlternateContent>
      </p:grpSp>
    </p:spTree>
    <p:extLst>
      <p:ext uri="{BB962C8B-B14F-4D97-AF65-F5344CB8AC3E}">
        <p14:creationId xmlns:p14="http://schemas.microsoft.com/office/powerpoint/2010/main" val="26119222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47C36C-56BB-44D5-9B78-BC3063923236}"/>
              </a:ext>
            </a:extLst>
          </p:cNvPr>
          <p:cNvSpPr>
            <a:spLocks noGrp="1"/>
          </p:cNvSpPr>
          <p:nvPr>
            <p:ph idx="1"/>
          </p:nvPr>
        </p:nvSpPr>
        <p:spPr>
          <a:xfrm>
            <a:off x="1122276" y="1736173"/>
            <a:ext cx="10515600" cy="4351338"/>
          </a:xfrm>
        </p:spPr>
        <p:txBody>
          <a:bodyPr/>
          <a:lstStyle/>
          <a:p>
            <a:pPr marL="0" indent="0">
              <a:buNone/>
            </a:pPr>
            <a:r>
              <a:rPr lang="en-GB" dirty="0">
                <a:solidFill>
                  <a:srgbClr val="0070C0"/>
                </a:solidFill>
              </a:rPr>
              <a:t>Draw a picture of the screen (stick people NOT art work)</a:t>
            </a:r>
          </a:p>
        </p:txBody>
      </p:sp>
      <p:sp>
        <p:nvSpPr>
          <p:cNvPr id="4" name="Rectangle 3">
            <a:extLst>
              <a:ext uri="{FF2B5EF4-FFF2-40B4-BE49-F238E27FC236}">
                <a16:creationId xmlns:a16="http://schemas.microsoft.com/office/drawing/2014/main" id="{F4E45936-E549-4FC8-ADEA-B3B8F3274B41}"/>
              </a:ext>
            </a:extLst>
          </p:cNvPr>
          <p:cNvSpPr/>
          <p:nvPr/>
        </p:nvSpPr>
        <p:spPr>
          <a:xfrm>
            <a:off x="1199727" y="2655203"/>
            <a:ext cx="6515100" cy="3844925"/>
          </a:xfrm>
          <a:prstGeom prst="rect">
            <a:avLst/>
          </a:prstGeom>
          <a:no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BF1C7FEC-EF43-4857-B6B5-D12EDED24E87}"/>
              </a:ext>
            </a:extLst>
          </p:cNvPr>
          <p:cNvSpPr txBox="1"/>
          <p:nvPr/>
        </p:nvSpPr>
        <p:spPr>
          <a:xfrm>
            <a:off x="7792278" y="5247510"/>
            <a:ext cx="2819400" cy="1015663"/>
          </a:xfrm>
          <a:prstGeom prst="rect">
            <a:avLst/>
          </a:prstGeom>
          <a:noFill/>
        </p:spPr>
        <p:txBody>
          <a:bodyPr wrap="square" rtlCol="0">
            <a:spAutoFit/>
          </a:bodyPr>
          <a:lstStyle/>
          <a:p>
            <a:r>
              <a:rPr lang="en-GB" sz="2000" dirty="0">
                <a:solidFill>
                  <a:srgbClr val="0070C0"/>
                </a:solidFill>
              </a:rPr>
              <a:t>Where will characters start on the screen? Initialisation</a:t>
            </a:r>
          </a:p>
        </p:txBody>
      </p:sp>
      <p:sp>
        <p:nvSpPr>
          <p:cNvPr id="9" name="Title 1">
            <a:extLst>
              <a:ext uri="{FF2B5EF4-FFF2-40B4-BE49-F238E27FC236}">
                <a16:creationId xmlns:a16="http://schemas.microsoft.com/office/drawing/2014/main" id="{3DE2252A-B55A-4032-A12D-B8915F6B77BC}"/>
              </a:ext>
            </a:extLst>
          </p:cNvPr>
          <p:cNvSpPr>
            <a:spLocks noGrp="1"/>
          </p:cNvSpPr>
          <p:nvPr>
            <p:ph type="title"/>
          </p:nvPr>
        </p:nvSpPr>
        <p:spPr>
          <a:xfrm>
            <a:off x="1122276" y="0"/>
            <a:ext cx="6670002" cy="834015"/>
          </a:xfrm>
          <a:solidFill>
            <a:srgbClr val="0070C0"/>
          </a:solidFill>
        </p:spPr>
        <p:txBody>
          <a:bodyPr anchor="ctr" anchorCtr="0"/>
          <a:lstStyle/>
          <a:p>
            <a:r>
              <a:rPr lang="en-GB" dirty="0">
                <a:solidFill>
                  <a:schemeClr val="bg1"/>
                </a:solidFill>
              </a:rPr>
              <a:t>Design Level Planning</a:t>
            </a:r>
          </a:p>
        </p:txBody>
      </p:sp>
    </p:spTree>
    <p:extLst>
      <p:ext uri="{BB962C8B-B14F-4D97-AF65-F5344CB8AC3E}">
        <p14:creationId xmlns:p14="http://schemas.microsoft.com/office/powerpoint/2010/main" val="16519639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47C36C-56BB-44D5-9B78-BC3063923236}"/>
              </a:ext>
            </a:extLst>
          </p:cNvPr>
          <p:cNvSpPr>
            <a:spLocks noGrp="1"/>
          </p:cNvSpPr>
          <p:nvPr>
            <p:ph idx="1"/>
          </p:nvPr>
        </p:nvSpPr>
        <p:spPr>
          <a:xfrm>
            <a:off x="1122276" y="1696416"/>
            <a:ext cx="10515600" cy="1117600"/>
          </a:xfrm>
        </p:spPr>
        <p:txBody>
          <a:bodyPr/>
          <a:lstStyle/>
          <a:p>
            <a:pPr marL="0" indent="0">
              <a:buNone/>
            </a:pPr>
            <a:r>
              <a:rPr lang="en-GB" dirty="0">
                <a:solidFill>
                  <a:srgbClr val="0070C0"/>
                </a:solidFill>
              </a:rPr>
              <a:t>What objects / characters will your game have?</a:t>
            </a:r>
          </a:p>
          <a:p>
            <a:pPr marL="0" indent="0">
              <a:buNone/>
            </a:pPr>
            <a:r>
              <a:rPr lang="en-GB" dirty="0">
                <a:solidFill>
                  <a:srgbClr val="0070C0"/>
                </a:solidFill>
              </a:rPr>
              <a:t>List all things each object will do?</a:t>
            </a:r>
          </a:p>
        </p:txBody>
      </p:sp>
      <p:sp>
        <p:nvSpPr>
          <p:cNvPr id="4" name="TextBox 3">
            <a:extLst>
              <a:ext uri="{FF2B5EF4-FFF2-40B4-BE49-F238E27FC236}">
                <a16:creationId xmlns:a16="http://schemas.microsoft.com/office/drawing/2014/main" id="{C9BA95E3-BBC6-4D48-9604-B68D5C9FD976}"/>
              </a:ext>
            </a:extLst>
          </p:cNvPr>
          <p:cNvSpPr txBox="1"/>
          <p:nvPr/>
        </p:nvSpPr>
        <p:spPr>
          <a:xfrm>
            <a:off x="1122276" y="3022324"/>
            <a:ext cx="3163974" cy="3693319"/>
          </a:xfrm>
          <a:prstGeom prst="rect">
            <a:avLst/>
          </a:prstGeom>
          <a:noFill/>
        </p:spPr>
        <p:txBody>
          <a:bodyPr wrap="square" rtlCol="0">
            <a:spAutoFit/>
          </a:bodyPr>
          <a:lstStyle/>
          <a:p>
            <a:r>
              <a:rPr lang="en-GB" b="1" dirty="0">
                <a:solidFill>
                  <a:srgbClr val="0070C0"/>
                </a:solidFill>
              </a:rPr>
              <a:t>Bob</a:t>
            </a:r>
          </a:p>
          <a:p>
            <a:r>
              <a:rPr lang="en-GB" dirty="0">
                <a:solidFill>
                  <a:srgbClr val="0070C0"/>
                </a:solidFill>
              </a:rPr>
              <a:t>Move forward space key</a:t>
            </a:r>
          </a:p>
          <a:p>
            <a:r>
              <a:rPr lang="en-GB" dirty="0">
                <a:solidFill>
                  <a:srgbClr val="0070C0"/>
                </a:solidFill>
              </a:rPr>
              <a:t>Steer right, right arrow key</a:t>
            </a:r>
          </a:p>
          <a:p>
            <a:r>
              <a:rPr lang="en-GB" dirty="0">
                <a:solidFill>
                  <a:srgbClr val="0070C0"/>
                </a:solidFill>
              </a:rPr>
              <a:t>Steer left, left arrow key</a:t>
            </a:r>
          </a:p>
          <a:p>
            <a:r>
              <a:rPr lang="en-GB" dirty="0">
                <a:solidFill>
                  <a:srgbClr val="0070C0"/>
                </a:solidFill>
              </a:rPr>
              <a:t>If hit enemies move you back to the start</a:t>
            </a:r>
          </a:p>
          <a:p>
            <a:endParaRPr lang="en-GB" dirty="0">
              <a:solidFill>
                <a:srgbClr val="0070C0"/>
              </a:solidFill>
            </a:endParaRPr>
          </a:p>
          <a:p>
            <a:r>
              <a:rPr lang="en-GB" b="1" dirty="0">
                <a:solidFill>
                  <a:srgbClr val="0070C0"/>
                </a:solidFill>
              </a:rPr>
              <a:t>Enemies</a:t>
            </a:r>
          </a:p>
          <a:p>
            <a:r>
              <a:rPr lang="en-GB" dirty="0">
                <a:solidFill>
                  <a:srgbClr val="0070C0"/>
                </a:solidFill>
              </a:rPr>
              <a:t>Move on a set path</a:t>
            </a:r>
          </a:p>
          <a:p>
            <a:r>
              <a:rPr lang="en-GB" dirty="0">
                <a:solidFill>
                  <a:srgbClr val="0070C0"/>
                </a:solidFill>
              </a:rPr>
              <a:t>Start position</a:t>
            </a:r>
          </a:p>
          <a:p>
            <a:endParaRPr lang="en-GB" dirty="0">
              <a:solidFill>
                <a:srgbClr val="0070C0"/>
              </a:solidFill>
            </a:endParaRPr>
          </a:p>
          <a:p>
            <a:r>
              <a:rPr lang="en-GB" b="1" dirty="0">
                <a:solidFill>
                  <a:srgbClr val="0070C0"/>
                </a:solidFill>
              </a:rPr>
              <a:t>Maze</a:t>
            </a:r>
            <a:r>
              <a:rPr lang="en-GB" dirty="0">
                <a:solidFill>
                  <a:srgbClr val="0070C0"/>
                </a:solidFill>
              </a:rPr>
              <a:t> </a:t>
            </a:r>
            <a:r>
              <a:rPr lang="en-GB" b="1" dirty="0">
                <a:solidFill>
                  <a:srgbClr val="0070C0"/>
                </a:solidFill>
              </a:rPr>
              <a:t>gate</a:t>
            </a:r>
          </a:p>
          <a:p>
            <a:r>
              <a:rPr lang="en-GB" dirty="0">
                <a:solidFill>
                  <a:srgbClr val="0070C0"/>
                </a:solidFill>
              </a:rPr>
              <a:t>Move back and forwards</a:t>
            </a:r>
          </a:p>
        </p:txBody>
      </p:sp>
      <p:sp>
        <p:nvSpPr>
          <p:cNvPr id="8" name="TextBox 7">
            <a:extLst>
              <a:ext uri="{FF2B5EF4-FFF2-40B4-BE49-F238E27FC236}">
                <a16:creationId xmlns:a16="http://schemas.microsoft.com/office/drawing/2014/main" id="{41F6CFC0-D735-4993-922C-41B491CD853E}"/>
              </a:ext>
            </a:extLst>
          </p:cNvPr>
          <p:cNvSpPr txBox="1"/>
          <p:nvPr/>
        </p:nvSpPr>
        <p:spPr>
          <a:xfrm>
            <a:off x="4457276" y="3038475"/>
            <a:ext cx="2886075" cy="2585323"/>
          </a:xfrm>
          <a:prstGeom prst="rect">
            <a:avLst/>
          </a:prstGeom>
          <a:noFill/>
        </p:spPr>
        <p:txBody>
          <a:bodyPr wrap="square" rtlCol="0">
            <a:spAutoFit/>
          </a:bodyPr>
          <a:lstStyle/>
          <a:p>
            <a:r>
              <a:rPr lang="en-GB" b="1" dirty="0">
                <a:solidFill>
                  <a:srgbClr val="0070C0"/>
                </a:solidFill>
              </a:rPr>
              <a:t>Crab</a:t>
            </a:r>
          </a:p>
          <a:p>
            <a:r>
              <a:rPr lang="en-GB" dirty="0">
                <a:solidFill>
                  <a:srgbClr val="0070C0"/>
                </a:solidFill>
              </a:rPr>
              <a:t>Move forwards</a:t>
            </a:r>
          </a:p>
          <a:p>
            <a:r>
              <a:rPr lang="en-GB" dirty="0">
                <a:solidFill>
                  <a:srgbClr val="0070C0"/>
                </a:solidFill>
              </a:rPr>
              <a:t>Steer right button</a:t>
            </a:r>
          </a:p>
          <a:p>
            <a:r>
              <a:rPr lang="en-GB" dirty="0">
                <a:solidFill>
                  <a:srgbClr val="0070C0"/>
                </a:solidFill>
              </a:rPr>
              <a:t>Steer left button</a:t>
            </a:r>
          </a:p>
          <a:p>
            <a:r>
              <a:rPr lang="en-GB" dirty="0">
                <a:solidFill>
                  <a:srgbClr val="0070C0"/>
                </a:solidFill>
              </a:rPr>
              <a:t>If hit shark end game</a:t>
            </a:r>
          </a:p>
          <a:p>
            <a:endParaRPr lang="en-GB" dirty="0">
              <a:solidFill>
                <a:srgbClr val="0070C0"/>
              </a:solidFill>
            </a:endParaRPr>
          </a:p>
          <a:p>
            <a:r>
              <a:rPr lang="en-GB" b="1" dirty="0">
                <a:solidFill>
                  <a:srgbClr val="0070C0"/>
                </a:solidFill>
              </a:rPr>
              <a:t>Shark</a:t>
            </a:r>
          </a:p>
          <a:p>
            <a:r>
              <a:rPr lang="en-GB" dirty="0">
                <a:solidFill>
                  <a:srgbClr val="0070C0"/>
                </a:solidFill>
              </a:rPr>
              <a:t>Move forwards slowly</a:t>
            </a:r>
          </a:p>
          <a:p>
            <a:r>
              <a:rPr lang="en-GB" dirty="0">
                <a:solidFill>
                  <a:srgbClr val="0070C0"/>
                </a:solidFill>
              </a:rPr>
              <a:t>Point towards crab</a:t>
            </a:r>
          </a:p>
        </p:txBody>
      </p:sp>
      <p:sp>
        <p:nvSpPr>
          <p:cNvPr id="9" name="TextBox 8">
            <a:extLst>
              <a:ext uri="{FF2B5EF4-FFF2-40B4-BE49-F238E27FC236}">
                <a16:creationId xmlns:a16="http://schemas.microsoft.com/office/drawing/2014/main" id="{E350C1A6-2A90-4A29-AF2E-E03BA395FA5E}"/>
              </a:ext>
            </a:extLst>
          </p:cNvPr>
          <p:cNvSpPr txBox="1"/>
          <p:nvPr/>
        </p:nvSpPr>
        <p:spPr>
          <a:xfrm>
            <a:off x="7717733" y="3022324"/>
            <a:ext cx="3800475" cy="2862322"/>
          </a:xfrm>
          <a:prstGeom prst="rect">
            <a:avLst/>
          </a:prstGeom>
          <a:noFill/>
        </p:spPr>
        <p:txBody>
          <a:bodyPr wrap="square" rtlCol="0">
            <a:spAutoFit/>
          </a:bodyPr>
          <a:lstStyle/>
          <a:p>
            <a:r>
              <a:rPr lang="en-GB" b="1" dirty="0">
                <a:solidFill>
                  <a:srgbClr val="0070C0"/>
                </a:solidFill>
              </a:rPr>
              <a:t>Dancer</a:t>
            </a:r>
          </a:p>
          <a:p>
            <a:r>
              <a:rPr lang="en-GB" dirty="0">
                <a:solidFill>
                  <a:srgbClr val="0070C0"/>
                </a:solidFill>
              </a:rPr>
              <a:t>Up arrow point up move up</a:t>
            </a:r>
          </a:p>
          <a:p>
            <a:r>
              <a:rPr lang="en-GB" dirty="0">
                <a:solidFill>
                  <a:srgbClr val="0070C0"/>
                </a:solidFill>
              </a:rPr>
              <a:t>Down arrow point down move down</a:t>
            </a:r>
          </a:p>
          <a:p>
            <a:r>
              <a:rPr lang="en-GB" dirty="0">
                <a:solidFill>
                  <a:srgbClr val="0070C0"/>
                </a:solidFill>
              </a:rPr>
              <a:t>Right arrow point right move right</a:t>
            </a:r>
          </a:p>
          <a:p>
            <a:r>
              <a:rPr lang="en-GB" dirty="0">
                <a:solidFill>
                  <a:srgbClr val="0070C0"/>
                </a:solidFill>
              </a:rPr>
              <a:t>Left arrow point left move left</a:t>
            </a:r>
          </a:p>
          <a:p>
            <a:endParaRPr lang="en-GB" dirty="0">
              <a:solidFill>
                <a:srgbClr val="0070C0"/>
              </a:solidFill>
            </a:endParaRPr>
          </a:p>
          <a:p>
            <a:r>
              <a:rPr lang="en-GB" b="1" dirty="0">
                <a:solidFill>
                  <a:srgbClr val="0070C0"/>
                </a:solidFill>
              </a:rPr>
              <a:t>Other dancers</a:t>
            </a:r>
          </a:p>
          <a:p>
            <a:r>
              <a:rPr lang="en-GB" dirty="0">
                <a:solidFill>
                  <a:srgbClr val="0070C0"/>
                </a:solidFill>
              </a:rPr>
              <a:t>Move on set route</a:t>
            </a:r>
          </a:p>
          <a:p>
            <a:r>
              <a:rPr lang="en-GB" dirty="0">
                <a:solidFill>
                  <a:srgbClr val="0070C0"/>
                </a:solidFill>
              </a:rPr>
              <a:t>Start position</a:t>
            </a:r>
          </a:p>
          <a:p>
            <a:r>
              <a:rPr lang="en-GB" dirty="0">
                <a:solidFill>
                  <a:srgbClr val="0070C0"/>
                </a:solidFill>
              </a:rPr>
              <a:t>New dancers add after time</a:t>
            </a:r>
          </a:p>
        </p:txBody>
      </p:sp>
      <p:sp>
        <p:nvSpPr>
          <p:cNvPr id="10" name="Title 1">
            <a:extLst>
              <a:ext uri="{FF2B5EF4-FFF2-40B4-BE49-F238E27FC236}">
                <a16:creationId xmlns:a16="http://schemas.microsoft.com/office/drawing/2014/main" id="{663141B0-5D7E-4C46-ADEF-A7E9FB90CEB1}"/>
              </a:ext>
            </a:extLst>
          </p:cNvPr>
          <p:cNvSpPr>
            <a:spLocks noGrp="1"/>
          </p:cNvSpPr>
          <p:nvPr>
            <p:ph type="title"/>
          </p:nvPr>
        </p:nvSpPr>
        <p:spPr>
          <a:xfrm>
            <a:off x="1122276" y="0"/>
            <a:ext cx="6670002" cy="834015"/>
          </a:xfrm>
          <a:solidFill>
            <a:srgbClr val="0070C0"/>
          </a:solidFill>
        </p:spPr>
        <p:txBody>
          <a:bodyPr anchor="ctr" anchorCtr="0"/>
          <a:lstStyle/>
          <a:p>
            <a:r>
              <a:rPr lang="en-GB" dirty="0">
                <a:solidFill>
                  <a:schemeClr val="bg1"/>
                </a:solidFill>
              </a:rPr>
              <a:t>Design Level Planning</a:t>
            </a:r>
          </a:p>
        </p:txBody>
      </p:sp>
    </p:spTree>
    <p:extLst>
      <p:ext uri="{BB962C8B-B14F-4D97-AF65-F5344CB8AC3E}">
        <p14:creationId xmlns:p14="http://schemas.microsoft.com/office/powerpoint/2010/main" val="40286684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47C36C-56BB-44D5-9B78-BC3063923236}"/>
              </a:ext>
            </a:extLst>
          </p:cNvPr>
          <p:cNvSpPr>
            <a:spLocks noGrp="1"/>
          </p:cNvSpPr>
          <p:nvPr>
            <p:ph idx="1"/>
          </p:nvPr>
        </p:nvSpPr>
        <p:spPr>
          <a:xfrm>
            <a:off x="1122276" y="1734065"/>
            <a:ext cx="2942828" cy="1117600"/>
          </a:xfrm>
        </p:spPr>
        <p:txBody>
          <a:bodyPr/>
          <a:lstStyle/>
          <a:p>
            <a:pPr marL="0" indent="0">
              <a:buNone/>
            </a:pPr>
            <a:r>
              <a:rPr lang="en-GB" dirty="0">
                <a:solidFill>
                  <a:srgbClr val="0070C0"/>
                </a:solidFill>
              </a:rPr>
              <a:t>Algorithm writing</a:t>
            </a:r>
          </a:p>
        </p:txBody>
      </p:sp>
      <p:sp>
        <p:nvSpPr>
          <p:cNvPr id="4" name="TextBox 3">
            <a:extLst>
              <a:ext uri="{FF2B5EF4-FFF2-40B4-BE49-F238E27FC236}">
                <a16:creationId xmlns:a16="http://schemas.microsoft.com/office/drawing/2014/main" id="{C9BA95E3-BBC6-4D48-9604-B68D5C9FD976}"/>
              </a:ext>
            </a:extLst>
          </p:cNvPr>
          <p:cNvSpPr txBox="1"/>
          <p:nvPr/>
        </p:nvSpPr>
        <p:spPr>
          <a:xfrm>
            <a:off x="8847003" y="3124795"/>
            <a:ext cx="2886075" cy="2585323"/>
          </a:xfrm>
          <a:prstGeom prst="rect">
            <a:avLst/>
          </a:prstGeom>
          <a:noFill/>
        </p:spPr>
        <p:txBody>
          <a:bodyPr wrap="square" rtlCol="0">
            <a:spAutoFit/>
          </a:bodyPr>
          <a:lstStyle/>
          <a:p>
            <a:r>
              <a:rPr lang="en-GB" dirty="0">
                <a:solidFill>
                  <a:srgbClr val="0070C0"/>
                </a:solidFill>
              </a:rPr>
              <a:t>Bob</a:t>
            </a:r>
          </a:p>
          <a:p>
            <a:r>
              <a:rPr lang="en-GB" dirty="0">
                <a:solidFill>
                  <a:srgbClr val="0070C0"/>
                </a:solidFill>
              </a:rPr>
              <a:t>Move button</a:t>
            </a:r>
          </a:p>
          <a:p>
            <a:r>
              <a:rPr lang="en-GB" dirty="0">
                <a:solidFill>
                  <a:srgbClr val="0070C0"/>
                </a:solidFill>
              </a:rPr>
              <a:t>Steer right button</a:t>
            </a:r>
          </a:p>
          <a:p>
            <a:r>
              <a:rPr lang="en-GB" dirty="0">
                <a:solidFill>
                  <a:srgbClr val="0070C0"/>
                </a:solidFill>
              </a:rPr>
              <a:t>Steer left button</a:t>
            </a:r>
          </a:p>
          <a:p>
            <a:r>
              <a:rPr lang="en-GB" dirty="0">
                <a:solidFill>
                  <a:srgbClr val="0070C0"/>
                </a:solidFill>
              </a:rPr>
              <a:t>If hit enemies back to start</a:t>
            </a:r>
          </a:p>
          <a:p>
            <a:endParaRPr lang="en-GB" dirty="0">
              <a:solidFill>
                <a:srgbClr val="0070C0"/>
              </a:solidFill>
            </a:endParaRPr>
          </a:p>
          <a:p>
            <a:r>
              <a:rPr lang="en-GB" dirty="0">
                <a:solidFill>
                  <a:srgbClr val="0070C0"/>
                </a:solidFill>
              </a:rPr>
              <a:t>Enemies</a:t>
            </a:r>
          </a:p>
          <a:p>
            <a:r>
              <a:rPr lang="en-GB" dirty="0">
                <a:solidFill>
                  <a:srgbClr val="0070C0"/>
                </a:solidFill>
              </a:rPr>
              <a:t>Glide to in loop</a:t>
            </a:r>
          </a:p>
          <a:p>
            <a:r>
              <a:rPr lang="en-GB" dirty="0">
                <a:solidFill>
                  <a:srgbClr val="0070C0"/>
                </a:solidFill>
              </a:rPr>
              <a:t>Start position</a:t>
            </a:r>
          </a:p>
        </p:txBody>
      </p:sp>
      <p:sp>
        <p:nvSpPr>
          <p:cNvPr id="7" name="TextBox 6">
            <a:extLst>
              <a:ext uri="{FF2B5EF4-FFF2-40B4-BE49-F238E27FC236}">
                <a16:creationId xmlns:a16="http://schemas.microsoft.com/office/drawing/2014/main" id="{B08C683F-3637-4E22-BF9C-CFD26F3301C2}"/>
              </a:ext>
            </a:extLst>
          </p:cNvPr>
          <p:cNvSpPr txBox="1"/>
          <p:nvPr/>
        </p:nvSpPr>
        <p:spPr>
          <a:xfrm>
            <a:off x="4367212" y="1651336"/>
            <a:ext cx="3457575" cy="1200329"/>
          </a:xfrm>
          <a:prstGeom prst="rect">
            <a:avLst/>
          </a:prstGeom>
          <a:noFill/>
        </p:spPr>
        <p:txBody>
          <a:bodyPr wrap="square" rtlCol="0">
            <a:spAutoFit/>
          </a:bodyPr>
          <a:lstStyle/>
          <a:p>
            <a:r>
              <a:rPr lang="en-GB" sz="2400" dirty="0">
                <a:solidFill>
                  <a:srgbClr val="0070C0"/>
                </a:solidFill>
              </a:rPr>
              <a:t>Loop always</a:t>
            </a:r>
          </a:p>
          <a:p>
            <a:r>
              <a:rPr lang="en-GB" sz="2400" dirty="0">
                <a:solidFill>
                  <a:srgbClr val="0070C0"/>
                </a:solidFill>
              </a:rPr>
              <a:t>     if 1 key pressed</a:t>
            </a:r>
          </a:p>
          <a:p>
            <a:r>
              <a:rPr lang="en-GB" sz="2400" dirty="0">
                <a:solidFill>
                  <a:srgbClr val="0070C0"/>
                </a:solidFill>
              </a:rPr>
              <a:t>          move 10 steps</a:t>
            </a:r>
          </a:p>
        </p:txBody>
      </p:sp>
      <p:sp>
        <p:nvSpPr>
          <p:cNvPr id="14" name="TextBox 13">
            <a:extLst>
              <a:ext uri="{FF2B5EF4-FFF2-40B4-BE49-F238E27FC236}">
                <a16:creationId xmlns:a16="http://schemas.microsoft.com/office/drawing/2014/main" id="{290107B1-4674-44A7-9820-17775F6C3EAA}"/>
              </a:ext>
            </a:extLst>
          </p:cNvPr>
          <p:cNvSpPr txBox="1"/>
          <p:nvPr/>
        </p:nvSpPr>
        <p:spPr>
          <a:xfrm>
            <a:off x="3257550" y="3365986"/>
            <a:ext cx="4268028" cy="1200329"/>
          </a:xfrm>
          <a:prstGeom prst="rect">
            <a:avLst/>
          </a:prstGeom>
          <a:noFill/>
        </p:spPr>
        <p:txBody>
          <a:bodyPr wrap="square" rtlCol="0">
            <a:spAutoFit/>
          </a:bodyPr>
          <a:lstStyle/>
          <a:p>
            <a:r>
              <a:rPr lang="en-GB" sz="2400" dirty="0">
                <a:solidFill>
                  <a:srgbClr val="0070C0"/>
                </a:solidFill>
              </a:rPr>
              <a:t>Loop always</a:t>
            </a:r>
          </a:p>
          <a:p>
            <a:r>
              <a:rPr lang="en-GB" sz="2400" dirty="0">
                <a:solidFill>
                  <a:srgbClr val="0070C0"/>
                </a:solidFill>
              </a:rPr>
              <a:t>     if right arrow key pressed</a:t>
            </a:r>
          </a:p>
          <a:p>
            <a:r>
              <a:rPr lang="en-GB" sz="2400" dirty="0">
                <a:solidFill>
                  <a:srgbClr val="0070C0"/>
                </a:solidFill>
              </a:rPr>
              <a:t>          turn right</a:t>
            </a:r>
          </a:p>
        </p:txBody>
      </p:sp>
      <p:sp>
        <p:nvSpPr>
          <p:cNvPr id="15" name="TextBox 14">
            <a:extLst>
              <a:ext uri="{FF2B5EF4-FFF2-40B4-BE49-F238E27FC236}">
                <a16:creationId xmlns:a16="http://schemas.microsoft.com/office/drawing/2014/main" id="{2B2AC461-1D4C-4236-A24B-A171A7CC7C7E}"/>
              </a:ext>
            </a:extLst>
          </p:cNvPr>
          <p:cNvSpPr txBox="1"/>
          <p:nvPr/>
        </p:nvSpPr>
        <p:spPr>
          <a:xfrm>
            <a:off x="3344998" y="5154572"/>
            <a:ext cx="4088296" cy="1200329"/>
          </a:xfrm>
          <a:prstGeom prst="rect">
            <a:avLst/>
          </a:prstGeom>
          <a:noFill/>
        </p:spPr>
        <p:txBody>
          <a:bodyPr wrap="square" rtlCol="0">
            <a:spAutoFit/>
          </a:bodyPr>
          <a:lstStyle/>
          <a:p>
            <a:r>
              <a:rPr lang="en-GB" sz="2400" dirty="0">
                <a:solidFill>
                  <a:srgbClr val="0070C0"/>
                </a:solidFill>
              </a:rPr>
              <a:t>Loop always</a:t>
            </a:r>
          </a:p>
          <a:p>
            <a:r>
              <a:rPr lang="en-GB" sz="2400" dirty="0">
                <a:solidFill>
                  <a:srgbClr val="0070C0"/>
                </a:solidFill>
              </a:rPr>
              <a:t>     if bot touch enemies</a:t>
            </a:r>
          </a:p>
          <a:p>
            <a:r>
              <a:rPr lang="en-GB" sz="2400" dirty="0">
                <a:solidFill>
                  <a:srgbClr val="0070C0"/>
                </a:solidFill>
              </a:rPr>
              <a:t>          back to start x and y</a:t>
            </a:r>
          </a:p>
        </p:txBody>
      </p:sp>
      <p:cxnSp>
        <p:nvCxnSpPr>
          <p:cNvPr id="19" name="Straight Arrow Connector 18">
            <a:extLst>
              <a:ext uri="{FF2B5EF4-FFF2-40B4-BE49-F238E27FC236}">
                <a16:creationId xmlns:a16="http://schemas.microsoft.com/office/drawing/2014/main" id="{2BFDE8AB-E18B-453D-A123-740B0B55DA24}"/>
              </a:ext>
            </a:extLst>
          </p:cNvPr>
          <p:cNvCxnSpPr/>
          <p:nvPr/>
        </p:nvCxnSpPr>
        <p:spPr>
          <a:xfrm flipH="1" flipV="1">
            <a:off x="6667500" y="2942451"/>
            <a:ext cx="2179503" cy="6455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2BEB9131-66C6-49AC-88CE-760D1A8D7A12}"/>
              </a:ext>
            </a:extLst>
          </p:cNvPr>
          <p:cNvCxnSpPr>
            <a:cxnSpLocks/>
          </p:cNvCxnSpPr>
          <p:nvPr/>
        </p:nvCxnSpPr>
        <p:spPr>
          <a:xfrm flipH="1">
            <a:off x="6982239" y="3865006"/>
            <a:ext cx="1864765" cy="109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538EE119-84FD-43E7-9558-77CB8CA6A63A}"/>
              </a:ext>
            </a:extLst>
          </p:cNvPr>
          <p:cNvCxnSpPr>
            <a:stCxn id="4" idx="1"/>
          </p:cNvCxnSpPr>
          <p:nvPr/>
        </p:nvCxnSpPr>
        <p:spPr>
          <a:xfrm flipH="1">
            <a:off x="6724650" y="4417457"/>
            <a:ext cx="2122353" cy="14742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itle 1">
            <a:extLst>
              <a:ext uri="{FF2B5EF4-FFF2-40B4-BE49-F238E27FC236}">
                <a16:creationId xmlns:a16="http://schemas.microsoft.com/office/drawing/2014/main" id="{6C350D4A-98DE-4BC2-A731-6A51F41DD65E}"/>
              </a:ext>
            </a:extLst>
          </p:cNvPr>
          <p:cNvSpPr>
            <a:spLocks noGrp="1"/>
          </p:cNvSpPr>
          <p:nvPr>
            <p:ph type="title"/>
          </p:nvPr>
        </p:nvSpPr>
        <p:spPr>
          <a:xfrm>
            <a:off x="1122276" y="0"/>
            <a:ext cx="6670002" cy="834015"/>
          </a:xfrm>
          <a:solidFill>
            <a:srgbClr val="0070C0"/>
          </a:solidFill>
        </p:spPr>
        <p:txBody>
          <a:bodyPr anchor="ctr" anchorCtr="0"/>
          <a:lstStyle/>
          <a:p>
            <a:r>
              <a:rPr lang="en-GB" dirty="0">
                <a:solidFill>
                  <a:schemeClr val="bg1"/>
                </a:solidFill>
              </a:rPr>
              <a:t>Design Level Planning</a:t>
            </a:r>
          </a:p>
        </p:txBody>
      </p:sp>
      <p:pic>
        <p:nvPicPr>
          <p:cNvPr id="12" name="Picture 11" descr="A picture containing diagram&#10;&#10;Description automatically generated">
            <a:extLst>
              <a:ext uri="{FF2B5EF4-FFF2-40B4-BE49-F238E27FC236}">
                <a16:creationId xmlns:a16="http://schemas.microsoft.com/office/drawing/2014/main" id="{96118D3A-57CF-46F6-807C-2FD587F85651}"/>
              </a:ext>
            </a:extLst>
          </p:cNvPr>
          <p:cNvPicPr>
            <a:picLocks noChangeAspect="1"/>
          </p:cNvPicPr>
          <p:nvPr/>
        </p:nvPicPr>
        <p:blipFill rotWithShape="1">
          <a:blip r:embed="rId2">
            <a:extLst>
              <a:ext uri="{28A0092B-C50C-407E-A947-70E740481C1C}">
                <a14:useLocalDpi xmlns:a14="http://schemas.microsoft.com/office/drawing/2010/main" val="0"/>
              </a:ext>
            </a:extLst>
          </a:blip>
          <a:srcRect l="29748" b="6671"/>
          <a:stretch/>
        </p:blipFill>
        <p:spPr>
          <a:xfrm>
            <a:off x="9144000" y="6130755"/>
            <a:ext cx="2924174" cy="489120"/>
          </a:xfrm>
          <a:prstGeom prst="rect">
            <a:avLst/>
          </a:prstGeom>
        </p:spPr>
      </p:pic>
      <p:sp>
        <p:nvSpPr>
          <p:cNvPr id="13" name="TextBox 12">
            <a:extLst>
              <a:ext uri="{FF2B5EF4-FFF2-40B4-BE49-F238E27FC236}">
                <a16:creationId xmlns:a16="http://schemas.microsoft.com/office/drawing/2014/main" id="{34514842-C8FE-43A6-AC90-B781CFDEA1F7}"/>
              </a:ext>
            </a:extLst>
          </p:cNvPr>
          <p:cNvSpPr txBox="1"/>
          <p:nvPr/>
        </p:nvSpPr>
        <p:spPr>
          <a:xfrm>
            <a:off x="8183894" y="6249852"/>
            <a:ext cx="1133058"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Calibri" panose="020F0502020204030204" pitchFamily="34" charset="0"/>
                <a:cs typeface="Calibri" panose="020F0502020204030204" pitchFamily="34" charset="0"/>
              </a:rPr>
              <a:t>©HIAS</a:t>
            </a:r>
            <a:endParaRPr lang="en-GB" sz="2400" dirty="0"/>
          </a:p>
        </p:txBody>
      </p:sp>
    </p:spTree>
    <p:extLst>
      <p:ext uri="{BB962C8B-B14F-4D97-AF65-F5344CB8AC3E}">
        <p14:creationId xmlns:p14="http://schemas.microsoft.com/office/powerpoint/2010/main" val="3360646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E01C-723E-D5E7-9376-5E870BA8C2D6}"/>
              </a:ext>
            </a:extLst>
          </p:cNvPr>
          <p:cNvSpPr>
            <a:spLocks noGrp="1"/>
          </p:cNvSpPr>
          <p:nvPr>
            <p:ph type="title"/>
          </p:nvPr>
        </p:nvSpPr>
        <p:spPr>
          <a:xfrm>
            <a:off x="838200" y="754602"/>
            <a:ext cx="10515600" cy="936086"/>
          </a:xfrm>
        </p:spPr>
        <p:txBody>
          <a:bodyPr/>
          <a:lstStyle/>
          <a:p>
            <a:r>
              <a:rPr lang="en-GB" b="1" dirty="0">
                <a:solidFill>
                  <a:srgbClr val="0070C0"/>
                </a:solidFill>
              </a:rPr>
              <a:t>Terms of use</a:t>
            </a:r>
          </a:p>
        </p:txBody>
      </p:sp>
      <p:sp>
        <p:nvSpPr>
          <p:cNvPr id="3" name="Content Placeholder 2">
            <a:extLst>
              <a:ext uri="{FF2B5EF4-FFF2-40B4-BE49-F238E27FC236}">
                <a16:creationId xmlns:a16="http://schemas.microsoft.com/office/drawing/2014/main" id="{CFCBB25A-ECA6-6C4C-E77B-228679703B51}"/>
              </a:ext>
            </a:extLst>
          </p:cNvPr>
          <p:cNvSpPr>
            <a:spLocks noGrp="1"/>
          </p:cNvSpPr>
          <p:nvPr>
            <p:ph idx="1"/>
          </p:nvPr>
        </p:nvSpPr>
        <p:spPr/>
        <p:txBody>
          <a:bodyPr/>
          <a:lstStyle/>
          <a:p>
            <a:pPr marL="0" indent="0" algn="l">
              <a:buNone/>
            </a:pPr>
            <a:r>
              <a:rPr lang="en-GB" b="0" i="0" dirty="0">
                <a:solidFill>
                  <a:srgbClr val="0070C0"/>
                </a:solidFill>
                <a:effectLst/>
                <a:latin typeface="Times New Roman" panose="02020603050405020304" pitchFamily="18" charset="0"/>
              </a:rPr>
              <a:t>Slides are provided in PDF and PowerPoint Formats and teachers who purchased the book are authorized to adapt the resources within their school or on closed learning platforms such as Seesaw, Google Classroom or Teams as long as they are not shared outside the school community.</a:t>
            </a:r>
          </a:p>
          <a:p>
            <a:pPr marL="0" indent="0" algn="l">
              <a:buNone/>
            </a:pPr>
            <a:endParaRPr lang="en-GB" dirty="0">
              <a:solidFill>
                <a:srgbClr val="0070C0"/>
              </a:solidFill>
              <a:latin typeface="Times New Roman" panose="02020603050405020304" pitchFamily="18" charset="0"/>
            </a:endParaRPr>
          </a:p>
          <a:p>
            <a:pPr marL="0" indent="0" algn="l">
              <a:buNone/>
            </a:pPr>
            <a:r>
              <a:rPr lang="en-GB" b="0" i="0" dirty="0">
                <a:solidFill>
                  <a:srgbClr val="0070C0"/>
                </a:solidFill>
                <a:effectLst/>
                <a:latin typeface="Times New Roman" panose="02020603050405020304" pitchFamily="18" charset="0"/>
              </a:rPr>
              <a:t>Further book resources can be found here</a:t>
            </a:r>
          </a:p>
          <a:p>
            <a:pPr marL="0" indent="0" algn="l">
              <a:buNone/>
            </a:pPr>
            <a:r>
              <a:rPr lang="en-GB" b="0" i="0" dirty="0">
                <a:solidFill>
                  <a:srgbClr val="0070C0"/>
                </a:solidFill>
                <a:effectLst/>
                <a:latin typeface="Times New Roman" panose="02020603050405020304" pitchFamily="18" charset="0"/>
                <a:hlinkClick r:id="rId2"/>
              </a:rPr>
              <a:t>https://computing.hias.hants.gov.uk/course/view.php?id=51</a:t>
            </a:r>
            <a:r>
              <a:rPr lang="en-GB" dirty="0">
                <a:solidFill>
                  <a:srgbClr val="0070C0"/>
                </a:solidFill>
                <a:latin typeface="Times New Roman" panose="02020603050405020304" pitchFamily="18" charset="0"/>
              </a:rPr>
              <a:t> </a:t>
            </a:r>
            <a:r>
              <a:rPr lang="en-GB" b="0" i="0" dirty="0">
                <a:solidFill>
                  <a:srgbClr val="0070C0"/>
                </a:solidFill>
                <a:effectLst/>
                <a:latin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79069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Revising Condition Starts Action </a:t>
            </a:r>
          </a:p>
        </p:txBody>
      </p:sp>
      <p:sp>
        <p:nvSpPr>
          <p:cNvPr id="3" name="Content Placeholder 2">
            <a:extLst>
              <a:ext uri="{FF2B5EF4-FFF2-40B4-BE49-F238E27FC236}">
                <a16:creationId xmlns:a16="http://schemas.microsoft.com/office/drawing/2014/main" id="{C96498C3-1217-42F1-B5E0-F2398FE5D27D}"/>
              </a:ext>
            </a:extLst>
          </p:cNvPr>
          <p:cNvSpPr>
            <a:spLocks noGrp="1"/>
          </p:cNvSpPr>
          <p:nvPr>
            <p:ph idx="1"/>
          </p:nvPr>
        </p:nvSpPr>
        <p:spPr>
          <a:xfrm>
            <a:off x="2223426" y="2586568"/>
            <a:ext cx="5257799" cy="1497160"/>
          </a:xfrm>
        </p:spPr>
        <p:txBody>
          <a:bodyPr/>
          <a:lstStyle/>
          <a:p>
            <a:pPr marL="0" indent="0">
              <a:buNone/>
            </a:pPr>
            <a:r>
              <a:rPr lang="en-GB" sz="3600" dirty="0">
                <a:solidFill>
                  <a:schemeClr val="accent1"/>
                </a:solidFill>
              </a:rPr>
              <a:t>If partner touches shoulder</a:t>
            </a:r>
          </a:p>
          <a:p>
            <a:pPr marL="0" indent="0">
              <a:buNone/>
            </a:pPr>
            <a:r>
              <a:rPr lang="en-GB" sz="3600" dirty="0">
                <a:solidFill>
                  <a:schemeClr val="accent1"/>
                </a:solidFill>
              </a:rPr>
              <a:t>	wave hand</a:t>
            </a:r>
          </a:p>
        </p:txBody>
      </p:sp>
      <p:sp>
        <p:nvSpPr>
          <p:cNvPr id="17" name="Speech Bubble: Rectangle with Corners Rounded 16">
            <a:extLst>
              <a:ext uri="{FF2B5EF4-FFF2-40B4-BE49-F238E27FC236}">
                <a16:creationId xmlns:a16="http://schemas.microsoft.com/office/drawing/2014/main" id="{FA4D1403-F20E-4BB3-B6EF-AE7FB48B1771}"/>
              </a:ext>
            </a:extLst>
          </p:cNvPr>
          <p:cNvSpPr/>
          <p:nvPr/>
        </p:nvSpPr>
        <p:spPr>
          <a:xfrm>
            <a:off x="7769880" y="4290614"/>
            <a:ext cx="2192378" cy="1706565"/>
          </a:xfrm>
          <a:prstGeom prst="wedgeRoundRectCallout">
            <a:avLst>
              <a:gd name="adj1" fmla="val 19794"/>
              <a:gd name="adj2" fmla="val 66128"/>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Do you remember these?</a:t>
            </a:r>
          </a:p>
        </p:txBody>
      </p:sp>
      <p:sp>
        <p:nvSpPr>
          <p:cNvPr id="4" name="Freeform: Shape 3">
            <a:extLst>
              <a:ext uri="{FF2B5EF4-FFF2-40B4-BE49-F238E27FC236}">
                <a16:creationId xmlns:a16="http://schemas.microsoft.com/office/drawing/2014/main" id="{52092EDB-7652-4663-8C58-C4AA85D3F3E7}"/>
              </a:ext>
            </a:extLst>
          </p:cNvPr>
          <p:cNvSpPr/>
          <p:nvPr/>
        </p:nvSpPr>
        <p:spPr>
          <a:xfrm>
            <a:off x="4422913" y="844826"/>
            <a:ext cx="1113183" cy="1719470"/>
          </a:xfrm>
          <a:custGeom>
            <a:avLst/>
            <a:gdLst>
              <a:gd name="connsiteX0" fmla="*/ 1113183 w 1113183"/>
              <a:gd name="connsiteY0" fmla="*/ 0 h 1719470"/>
              <a:gd name="connsiteX1" fmla="*/ 1113183 w 1113183"/>
              <a:gd name="connsiteY1" fmla="*/ 844826 h 1719470"/>
              <a:gd name="connsiteX2" fmla="*/ 0 w 1113183"/>
              <a:gd name="connsiteY2" fmla="*/ 844826 h 1719470"/>
              <a:gd name="connsiteX3" fmla="*/ 0 w 1113183"/>
              <a:gd name="connsiteY3" fmla="*/ 1719470 h 1719470"/>
            </a:gdLst>
            <a:ahLst/>
            <a:cxnLst>
              <a:cxn ang="0">
                <a:pos x="connsiteX0" y="connsiteY0"/>
              </a:cxn>
              <a:cxn ang="0">
                <a:pos x="connsiteX1" y="connsiteY1"/>
              </a:cxn>
              <a:cxn ang="0">
                <a:pos x="connsiteX2" y="connsiteY2"/>
              </a:cxn>
              <a:cxn ang="0">
                <a:pos x="connsiteX3" y="connsiteY3"/>
              </a:cxn>
            </a:cxnLst>
            <a:rect l="l" t="t" r="r" b="b"/>
            <a:pathLst>
              <a:path w="1113183" h="1719470">
                <a:moveTo>
                  <a:pt x="1113183" y="0"/>
                </a:moveTo>
                <a:lnTo>
                  <a:pt x="1113183" y="844826"/>
                </a:lnTo>
                <a:lnTo>
                  <a:pt x="0" y="844826"/>
                </a:lnTo>
                <a:lnTo>
                  <a:pt x="0" y="1719470"/>
                </a:lnTo>
              </a:path>
            </a:pathLst>
          </a:custGeom>
          <a:noFill/>
          <a:ln w="63500">
            <a:solidFill>
              <a:schemeClr val="accent4"/>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reeform: Shape 4">
            <a:extLst>
              <a:ext uri="{FF2B5EF4-FFF2-40B4-BE49-F238E27FC236}">
                <a16:creationId xmlns:a16="http://schemas.microsoft.com/office/drawing/2014/main" id="{FF38D850-EBC9-4A29-9295-9A28CB6B2826}"/>
              </a:ext>
            </a:extLst>
          </p:cNvPr>
          <p:cNvSpPr/>
          <p:nvPr/>
        </p:nvSpPr>
        <p:spPr>
          <a:xfrm>
            <a:off x="5536096" y="844826"/>
            <a:ext cx="3319669" cy="2697364"/>
          </a:xfrm>
          <a:custGeom>
            <a:avLst/>
            <a:gdLst>
              <a:gd name="connsiteX0" fmla="*/ 3319669 w 3319669"/>
              <a:gd name="connsiteY0" fmla="*/ 0 h 2574235"/>
              <a:gd name="connsiteX1" fmla="*/ 3319669 w 3319669"/>
              <a:gd name="connsiteY1" fmla="*/ 2574235 h 2574235"/>
              <a:gd name="connsiteX2" fmla="*/ 0 w 3319669"/>
              <a:gd name="connsiteY2" fmla="*/ 2574235 h 2574235"/>
            </a:gdLst>
            <a:ahLst/>
            <a:cxnLst>
              <a:cxn ang="0">
                <a:pos x="connsiteX0" y="connsiteY0"/>
              </a:cxn>
              <a:cxn ang="0">
                <a:pos x="connsiteX1" y="connsiteY1"/>
              </a:cxn>
              <a:cxn ang="0">
                <a:pos x="connsiteX2" y="connsiteY2"/>
              </a:cxn>
            </a:cxnLst>
            <a:rect l="l" t="t" r="r" b="b"/>
            <a:pathLst>
              <a:path w="3319669" h="2574235">
                <a:moveTo>
                  <a:pt x="3319669" y="0"/>
                </a:moveTo>
                <a:lnTo>
                  <a:pt x="3319669" y="2574235"/>
                </a:lnTo>
                <a:lnTo>
                  <a:pt x="0" y="2574235"/>
                </a:lnTo>
              </a:path>
            </a:pathLst>
          </a:custGeom>
          <a:noFill/>
          <a:ln w="63500">
            <a:solidFill>
              <a:srgbClr val="FFC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6825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Revising Condition Starts Action </a:t>
            </a:r>
          </a:p>
        </p:txBody>
      </p:sp>
      <p:sp>
        <p:nvSpPr>
          <p:cNvPr id="31" name="Diamond 30">
            <a:extLst>
              <a:ext uri="{FF2B5EF4-FFF2-40B4-BE49-F238E27FC236}">
                <a16:creationId xmlns:a16="http://schemas.microsoft.com/office/drawing/2014/main" id="{56E1134D-BEC4-48C0-85C5-513F54A58145}"/>
              </a:ext>
            </a:extLst>
          </p:cNvPr>
          <p:cNvSpPr/>
          <p:nvPr/>
        </p:nvSpPr>
        <p:spPr>
          <a:xfrm>
            <a:off x="6096000" y="3195637"/>
            <a:ext cx="952500" cy="466725"/>
          </a:xfrm>
          <a:prstGeom prst="diamond">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Freeform: Shape 31">
            <a:extLst>
              <a:ext uri="{FF2B5EF4-FFF2-40B4-BE49-F238E27FC236}">
                <a16:creationId xmlns:a16="http://schemas.microsoft.com/office/drawing/2014/main" id="{0B19B9E4-9B0B-46D2-9648-FB33B0C81A10}"/>
              </a:ext>
            </a:extLst>
          </p:cNvPr>
          <p:cNvSpPr/>
          <p:nvPr/>
        </p:nvSpPr>
        <p:spPr>
          <a:xfrm flipH="1">
            <a:off x="6541314" y="3456969"/>
            <a:ext cx="542977" cy="1343631"/>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Freeform: Shape 32">
            <a:extLst>
              <a:ext uri="{FF2B5EF4-FFF2-40B4-BE49-F238E27FC236}">
                <a16:creationId xmlns:a16="http://schemas.microsoft.com/office/drawing/2014/main" id="{B11E29DE-48C3-4F74-9F70-C6DCBF446A53}"/>
              </a:ext>
            </a:extLst>
          </p:cNvPr>
          <p:cNvSpPr/>
          <p:nvPr/>
        </p:nvSpPr>
        <p:spPr>
          <a:xfrm>
            <a:off x="6029273" y="3456969"/>
            <a:ext cx="542977" cy="1343631"/>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a:extLst>
              <a:ext uri="{FF2B5EF4-FFF2-40B4-BE49-F238E27FC236}">
                <a16:creationId xmlns:a16="http://schemas.microsoft.com/office/drawing/2014/main" id="{A40E69B0-631C-43C1-9B4D-37AE15CC0BBE}"/>
              </a:ext>
            </a:extLst>
          </p:cNvPr>
          <p:cNvCxnSpPr>
            <a:endCxn id="31" idx="0"/>
          </p:cNvCxnSpPr>
          <p:nvPr/>
        </p:nvCxnSpPr>
        <p:spPr>
          <a:xfrm>
            <a:off x="6572250" y="2571145"/>
            <a:ext cx="0" cy="6244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FA3AE6C7-65B7-4787-88C2-F4C12949C4BF}"/>
              </a:ext>
            </a:extLst>
          </p:cNvPr>
          <p:cNvSpPr/>
          <p:nvPr/>
        </p:nvSpPr>
        <p:spPr>
          <a:xfrm>
            <a:off x="5879394" y="3908823"/>
            <a:ext cx="250810" cy="214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a:extLst>
              <a:ext uri="{FF2B5EF4-FFF2-40B4-BE49-F238E27FC236}">
                <a16:creationId xmlns:a16="http://schemas.microsoft.com/office/drawing/2014/main" id="{CAEB0E80-1A9B-4C35-BF40-9A96F59F40F2}"/>
              </a:ext>
            </a:extLst>
          </p:cNvPr>
          <p:cNvSpPr/>
          <p:nvPr/>
        </p:nvSpPr>
        <p:spPr>
          <a:xfrm>
            <a:off x="6033893" y="4510121"/>
            <a:ext cx="250810" cy="214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9" name="Straight Connector 38">
            <a:extLst>
              <a:ext uri="{FF2B5EF4-FFF2-40B4-BE49-F238E27FC236}">
                <a16:creationId xmlns:a16="http://schemas.microsoft.com/office/drawing/2014/main" id="{E112CE7B-FB35-4242-9B34-C29C4AD84479}"/>
              </a:ext>
            </a:extLst>
          </p:cNvPr>
          <p:cNvCxnSpPr>
            <a:cxnSpLocks/>
            <a:stCxn id="33" idx="3"/>
          </p:cNvCxnSpPr>
          <p:nvPr/>
        </p:nvCxnSpPr>
        <p:spPr>
          <a:xfrm>
            <a:off x="6572250" y="4800134"/>
            <a:ext cx="0" cy="91749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F1BE303E-ED37-4A94-91D8-0958685D510E}"/>
              </a:ext>
            </a:extLst>
          </p:cNvPr>
          <p:cNvSpPr/>
          <p:nvPr/>
        </p:nvSpPr>
        <p:spPr>
          <a:xfrm>
            <a:off x="6446845" y="2782979"/>
            <a:ext cx="250810" cy="198950"/>
          </a:xfrm>
          <a:prstGeom prst="ellipse">
            <a:avLst/>
          </a:prstGeom>
          <a:solidFill>
            <a:schemeClr val="tx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CA0BAF52-E7BE-48C1-973F-C38ABF7C72FB}"/>
              </a:ext>
            </a:extLst>
          </p:cNvPr>
          <p:cNvSpPr/>
          <p:nvPr/>
        </p:nvSpPr>
        <p:spPr>
          <a:xfrm>
            <a:off x="6446845" y="5061932"/>
            <a:ext cx="250810" cy="198950"/>
          </a:xfrm>
          <a:prstGeom prst="ellipse">
            <a:avLst/>
          </a:prstGeom>
          <a:solidFill>
            <a:schemeClr val="tx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6" y="2619705"/>
            <a:ext cx="5257799" cy="296054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dirty="0">
                <a:solidFill>
                  <a:schemeClr val="accent1"/>
                </a:solidFill>
              </a:rPr>
              <a:t>Stand</a:t>
            </a:r>
          </a:p>
          <a:p>
            <a:pPr marL="0" indent="0">
              <a:buFont typeface="Arial" panose="020B0604020202020204" pitchFamily="34" charset="0"/>
              <a:buNone/>
            </a:pPr>
            <a:r>
              <a:rPr lang="en-GB" sz="3200" dirty="0">
                <a:solidFill>
                  <a:schemeClr val="accent1"/>
                </a:solidFill>
              </a:rPr>
              <a:t>If partner waves once </a:t>
            </a:r>
          </a:p>
          <a:p>
            <a:pPr marL="0" indent="0">
              <a:buFont typeface="Arial" panose="020B0604020202020204" pitchFamily="34" charset="0"/>
              <a:buNone/>
            </a:pPr>
            <a:r>
              <a:rPr lang="en-GB" sz="3200" dirty="0">
                <a:solidFill>
                  <a:schemeClr val="accent1"/>
                </a:solidFill>
              </a:rPr>
              <a:t>	Bow</a:t>
            </a:r>
          </a:p>
          <a:p>
            <a:pPr marL="0" indent="0">
              <a:buFont typeface="Arial" panose="020B0604020202020204" pitchFamily="34" charset="0"/>
              <a:buNone/>
            </a:pPr>
            <a:r>
              <a:rPr lang="en-GB" sz="3200" dirty="0">
                <a:solidFill>
                  <a:schemeClr val="accent1"/>
                </a:solidFill>
              </a:rPr>
              <a:t>	clap</a:t>
            </a:r>
          </a:p>
          <a:p>
            <a:pPr marL="0" indent="0">
              <a:buFont typeface="Arial" panose="020B0604020202020204" pitchFamily="34" charset="0"/>
              <a:buNone/>
            </a:pPr>
            <a:r>
              <a:rPr lang="en-GB" sz="3200" dirty="0">
                <a:solidFill>
                  <a:schemeClr val="accent1"/>
                </a:solidFill>
              </a:rPr>
              <a:t>Sit</a:t>
            </a:r>
          </a:p>
        </p:txBody>
      </p:sp>
      <p:sp>
        <p:nvSpPr>
          <p:cNvPr id="14" name="Rectangle: Rounded Corners 13">
            <a:extLst>
              <a:ext uri="{FF2B5EF4-FFF2-40B4-BE49-F238E27FC236}">
                <a16:creationId xmlns:a16="http://schemas.microsoft.com/office/drawing/2014/main" id="{E6ACBBCD-348D-4F59-A477-EE8855BB0203}"/>
              </a:ext>
            </a:extLst>
          </p:cNvPr>
          <p:cNvSpPr/>
          <p:nvPr/>
        </p:nvSpPr>
        <p:spPr>
          <a:xfrm>
            <a:off x="7760181" y="3691248"/>
            <a:ext cx="2202077" cy="865049"/>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accent1"/>
                </a:solidFill>
              </a:rPr>
              <a:t>Two pathways</a:t>
            </a:r>
            <a:endParaRPr lang="en-GB" dirty="0">
              <a:solidFill>
                <a:schemeClr val="accent1"/>
              </a:solidFill>
            </a:endParaRPr>
          </a:p>
        </p:txBody>
      </p:sp>
    </p:spTree>
    <p:extLst>
      <p:ext uri="{BB962C8B-B14F-4D97-AF65-F5344CB8AC3E}">
        <p14:creationId xmlns:p14="http://schemas.microsoft.com/office/powerpoint/2010/main" val="3421782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Revising Condition Starts Action </a:t>
            </a:r>
          </a:p>
        </p:txBody>
      </p:sp>
      <p:sp>
        <p:nvSpPr>
          <p:cNvPr id="31" name="Diamond 30">
            <a:extLst>
              <a:ext uri="{FF2B5EF4-FFF2-40B4-BE49-F238E27FC236}">
                <a16:creationId xmlns:a16="http://schemas.microsoft.com/office/drawing/2014/main" id="{56E1134D-BEC4-48C0-85C5-513F54A58145}"/>
              </a:ext>
            </a:extLst>
          </p:cNvPr>
          <p:cNvSpPr/>
          <p:nvPr/>
        </p:nvSpPr>
        <p:spPr>
          <a:xfrm>
            <a:off x="6096000" y="3195637"/>
            <a:ext cx="952500" cy="466725"/>
          </a:xfrm>
          <a:prstGeom prst="diamond">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Freeform: Shape 31">
            <a:extLst>
              <a:ext uri="{FF2B5EF4-FFF2-40B4-BE49-F238E27FC236}">
                <a16:creationId xmlns:a16="http://schemas.microsoft.com/office/drawing/2014/main" id="{0B19B9E4-9B0B-46D2-9648-FB33B0C81A10}"/>
              </a:ext>
            </a:extLst>
          </p:cNvPr>
          <p:cNvSpPr/>
          <p:nvPr/>
        </p:nvSpPr>
        <p:spPr>
          <a:xfrm flipH="1">
            <a:off x="6541314" y="3456969"/>
            <a:ext cx="542977" cy="1343631"/>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Freeform: Shape 32">
            <a:extLst>
              <a:ext uri="{FF2B5EF4-FFF2-40B4-BE49-F238E27FC236}">
                <a16:creationId xmlns:a16="http://schemas.microsoft.com/office/drawing/2014/main" id="{B11E29DE-48C3-4F74-9F70-C6DCBF446A53}"/>
              </a:ext>
            </a:extLst>
          </p:cNvPr>
          <p:cNvSpPr/>
          <p:nvPr/>
        </p:nvSpPr>
        <p:spPr>
          <a:xfrm>
            <a:off x="6029273" y="3456969"/>
            <a:ext cx="542977" cy="1343631"/>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a:extLst>
              <a:ext uri="{FF2B5EF4-FFF2-40B4-BE49-F238E27FC236}">
                <a16:creationId xmlns:a16="http://schemas.microsoft.com/office/drawing/2014/main" id="{A40E69B0-631C-43C1-9B4D-37AE15CC0BBE}"/>
              </a:ext>
            </a:extLst>
          </p:cNvPr>
          <p:cNvCxnSpPr>
            <a:endCxn id="31" idx="0"/>
          </p:cNvCxnSpPr>
          <p:nvPr/>
        </p:nvCxnSpPr>
        <p:spPr>
          <a:xfrm>
            <a:off x="6572250" y="2571145"/>
            <a:ext cx="0" cy="6244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FA3AE6C7-65B7-4787-88C2-F4C12949C4BF}"/>
              </a:ext>
            </a:extLst>
          </p:cNvPr>
          <p:cNvSpPr/>
          <p:nvPr/>
        </p:nvSpPr>
        <p:spPr>
          <a:xfrm>
            <a:off x="5879394" y="3908823"/>
            <a:ext cx="250810" cy="214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a:extLst>
              <a:ext uri="{FF2B5EF4-FFF2-40B4-BE49-F238E27FC236}">
                <a16:creationId xmlns:a16="http://schemas.microsoft.com/office/drawing/2014/main" id="{CAEB0E80-1A9B-4C35-BF40-9A96F59F40F2}"/>
              </a:ext>
            </a:extLst>
          </p:cNvPr>
          <p:cNvSpPr/>
          <p:nvPr/>
        </p:nvSpPr>
        <p:spPr>
          <a:xfrm>
            <a:off x="6033893" y="4510121"/>
            <a:ext cx="250810" cy="214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9" name="Straight Connector 38">
            <a:extLst>
              <a:ext uri="{FF2B5EF4-FFF2-40B4-BE49-F238E27FC236}">
                <a16:creationId xmlns:a16="http://schemas.microsoft.com/office/drawing/2014/main" id="{E112CE7B-FB35-4242-9B34-C29C4AD84479}"/>
              </a:ext>
            </a:extLst>
          </p:cNvPr>
          <p:cNvCxnSpPr>
            <a:cxnSpLocks/>
            <a:stCxn id="33" idx="3"/>
          </p:cNvCxnSpPr>
          <p:nvPr/>
        </p:nvCxnSpPr>
        <p:spPr>
          <a:xfrm>
            <a:off x="6572250" y="4800134"/>
            <a:ext cx="0" cy="91749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F1BE303E-ED37-4A94-91D8-0958685D510E}"/>
              </a:ext>
            </a:extLst>
          </p:cNvPr>
          <p:cNvSpPr/>
          <p:nvPr/>
        </p:nvSpPr>
        <p:spPr>
          <a:xfrm>
            <a:off x="6446845" y="2782979"/>
            <a:ext cx="250810" cy="198950"/>
          </a:xfrm>
          <a:prstGeom prst="ellipse">
            <a:avLst/>
          </a:prstGeom>
          <a:solidFill>
            <a:schemeClr val="tx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CA0BAF52-E7BE-48C1-973F-C38ABF7C72FB}"/>
              </a:ext>
            </a:extLst>
          </p:cNvPr>
          <p:cNvSpPr/>
          <p:nvPr/>
        </p:nvSpPr>
        <p:spPr>
          <a:xfrm>
            <a:off x="6446845" y="5061932"/>
            <a:ext cx="250810" cy="198950"/>
          </a:xfrm>
          <a:prstGeom prst="ellipse">
            <a:avLst/>
          </a:prstGeom>
          <a:solidFill>
            <a:schemeClr val="tx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6" y="2619705"/>
            <a:ext cx="5257799" cy="296054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dirty="0">
                <a:solidFill>
                  <a:schemeClr val="accent1"/>
                </a:solidFill>
              </a:rPr>
              <a:t>Stand</a:t>
            </a:r>
          </a:p>
          <a:p>
            <a:pPr marL="0" indent="0">
              <a:buFont typeface="Arial" panose="020B0604020202020204" pitchFamily="34" charset="0"/>
              <a:buNone/>
            </a:pPr>
            <a:r>
              <a:rPr lang="en-GB" sz="3200" dirty="0">
                <a:solidFill>
                  <a:schemeClr val="accent1"/>
                </a:solidFill>
              </a:rPr>
              <a:t>If partner waves once </a:t>
            </a:r>
          </a:p>
          <a:p>
            <a:pPr marL="0" indent="0">
              <a:buFont typeface="Arial" panose="020B0604020202020204" pitchFamily="34" charset="0"/>
              <a:buNone/>
            </a:pPr>
            <a:r>
              <a:rPr lang="en-GB" sz="3200" dirty="0">
                <a:solidFill>
                  <a:schemeClr val="accent1"/>
                </a:solidFill>
              </a:rPr>
              <a:t>	Bow</a:t>
            </a:r>
          </a:p>
          <a:p>
            <a:pPr marL="0" indent="0">
              <a:buFont typeface="Arial" panose="020B0604020202020204" pitchFamily="34" charset="0"/>
              <a:buNone/>
            </a:pPr>
            <a:r>
              <a:rPr lang="en-GB" sz="3200" dirty="0">
                <a:solidFill>
                  <a:schemeClr val="accent1"/>
                </a:solidFill>
              </a:rPr>
              <a:t>	clap</a:t>
            </a:r>
          </a:p>
          <a:p>
            <a:pPr marL="0" indent="0">
              <a:buFont typeface="Arial" panose="020B0604020202020204" pitchFamily="34" charset="0"/>
              <a:buNone/>
            </a:pPr>
            <a:r>
              <a:rPr lang="en-GB" sz="3200" dirty="0">
                <a:solidFill>
                  <a:schemeClr val="accent1"/>
                </a:solidFill>
              </a:rPr>
              <a:t>Sit</a:t>
            </a:r>
          </a:p>
        </p:txBody>
      </p:sp>
      <p:sp>
        <p:nvSpPr>
          <p:cNvPr id="14" name="Rectangle: Rounded Corners 13">
            <a:extLst>
              <a:ext uri="{FF2B5EF4-FFF2-40B4-BE49-F238E27FC236}">
                <a16:creationId xmlns:a16="http://schemas.microsoft.com/office/drawing/2014/main" id="{AA8DA7E6-B63B-4EDA-A7E2-E4249D5DE57A}"/>
              </a:ext>
            </a:extLst>
          </p:cNvPr>
          <p:cNvSpPr/>
          <p:nvPr/>
        </p:nvSpPr>
        <p:spPr>
          <a:xfrm>
            <a:off x="0" y="2981929"/>
            <a:ext cx="2223426" cy="865049"/>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2400" dirty="0">
                <a:solidFill>
                  <a:schemeClr val="accent1"/>
                </a:solidFill>
              </a:rPr>
              <a:t>Conditions start with if</a:t>
            </a:r>
            <a:endParaRPr lang="en-GB" dirty="0">
              <a:solidFill>
                <a:schemeClr val="accent1"/>
              </a:solidFill>
            </a:endParaRPr>
          </a:p>
        </p:txBody>
      </p:sp>
    </p:spTree>
    <p:extLst>
      <p:ext uri="{BB962C8B-B14F-4D97-AF65-F5344CB8AC3E}">
        <p14:creationId xmlns:p14="http://schemas.microsoft.com/office/powerpoint/2010/main" val="4124597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Revising Condition Starts Action </a:t>
            </a:r>
          </a:p>
        </p:txBody>
      </p:sp>
      <p:sp>
        <p:nvSpPr>
          <p:cNvPr id="31" name="Diamond 30">
            <a:extLst>
              <a:ext uri="{FF2B5EF4-FFF2-40B4-BE49-F238E27FC236}">
                <a16:creationId xmlns:a16="http://schemas.microsoft.com/office/drawing/2014/main" id="{56E1134D-BEC4-48C0-85C5-513F54A58145}"/>
              </a:ext>
            </a:extLst>
          </p:cNvPr>
          <p:cNvSpPr/>
          <p:nvPr/>
        </p:nvSpPr>
        <p:spPr>
          <a:xfrm>
            <a:off x="6096000" y="3195637"/>
            <a:ext cx="952500" cy="466725"/>
          </a:xfrm>
          <a:prstGeom prst="diamond">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Freeform: Shape 31">
            <a:extLst>
              <a:ext uri="{FF2B5EF4-FFF2-40B4-BE49-F238E27FC236}">
                <a16:creationId xmlns:a16="http://schemas.microsoft.com/office/drawing/2014/main" id="{0B19B9E4-9B0B-46D2-9648-FB33B0C81A10}"/>
              </a:ext>
            </a:extLst>
          </p:cNvPr>
          <p:cNvSpPr/>
          <p:nvPr/>
        </p:nvSpPr>
        <p:spPr>
          <a:xfrm flipH="1">
            <a:off x="6541314" y="3456969"/>
            <a:ext cx="542977" cy="1343631"/>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Freeform: Shape 32">
            <a:extLst>
              <a:ext uri="{FF2B5EF4-FFF2-40B4-BE49-F238E27FC236}">
                <a16:creationId xmlns:a16="http://schemas.microsoft.com/office/drawing/2014/main" id="{B11E29DE-48C3-4F74-9F70-C6DCBF446A53}"/>
              </a:ext>
            </a:extLst>
          </p:cNvPr>
          <p:cNvSpPr/>
          <p:nvPr/>
        </p:nvSpPr>
        <p:spPr>
          <a:xfrm>
            <a:off x="6029273" y="3456969"/>
            <a:ext cx="542977" cy="1343631"/>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a:extLst>
              <a:ext uri="{FF2B5EF4-FFF2-40B4-BE49-F238E27FC236}">
                <a16:creationId xmlns:a16="http://schemas.microsoft.com/office/drawing/2014/main" id="{A40E69B0-631C-43C1-9B4D-37AE15CC0BBE}"/>
              </a:ext>
            </a:extLst>
          </p:cNvPr>
          <p:cNvCxnSpPr>
            <a:endCxn id="31" idx="0"/>
          </p:cNvCxnSpPr>
          <p:nvPr/>
        </p:nvCxnSpPr>
        <p:spPr>
          <a:xfrm>
            <a:off x="6572250" y="2571145"/>
            <a:ext cx="0" cy="6244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FA3AE6C7-65B7-4787-88C2-F4C12949C4BF}"/>
              </a:ext>
            </a:extLst>
          </p:cNvPr>
          <p:cNvSpPr/>
          <p:nvPr/>
        </p:nvSpPr>
        <p:spPr>
          <a:xfrm>
            <a:off x="5879394" y="3908823"/>
            <a:ext cx="250810" cy="214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a:extLst>
              <a:ext uri="{FF2B5EF4-FFF2-40B4-BE49-F238E27FC236}">
                <a16:creationId xmlns:a16="http://schemas.microsoft.com/office/drawing/2014/main" id="{CAEB0E80-1A9B-4C35-BF40-9A96F59F40F2}"/>
              </a:ext>
            </a:extLst>
          </p:cNvPr>
          <p:cNvSpPr/>
          <p:nvPr/>
        </p:nvSpPr>
        <p:spPr>
          <a:xfrm>
            <a:off x="6033893" y="4510121"/>
            <a:ext cx="250810" cy="214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9" name="Straight Connector 38">
            <a:extLst>
              <a:ext uri="{FF2B5EF4-FFF2-40B4-BE49-F238E27FC236}">
                <a16:creationId xmlns:a16="http://schemas.microsoft.com/office/drawing/2014/main" id="{E112CE7B-FB35-4242-9B34-C29C4AD84479}"/>
              </a:ext>
            </a:extLst>
          </p:cNvPr>
          <p:cNvCxnSpPr>
            <a:cxnSpLocks/>
            <a:stCxn id="33" idx="3"/>
          </p:cNvCxnSpPr>
          <p:nvPr/>
        </p:nvCxnSpPr>
        <p:spPr>
          <a:xfrm>
            <a:off x="6572250" y="4800134"/>
            <a:ext cx="0" cy="91749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F1BE303E-ED37-4A94-91D8-0958685D510E}"/>
              </a:ext>
            </a:extLst>
          </p:cNvPr>
          <p:cNvSpPr/>
          <p:nvPr/>
        </p:nvSpPr>
        <p:spPr>
          <a:xfrm>
            <a:off x="6446845" y="2782979"/>
            <a:ext cx="250810" cy="198950"/>
          </a:xfrm>
          <a:prstGeom prst="ellipse">
            <a:avLst/>
          </a:prstGeom>
          <a:solidFill>
            <a:schemeClr val="tx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CA0BAF52-E7BE-48C1-973F-C38ABF7C72FB}"/>
              </a:ext>
            </a:extLst>
          </p:cNvPr>
          <p:cNvSpPr/>
          <p:nvPr/>
        </p:nvSpPr>
        <p:spPr>
          <a:xfrm>
            <a:off x="6446845" y="5061932"/>
            <a:ext cx="250810" cy="198950"/>
          </a:xfrm>
          <a:prstGeom prst="ellipse">
            <a:avLst/>
          </a:prstGeom>
          <a:solidFill>
            <a:schemeClr val="tx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6" y="2619705"/>
            <a:ext cx="5257799" cy="296054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dirty="0">
                <a:solidFill>
                  <a:schemeClr val="accent1"/>
                </a:solidFill>
              </a:rPr>
              <a:t>Stand</a:t>
            </a:r>
          </a:p>
          <a:p>
            <a:pPr marL="0" indent="0">
              <a:buFont typeface="Arial" panose="020B0604020202020204" pitchFamily="34" charset="0"/>
              <a:buNone/>
            </a:pPr>
            <a:r>
              <a:rPr lang="en-GB" sz="3200" dirty="0">
                <a:solidFill>
                  <a:schemeClr val="accent1"/>
                </a:solidFill>
              </a:rPr>
              <a:t>If partner waves once </a:t>
            </a:r>
          </a:p>
          <a:p>
            <a:pPr marL="0" indent="0">
              <a:buFont typeface="Arial" panose="020B0604020202020204" pitchFamily="34" charset="0"/>
              <a:buNone/>
            </a:pPr>
            <a:r>
              <a:rPr lang="en-GB" sz="3200" dirty="0">
                <a:solidFill>
                  <a:schemeClr val="accent1"/>
                </a:solidFill>
              </a:rPr>
              <a:t>	Bow</a:t>
            </a:r>
          </a:p>
          <a:p>
            <a:pPr marL="0" indent="0">
              <a:buFont typeface="Arial" panose="020B0604020202020204" pitchFamily="34" charset="0"/>
              <a:buNone/>
            </a:pPr>
            <a:r>
              <a:rPr lang="en-GB" sz="3200" dirty="0">
                <a:solidFill>
                  <a:schemeClr val="accent1"/>
                </a:solidFill>
              </a:rPr>
              <a:t>	clap</a:t>
            </a:r>
          </a:p>
          <a:p>
            <a:pPr marL="0" indent="0">
              <a:buFont typeface="Arial" panose="020B0604020202020204" pitchFamily="34" charset="0"/>
              <a:buNone/>
            </a:pPr>
            <a:r>
              <a:rPr lang="en-GB" sz="3200" dirty="0">
                <a:solidFill>
                  <a:schemeClr val="accent1"/>
                </a:solidFill>
              </a:rPr>
              <a:t>Sit</a:t>
            </a:r>
          </a:p>
        </p:txBody>
      </p:sp>
      <p:sp>
        <p:nvSpPr>
          <p:cNvPr id="14" name="Rectangle: Rounded Corners 13">
            <a:extLst>
              <a:ext uri="{FF2B5EF4-FFF2-40B4-BE49-F238E27FC236}">
                <a16:creationId xmlns:a16="http://schemas.microsoft.com/office/drawing/2014/main" id="{AA8DA7E6-B63B-4EDA-A7E2-E4249D5DE57A}"/>
              </a:ext>
            </a:extLst>
          </p:cNvPr>
          <p:cNvSpPr/>
          <p:nvPr/>
        </p:nvSpPr>
        <p:spPr>
          <a:xfrm>
            <a:off x="0" y="3845185"/>
            <a:ext cx="3166674" cy="865049"/>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2400" dirty="0">
                <a:solidFill>
                  <a:schemeClr val="accent1"/>
                </a:solidFill>
              </a:rPr>
              <a:t>Actions started by a condition are indented</a:t>
            </a:r>
            <a:endParaRPr lang="en-GB" dirty="0">
              <a:solidFill>
                <a:schemeClr val="accent1"/>
              </a:solidFill>
            </a:endParaRPr>
          </a:p>
        </p:txBody>
      </p:sp>
    </p:spTree>
    <p:extLst>
      <p:ext uri="{BB962C8B-B14F-4D97-AF65-F5344CB8AC3E}">
        <p14:creationId xmlns:p14="http://schemas.microsoft.com/office/powerpoint/2010/main" val="705948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Revising Condition Starts Action </a:t>
            </a:r>
          </a:p>
        </p:txBody>
      </p:sp>
      <p:sp>
        <p:nvSpPr>
          <p:cNvPr id="31" name="Diamond 30">
            <a:extLst>
              <a:ext uri="{FF2B5EF4-FFF2-40B4-BE49-F238E27FC236}">
                <a16:creationId xmlns:a16="http://schemas.microsoft.com/office/drawing/2014/main" id="{56E1134D-BEC4-48C0-85C5-513F54A58145}"/>
              </a:ext>
            </a:extLst>
          </p:cNvPr>
          <p:cNvSpPr/>
          <p:nvPr/>
        </p:nvSpPr>
        <p:spPr>
          <a:xfrm>
            <a:off x="6096000" y="3195637"/>
            <a:ext cx="952500" cy="466725"/>
          </a:xfrm>
          <a:prstGeom prst="diamond">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Freeform: Shape 31">
            <a:extLst>
              <a:ext uri="{FF2B5EF4-FFF2-40B4-BE49-F238E27FC236}">
                <a16:creationId xmlns:a16="http://schemas.microsoft.com/office/drawing/2014/main" id="{0B19B9E4-9B0B-46D2-9648-FB33B0C81A10}"/>
              </a:ext>
            </a:extLst>
          </p:cNvPr>
          <p:cNvSpPr/>
          <p:nvPr/>
        </p:nvSpPr>
        <p:spPr>
          <a:xfrm flipH="1">
            <a:off x="6541314" y="3456969"/>
            <a:ext cx="542977" cy="1343631"/>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Freeform: Shape 32">
            <a:extLst>
              <a:ext uri="{FF2B5EF4-FFF2-40B4-BE49-F238E27FC236}">
                <a16:creationId xmlns:a16="http://schemas.microsoft.com/office/drawing/2014/main" id="{B11E29DE-48C3-4F74-9F70-C6DCBF446A53}"/>
              </a:ext>
            </a:extLst>
          </p:cNvPr>
          <p:cNvSpPr/>
          <p:nvPr/>
        </p:nvSpPr>
        <p:spPr>
          <a:xfrm>
            <a:off x="6029273" y="3456969"/>
            <a:ext cx="542977" cy="1343631"/>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a:extLst>
              <a:ext uri="{FF2B5EF4-FFF2-40B4-BE49-F238E27FC236}">
                <a16:creationId xmlns:a16="http://schemas.microsoft.com/office/drawing/2014/main" id="{A40E69B0-631C-43C1-9B4D-37AE15CC0BBE}"/>
              </a:ext>
            </a:extLst>
          </p:cNvPr>
          <p:cNvCxnSpPr>
            <a:endCxn id="31" idx="0"/>
          </p:cNvCxnSpPr>
          <p:nvPr/>
        </p:nvCxnSpPr>
        <p:spPr>
          <a:xfrm>
            <a:off x="6572250" y="2571145"/>
            <a:ext cx="0" cy="6244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FA3AE6C7-65B7-4787-88C2-F4C12949C4BF}"/>
              </a:ext>
            </a:extLst>
          </p:cNvPr>
          <p:cNvSpPr/>
          <p:nvPr/>
        </p:nvSpPr>
        <p:spPr>
          <a:xfrm>
            <a:off x="5879394" y="3908823"/>
            <a:ext cx="250810" cy="214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a:extLst>
              <a:ext uri="{FF2B5EF4-FFF2-40B4-BE49-F238E27FC236}">
                <a16:creationId xmlns:a16="http://schemas.microsoft.com/office/drawing/2014/main" id="{CAEB0E80-1A9B-4C35-BF40-9A96F59F40F2}"/>
              </a:ext>
            </a:extLst>
          </p:cNvPr>
          <p:cNvSpPr/>
          <p:nvPr/>
        </p:nvSpPr>
        <p:spPr>
          <a:xfrm>
            <a:off x="6033893" y="4510121"/>
            <a:ext cx="250810" cy="214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9" name="Straight Connector 38">
            <a:extLst>
              <a:ext uri="{FF2B5EF4-FFF2-40B4-BE49-F238E27FC236}">
                <a16:creationId xmlns:a16="http://schemas.microsoft.com/office/drawing/2014/main" id="{E112CE7B-FB35-4242-9B34-C29C4AD84479}"/>
              </a:ext>
            </a:extLst>
          </p:cNvPr>
          <p:cNvCxnSpPr>
            <a:cxnSpLocks/>
            <a:stCxn id="33" idx="3"/>
          </p:cNvCxnSpPr>
          <p:nvPr/>
        </p:nvCxnSpPr>
        <p:spPr>
          <a:xfrm>
            <a:off x="6572250" y="4800134"/>
            <a:ext cx="0" cy="91749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F1BE303E-ED37-4A94-91D8-0958685D510E}"/>
              </a:ext>
            </a:extLst>
          </p:cNvPr>
          <p:cNvSpPr/>
          <p:nvPr/>
        </p:nvSpPr>
        <p:spPr>
          <a:xfrm>
            <a:off x="6446845" y="2782979"/>
            <a:ext cx="250810" cy="198950"/>
          </a:xfrm>
          <a:prstGeom prst="ellipse">
            <a:avLst/>
          </a:prstGeom>
          <a:solidFill>
            <a:schemeClr val="tx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CA0BAF52-E7BE-48C1-973F-C38ABF7C72FB}"/>
              </a:ext>
            </a:extLst>
          </p:cNvPr>
          <p:cNvSpPr/>
          <p:nvPr/>
        </p:nvSpPr>
        <p:spPr>
          <a:xfrm>
            <a:off x="6446845" y="5061932"/>
            <a:ext cx="250810" cy="198950"/>
          </a:xfrm>
          <a:prstGeom prst="ellipse">
            <a:avLst/>
          </a:prstGeom>
          <a:solidFill>
            <a:schemeClr val="tx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Content Placeholder 2">
            <a:extLst>
              <a:ext uri="{FF2B5EF4-FFF2-40B4-BE49-F238E27FC236}">
                <a16:creationId xmlns:a16="http://schemas.microsoft.com/office/drawing/2014/main" id="{7F745DA2-ABC0-46BE-83DD-8EF0634E1BBF}"/>
              </a:ext>
            </a:extLst>
          </p:cNvPr>
          <p:cNvSpPr txBox="1">
            <a:spLocks/>
          </p:cNvSpPr>
          <p:nvPr/>
        </p:nvSpPr>
        <p:spPr>
          <a:xfrm>
            <a:off x="2223426" y="2619705"/>
            <a:ext cx="5257799" cy="296054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dirty="0">
                <a:solidFill>
                  <a:schemeClr val="accent1"/>
                </a:solidFill>
              </a:rPr>
              <a:t>Stand</a:t>
            </a:r>
          </a:p>
          <a:p>
            <a:pPr marL="0" indent="0">
              <a:buFont typeface="Arial" panose="020B0604020202020204" pitchFamily="34" charset="0"/>
              <a:buNone/>
            </a:pPr>
            <a:r>
              <a:rPr lang="en-GB" sz="3200" dirty="0">
                <a:solidFill>
                  <a:schemeClr val="accent1"/>
                </a:solidFill>
              </a:rPr>
              <a:t>If partner waves once </a:t>
            </a:r>
          </a:p>
          <a:p>
            <a:pPr marL="0" indent="0">
              <a:buFont typeface="Arial" panose="020B0604020202020204" pitchFamily="34" charset="0"/>
              <a:buNone/>
            </a:pPr>
            <a:r>
              <a:rPr lang="en-GB" sz="3200" dirty="0">
                <a:solidFill>
                  <a:schemeClr val="accent1"/>
                </a:solidFill>
              </a:rPr>
              <a:t>	Bow</a:t>
            </a:r>
          </a:p>
          <a:p>
            <a:pPr marL="0" indent="0">
              <a:buFont typeface="Arial" panose="020B0604020202020204" pitchFamily="34" charset="0"/>
              <a:buNone/>
            </a:pPr>
            <a:r>
              <a:rPr lang="en-GB" sz="3200" dirty="0">
                <a:solidFill>
                  <a:schemeClr val="accent1"/>
                </a:solidFill>
              </a:rPr>
              <a:t>	clap</a:t>
            </a:r>
          </a:p>
          <a:p>
            <a:pPr marL="0" indent="0">
              <a:buFont typeface="Arial" panose="020B0604020202020204" pitchFamily="34" charset="0"/>
              <a:buNone/>
            </a:pPr>
            <a:r>
              <a:rPr lang="en-GB" sz="3200" dirty="0">
                <a:solidFill>
                  <a:schemeClr val="accent1"/>
                </a:solidFill>
              </a:rPr>
              <a:t>Sit</a:t>
            </a:r>
          </a:p>
        </p:txBody>
      </p:sp>
      <p:sp>
        <p:nvSpPr>
          <p:cNvPr id="14" name="Rectangle: Rounded Corners 13">
            <a:extLst>
              <a:ext uri="{FF2B5EF4-FFF2-40B4-BE49-F238E27FC236}">
                <a16:creationId xmlns:a16="http://schemas.microsoft.com/office/drawing/2014/main" id="{AA8DA7E6-B63B-4EDA-A7E2-E4249D5DE57A}"/>
              </a:ext>
            </a:extLst>
          </p:cNvPr>
          <p:cNvSpPr/>
          <p:nvPr/>
        </p:nvSpPr>
        <p:spPr>
          <a:xfrm>
            <a:off x="7278150" y="2952301"/>
            <a:ext cx="3166674" cy="865049"/>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accent1"/>
                </a:solidFill>
              </a:rPr>
              <a:t>Conditions are only checked once</a:t>
            </a:r>
            <a:endParaRPr lang="en-GB" dirty="0">
              <a:solidFill>
                <a:schemeClr val="accent1"/>
              </a:solidFill>
            </a:endParaRPr>
          </a:p>
        </p:txBody>
      </p:sp>
    </p:spTree>
    <p:extLst>
      <p:ext uri="{BB962C8B-B14F-4D97-AF65-F5344CB8AC3E}">
        <p14:creationId xmlns:p14="http://schemas.microsoft.com/office/powerpoint/2010/main" val="98052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7738832" cy="834015"/>
          </a:xfrm>
          <a:solidFill>
            <a:srgbClr val="0070C0"/>
          </a:solidFill>
        </p:spPr>
        <p:txBody>
          <a:bodyPr anchor="ctr" anchorCtr="0"/>
          <a:lstStyle/>
          <a:p>
            <a:r>
              <a:rPr lang="en-GB" dirty="0">
                <a:solidFill>
                  <a:schemeClr val="bg1"/>
                </a:solidFill>
              </a:rPr>
              <a:t>Revising Condition Starts Action </a:t>
            </a:r>
          </a:p>
        </p:txBody>
      </p:sp>
      <p:pic>
        <p:nvPicPr>
          <p:cNvPr id="16" name="Picture 15" descr="A picture containing graphical user interface&#10;&#10;Description automatically generated">
            <a:extLst>
              <a:ext uri="{FF2B5EF4-FFF2-40B4-BE49-F238E27FC236}">
                <a16:creationId xmlns:a16="http://schemas.microsoft.com/office/drawing/2014/main" id="{29E738DA-953E-4A97-B8FD-3CF2EB70AA2C}"/>
              </a:ext>
            </a:extLst>
          </p:cNvPr>
          <p:cNvPicPr>
            <a:picLocks noChangeAspect="1"/>
          </p:cNvPicPr>
          <p:nvPr/>
        </p:nvPicPr>
        <p:blipFill>
          <a:blip r:embed="rId2">
            <a:alphaModFix amt="85000"/>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2149020" y="2536485"/>
            <a:ext cx="4321249" cy="3509134"/>
          </a:xfrm>
          <a:prstGeom prst="rect">
            <a:avLst/>
          </a:prstGeom>
        </p:spPr>
      </p:pic>
      <p:sp>
        <p:nvSpPr>
          <p:cNvPr id="22" name="Speech Bubble: Rectangle with Corners Rounded 21">
            <a:extLst>
              <a:ext uri="{FF2B5EF4-FFF2-40B4-BE49-F238E27FC236}">
                <a16:creationId xmlns:a16="http://schemas.microsoft.com/office/drawing/2014/main" id="{7EF05225-B9DA-4515-9129-13C367536F0A}"/>
              </a:ext>
            </a:extLst>
          </p:cNvPr>
          <p:cNvSpPr/>
          <p:nvPr/>
        </p:nvSpPr>
        <p:spPr>
          <a:xfrm>
            <a:off x="2223425" y="1702470"/>
            <a:ext cx="4359563" cy="834015"/>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In Scratch Code</a:t>
            </a:r>
          </a:p>
        </p:txBody>
      </p:sp>
      <p:sp>
        <p:nvSpPr>
          <p:cNvPr id="31" name="Diamond 30">
            <a:extLst>
              <a:ext uri="{FF2B5EF4-FFF2-40B4-BE49-F238E27FC236}">
                <a16:creationId xmlns:a16="http://schemas.microsoft.com/office/drawing/2014/main" id="{56E1134D-BEC4-48C0-85C5-513F54A58145}"/>
              </a:ext>
            </a:extLst>
          </p:cNvPr>
          <p:cNvSpPr/>
          <p:nvPr/>
        </p:nvSpPr>
        <p:spPr>
          <a:xfrm>
            <a:off x="4969980" y="3167019"/>
            <a:ext cx="952500" cy="466725"/>
          </a:xfrm>
          <a:prstGeom prst="diamond">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Freeform: Shape 31">
            <a:extLst>
              <a:ext uri="{FF2B5EF4-FFF2-40B4-BE49-F238E27FC236}">
                <a16:creationId xmlns:a16="http://schemas.microsoft.com/office/drawing/2014/main" id="{0B19B9E4-9B0B-46D2-9648-FB33B0C81A10}"/>
              </a:ext>
            </a:extLst>
          </p:cNvPr>
          <p:cNvSpPr/>
          <p:nvPr/>
        </p:nvSpPr>
        <p:spPr>
          <a:xfrm flipH="1">
            <a:off x="5415293" y="3428351"/>
            <a:ext cx="542977" cy="936127"/>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Freeform: Shape 32">
            <a:extLst>
              <a:ext uri="{FF2B5EF4-FFF2-40B4-BE49-F238E27FC236}">
                <a16:creationId xmlns:a16="http://schemas.microsoft.com/office/drawing/2014/main" id="{B11E29DE-48C3-4F74-9F70-C6DCBF446A53}"/>
              </a:ext>
            </a:extLst>
          </p:cNvPr>
          <p:cNvSpPr/>
          <p:nvPr/>
        </p:nvSpPr>
        <p:spPr>
          <a:xfrm>
            <a:off x="4903253" y="3428351"/>
            <a:ext cx="542977" cy="936127"/>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508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a:extLst>
              <a:ext uri="{FF2B5EF4-FFF2-40B4-BE49-F238E27FC236}">
                <a16:creationId xmlns:a16="http://schemas.microsoft.com/office/drawing/2014/main" id="{A40E69B0-631C-43C1-9B4D-37AE15CC0BBE}"/>
              </a:ext>
            </a:extLst>
          </p:cNvPr>
          <p:cNvCxnSpPr>
            <a:endCxn id="31" idx="0"/>
          </p:cNvCxnSpPr>
          <p:nvPr/>
        </p:nvCxnSpPr>
        <p:spPr>
          <a:xfrm>
            <a:off x="5446230" y="2542527"/>
            <a:ext cx="0" cy="624492"/>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FA3AE6C7-65B7-4787-88C2-F4C12949C4BF}"/>
              </a:ext>
            </a:extLst>
          </p:cNvPr>
          <p:cNvSpPr/>
          <p:nvPr/>
        </p:nvSpPr>
        <p:spPr>
          <a:xfrm>
            <a:off x="4761229" y="3784161"/>
            <a:ext cx="250810" cy="214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9" name="Straight Connector 38">
            <a:extLst>
              <a:ext uri="{FF2B5EF4-FFF2-40B4-BE49-F238E27FC236}">
                <a16:creationId xmlns:a16="http://schemas.microsoft.com/office/drawing/2014/main" id="{E112CE7B-FB35-4242-9B34-C29C4AD84479}"/>
              </a:ext>
            </a:extLst>
          </p:cNvPr>
          <p:cNvCxnSpPr>
            <a:cxnSpLocks/>
          </p:cNvCxnSpPr>
          <p:nvPr/>
        </p:nvCxnSpPr>
        <p:spPr>
          <a:xfrm>
            <a:off x="5446230" y="4364478"/>
            <a:ext cx="0" cy="112906"/>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F1BE303E-ED37-4A94-91D8-0958685D510E}"/>
              </a:ext>
            </a:extLst>
          </p:cNvPr>
          <p:cNvSpPr/>
          <p:nvPr/>
        </p:nvSpPr>
        <p:spPr>
          <a:xfrm>
            <a:off x="5320825" y="2754361"/>
            <a:ext cx="250810" cy="198950"/>
          </a:xfrm>
          <a:prstGeom prst="ellipse">
            <a:avLst/>
          </a:prstGeom>
          <a:solidFill>
            <a:schemeClr val="tx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Diamond 16">
            <a:extLst>
              <a:ext uri="{FF2B5EF4-FFF2-40B4-BE49-F238E27FC236}">
                <a16:creationId xmlns:a16="http://schemas.microsoft.com/office/drawing/2014/main" id="{B96E3F8D-1098-4F76-9A8C-56EC99A303F1}"/>
              </a:ext>
            </a:extLst>
          </p:cNvPr>
          <p:cNvSpPr/>
          <p:nvPr/>
        </p:nvSpPr>
        <p:spPr>
          <a:xfrm>
            <a:off x="4958723" y="4521360"/>
            <a:ext cx="952500" cy="466725"/>
          </a:xfrm>
          <a:prstGeom prst="diamond">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Freeform: Shape 17">
            <a:extLst>
              <a:ext uri="{FF2B5EF4-FFF2-40B4-BE49-F238E27FC236}">
                <a16:creationId xmlns:a16="http://schemas.microsoft.com/office/drawing/2014/main" id="{926CDC88-3DD1-4CEB-A8D8-6D12A224B2A4}"/>
              </a:ext>
            </a:extLst>
          </p:cNvPr>
          <p:cNvSpPr/>
          <p:nvPr/>
        </p:nvSpPr>
        <p:spPr>
          <a:xfrm flipH="1">
            <a:off x="5404036" y="4782692"/>
            <a:ext cx="542977" cy="936127"/>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Freeform: Shape 18">
            <a:extLst>
              <a:ext uri="{FF2B5EF4-FFF2-40B4-BE49-F238E27FC236}">
                <a16:creationId xmlns:a16="http://schemas.microsoft.com/office/drawing/2014/main" id="{AA56AA2C-1CD5-4088-BA90-747D1CE4A1FF}"/>
              </a:ext>
            </a:extLst>
          </p:cNvPr>
          <p:cNvSpPr/>
          <p:nvPr/>
        </p:nvSpPr>
        <p:spPr>
          <a:xfrm>
            <a:off x="4891996" y="4782692"/>
            <a:ext cx="542977" cy="936127"/>
          </a:xfrm>
          <a:custGeom>
            <a:avLst/>
            <a:gdLst>
              <a:gd name="connsiteX0" fmla="*/ 28627 w 542977"/>
              <a:gd name="connsiteY0" fmla="*/ 0 h 2000944"/>
              <a:gd name="connsiteX1" fmla="*/ 19102 w 542977"/>
              <a:gd name="connsiteY1" fmla="*/ 1343025 h 2000944"/>
              <a:gd name="connsiteX2" fmla="*/ 247702 w 542977"/>
              <a:gd name="connsiteY2" fmla="*/ 1895475 h 2000944"/>
              <a:gd name="connsiteX3" fmla="*/ 542977 w 542977"/>
              <a:gd name="connsiteY3" fmla="*/ 2000250 h 2000944"/>
            </a:gdLst>
            <a:ahLst/>
            <a:cxnLst>
              <a:cxn ang="0">
                <a:pos x="connsiteX0" y="connsiteY0"/>
              </a:cxn>
              <a:cxn ang="0">
                <a:pos x="connsiteX1" y="connsiteY1"/>
              </a:cxn>
              <a:cxn ang="0">
                <a:pos x="connsiteX2" y="connsiteY2"/>
              </a:cxn>
              <a:cxn ang="0">
                <a:pos x="connsiteX3" y="connsiteY3"/>
              </a:cxn>
            </a:cxnLst>
            <a:rect l="l" t="t" r="r" b="b"/>
            <a:pathLst>
              <a:path w="542977" h="2000944">
                <a:moveTo>
                  <a:pt x="28627" y="0"/>
                </a:moveTo>
                <a:cubicBezTo>
                  <a:pt x="5608" y="513556"/>
                  <a:pt x="-17411" y="1027113"/>
                  <a:pt x="19102" y="1343025"/>
                </a:cubicBezTo>
                <a:cubicBezTo>
                  <a:pt x="55615" y="1658938"/>
                  <a:pt x="160390" y="1785938"/>
                  <a:pt x="247702" y="1895475"/>
                </a:cubicBezTo>
                <a:cubicBezTo>
                  <a:pt x="335015" y="2005013"/>
                  <a:pt x="438996" y="2002631"/>
                  <a:pt x="542977" y="2000250"/>
                </a:cubicBezTo>
              </a:path>
            </a:pathLst>
          </a:custGeom>
          <a:noFill/>
          <a:ln w="508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43C76C09-731E-40FB-A266-96BCC7AAFA0B}"/>
              </a:ext>
            </a:extLst>
          </p:cNvPr>
          <p:cNvSpPr/>
          <p:nvPr/>
        </p:nvSpPr>
        <p:spPr>
          <a:xfrm>
            <a:off x="4749972" y="5138502"/>
            <a:ext cx="250810" cy="214950"/>
          </a:xfrm>
          <a:prstGeom prst="ellipse">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1" name="Straight Connector 20">
            <a:extLst>
              <a:ext uri="{FF2B5EF4-FFF2-40B4-BE49-F238E27FC236}">
                <a16:creationId xmlns:a16="http://schemas.microsoft.com/office/drawing/2014/main" id="{56F62791-F0D7-4D38-B05E-4584AFF32C3A}"/>
              </a:ext>
            </a:extLst>
          </p:cNvPr>
          <p:cNvCxnSpPr>
            <a:cxnSpLocks/>
          </p:cNvCxnSpPr>
          <p:nvPr/>
        </p:nvCxnSpPr>
        <p:spPr>
          <a:xfrm>
            <a:off x="5434973" y="5718819"/>
            <a:ext cx="0" cy="11290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8115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6" y="4558"/>
            <a:ext cx="8885209" cy="834015"/>
          </a:xfrm>
          <a:solidFill>
            <a:srgbClr val="0070C0"/>
          </a:solidFill>
        </p:spPr>
        <p:txBody>
          <a:bodyPr anchor="ctr" anchorCtr="0"/>
          <a:lstStyle/>
          <a:p>
            <a:r>
              <a:rPr lang="en-GB" dirty="0">
                <a:solidFill>
                  <a:schemeClr val="bg1"/>
                </a:solidFill>
              </a:rPr>
              <a:t>Conditions starts action inside loop</a:t>
            </a:r>
          </a:p>
        </p:txBody>
      </p:sp>
      <p:sp>
        <p:nvSpPr>
          <p:cNvPr id="16" name="Content Placeholder 6">
            <a:extLst>
              <a:ext uri="{FF2B5EF4-FFF2-40B4-BE49-F238E27FC236}">
                <a16:creationId xmlns:a16="http://schemas.microsoft.com/office/drawing/2014/main" id="{9F6F238C-50DD-4A2C-A682-20CD78C708A3}"/>
              </a:ext>
            </a:extLst>
          </p:cNvPr>
          <p:cNvSpPr txBox="1">
            <a:spLocks/>
          </p:cNvSpPr>
          <p:nvPr/>
        </p:nvSpPr>
        <p:spPr>
          <a:xfrm>
            <a:off x="2223426" y="2508608"/>
            <a:ext cx="6204957" cy="28684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b="1" dirty="0">
                <a:solidFill>
                  <a:srgbClr val="0070C0"/>
                </a:solidFill>
              </a:rPr>
              <a:t>Loop always</a:t>
            </a:r>
          </a:p>
          <a:p>
            <a:pPr marL="0" indent="0">
              <a:buFont typeface="Arial" panose="020B0604020202020204" pitchFamily="34" charset="0"/>
              <a:buNone/>
            </a:pPr>
            <a:r>
              <a:rPr lang="en-GB" sz="3200" dirty="0">
                <a:solidFill>
                  <a:srgbClr val="0070C0"/>
                </a:solidFill>
              </a:rPr>
              <a:t>	if touch shoulder</a:t>
            </a:r>
          </a:p>
          <a:p>
            <a:pPr marL="0" indent="0">
              <a:buFont typeface="Arial" panose="020B0604020202020204" pitchFamily="34" charset="0"/>
              <a:buNone/>
            </a:pPr>
            <a:r>
              <a:rPr lang="en-GB" sz="3200" dirty="0">
                <a:solidFill>
                  <a:srgbClr val="0070C0"/>
                </a:solidFill>
              </a:rPr>
              <a:t>		turn right 90 degrees</a:t>
            </a:r>
          </a:p>
        </p:txBody>
      </p:sp>
      <p:sp>
        <p:nvSpPr>
          <p:cNvPr id="3" name="Freeform: Shape 2">
            <a:extLst>
              <a:ext uri="{FF2B5EF4-FFF2-40B4-BE49-F238E27FC236}">
                <a16:creationId xmlns:a16="http://schemas.microsoft.com/office/drawing/2014/main" id="{E439FC1A-26DD-4EAC-A58C-0B295CDF4267}"/>
              </a:ext>
            </a:extLst>
          </p:cNvPr>
          <p:cNvSpPr/>
          <p:nvPr/>
        </p:nvSpPr>
        <p:spPr>
          <a:xfrm>
            <a:off x="1083365" y="397565"/>
            <a:ext cx="2047461" cy="2922105"/>
          </a:xfrm>
          <a:custGeom>
            <a:avLst/>
            <a:gdLst>
              <a:gd name="connsiteX0" fmla="*/ 1103244 w 2047461"/>
              <a:gd name="connsiteY0" fmla="*/ 0 h 2922105"/>
              <a:gd name="connsiteX1" fmla="*/ 0 w 2047461"/>
              <a:gd name="connsiteY1" fmla="*/ 0 h 2922105"/>
              <a:gd name="connsiteX2" fmla="*/ 0 w 2047461"/>
              <a:gd name="connsiteY2" fmla="*/ 2922105 h 2922105"/>
              <a:gd name="connsiteX3" fmla="*/ 2047461 w 2047461"/>
              <a:gd name="connsiteY3" fmla="*/ 2922105 h 2922105"/>
            </a:gdLst>
            <a:ahLst/>
            <a:cxnLst>
              <a:cxn ang="0">
                <a:pos x="connsiteX0" y="connsiteY0"/>
              </a:cxn>
              <a:cxn ang="0">
                <a:pos x="connsiteX1" y="connsiteY1"/>
              </a:cxn>
              <a:cxn ang="0">
                <a:pos x="connsiteX2" y="connsiteY2"/>
              </a:cxn>
              <a:cxn ang="0">
                <a:pos x="connsiteX3" y="connsiteY3"/>
              </a:cxn>
            </a:cxnLst>
            <a:rect l="l" t="t" r="r" b="b"/>
            <a:pathLst>
              <a:path w="2047461" h="2922105">
                <a:moveTo>
                  <a:pt x="1103244" y="0"/>
                </a:moveTo>
                <a:lnTo>
                  <a:pt x="0" y="0"/>
                </a:lnTo>
                <a:lnTo>
                  <a:pt x="0" y="2922105"/>
                </a:lnTo>
                <a:lnTo>
                  <a:pt x="2047461" y="2922105"/>
                </a:lnTo>
              </a:path>
            </a:pathLst>
          </a:custGeom>
          <a:noFill/>
          <a:ln w="635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reeform: Shape 3">
            <a:extLst>
              <a:ext uri="{FF2B5EF4-FFF2-40B4-BE49-F238E27FC236}">
                <a16:creationId xmlns:a16="http://schemas.microsoft.com/office/drawing/2014/main" id="{1D859095-7A16-4079-875F-189EBD3E32C0}"/>
              </a:ext>
            </a:extLst>
          </p:cNvPr>
          <p:cNvSpPr/>
          <p:nvPr/>
        </p:nvSpPr>
        <p:spPr>
          <a:xfrm>
            <a:off x="4532242" y="844826"/>
            <a:ext cx="5247861" cy="1908313"/>
          </a:xfrm>
          <a:custGeom>
            <a:avLst/>
            <a:gdLst>
              <a:gd name="connsiteX0" fmla="*/ 2315818 w 2315818"/>
              <a:gd name="connsiteY0" fmla="*/ 0 h 1908313"/>
              <a:gd name="connsiteX1" fmla="*/ 2315818 w 2315818"/>
              <a:gd name="connsiteY1" fmla="*/ 1908313 h 1908313"/>
              <a:gd name="connsiteX2" fmla="*/ 0 w 2315818"/>
              <a:gd name="connsiteY2" fmla="*/ 1908313 h 1908313"/>
            </a:gdLst>
            <a:ahLst/>
            <a:cxnLst>
              <a:cxn ang="0">
                <a:pos x="connsiteX0" y="connsiteY0"/>
              </a:cxn>
              <a:cxn ang="0">
                <a:pos x="connsiteX1" y="connsiteY1"/>
              </a:cxn>
              <a:cxn ang="0">
                <a:pos x="connsiteX2" y="connsiteY2"/>
              </a:cxn>
            </a:cxnLst>
            <a:rect l="l" t="t" r="r" b="b"/>
            <a:pathLst>
              <a:path w="2315818" h="1908313">
                <a:moveTo>
                  <a:pt x="2315818" y="0"/>
                </a:moveTo>
                <a:lnTo>
                  <a:pt x="2315818" y="1908313"/>
                </a:lnTo>
                <a:lnTo>
                  <a:pt x="0" y="1908313"/>
                </a:lnTo>
              </a:path>
            </a:pathLst>
          </a:custGeom>
          <a:noFill/>
          <a:ln w="635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 name="Straight Arrow Connector 5">
            <a:extLst>
              <a:ext uri="{FF2B5EF4-FFF2-40B4-BE49-F238E27FC236}">
                <a16:creationId xmlns:a16="http://schemas.microsoft.com/office/drawing/2014/main" id="{76D875D8-343C-4F2E-90B6-84116A513E83}"/>
              </a:ext>
            </a:extLst>
          </p:cNvPr>
          <p:cNvCxnSpPr/>
          <p:nvPr/>
        </p:nvCxnSpPr>
        <p:spPr>
          <a:xfrm>
            <a:off x="6889072" y="838573"/>
            <a:ext cx="0" cy="2819027"/>
          </a:xfrm>
          <a:prstGeom prst="straightConnector1">
            <a:avLst/>
          </a:prstGeom>
          <a:ln w="50800">
            <a:solidFill>
              <a:srgbClr val="FF9900"/>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1943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1272</TotalTime>
  <Words>800</Words>
  <Application>Microsoft Office PowerPoint</Application>
  <PresentationFormat>Widescreen</PresentationFormat>
  <Paragraphs>177</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Office Theme</vt:lpstr>
      <vt:lpstr>Conditions Inside Loops</vt:lpstr>
      <vt:lpstr>Revising Loops</vt:lpstr>
      <vt:lpstr>Revising Condition Starts Action </vt:lpstr>
      <vt:lpstr>Revising Condition Starts Action </vt:lpstr>
      <vt:lpstr>Revising Condition Starts Action </vt:lpstr>
      <vt:lpstr>Revising Condition Starts Action </vt:lpstr>
      <vt:lpstr>Revising Condition Starts Action </vt:lpstr>
      <vt:lpstr>Revising Condition Starts Action </vt:lpstr>
      <vt:lpstr>Conditions starts action inside loop</vt:lpstr>
      <vt:lpstr>Conditions starts action inside loop</vt:lpstr>
      <vt:lpstr>Conditions starts action inside loop</vt:lpstr>
      <vt:lpstr>Conditions starts action inside loop</vt:lpstr>
      <vt:lpstr>Conditions starts action inside loop</vt:lpstr>
      <vt:lpstr>Conditions starts action inside loop</vt:lpstr>
      <vt:lpstr>Conditions starts action inside loops</vt:lpstr>
      <vt:lpstr>Conditions starts action inside loops</vt:lpstr>
      <vt:lpstr>Shapes game act it out</vt:lpstr>
      <vt:lpstr>Shapes game write your own</vt:lpstr>
      <vt:lpstr>Task Level Planning</vt:lpstr>
      <vt:lpstr>Design Level Planning</vt:lpstr>
      <vt:lpstr>Design Level Planning</vt:lpstr>
      <vt:lpstr>Design Level Planning</vt:lpstr>
      <vt:lpstr>Terms of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Selection</dc:title>
  <dc:creator>Philip Bagge</dc:creator>
  <cp:lastModifiedBy>Philip Bagge</cp:lastModifiedBy>
  <cp:revision>15</cp:revision>
  <dcterms:created xsi:type="dcterms:W3CDTF">2018-06-25T09:53:29Z</dcterms:created>
  <dcterms:modified xsi:type="dcterms:W3CDTF">2023-01-03T10:09:56Z</dcterms:modified>
</cp:coreProperties>
</file>